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309" r:id="rId6"/>
    <p:sldId id="304" r:id="rId7"/>
    <p:sldId id="300" r:id="rId8"/>
    <p:sldId id="307" r:id="rId9"/>
    <p:sldId id="311" r:id="rId10"/>
    <p:sldId id="305" r:id="rId11"/>
    <p:sldId id="310" r:id="rId12"/>
    <p:sldId id="312" r:id="rId13"/>
    <p:sldId id="257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</p:sldIdLst>
  <p:sldSz cx="9144000" cy="5143500" type="screen16x9"/>
  <p:notesSz cx="6858000" cy="9144000"/>
  <p:embeddedFontLst>
    <p:embeddedFont>
      <p:font typeface="Helvetica LT Std Cond" pitchFamily="2" charset="0"/>
      <p:regular r:id="rId24"/>
      <p:bold r:id="rId25"/>
      <p:italic r:id="rId26"/>
      <p:boldItalic r:id="rId27"/>
    </p:embeddedFont>
    <p:embeddedFont>
      <p:font typeface="Helvetica Neue" panose="02000503000000020004" pitchFamily="2" charset="0"/>
      <p:bold r:id="rId28"/>
      <p:boldItalic r:id="rId29"/>
    </p:embeddedFont>
    <p:embeddedFont>
      <p:font typeface="Livvic" pitchFamily="2" charset="77"/>
      <p:regular r:id="rId30"/>
    </p:embeddedFont>
    <p:embeddedFont>
      <p:font typeface="Poppins" pitchFamily="2" charset="77"/>
      <p:regular r:id="rId31"/>
      <p:bold r:id="rId32"/>
      <p:italic r:id="rId33"/>
      <p:boldItalic r:id="rId34"/>
    </p:embeddedFont>
    <p:embeddedFont>
      <p:font typeface="Poppins Light" pitchFamily="2" charset="77"/>
      <p:regular r:id="rId35"/>
      <p:bold r:id="rId36"/>
      <p:italic r:id="rId37"/>
      <p:boldItalic r:id="rId38"/>
    </p:embeddedFont>
    <p:embeddedFont>
      <p:font typeface="Quicksand" panose="02070303000000060000" pitchFamily="18" charset="77"/>
      <p:regular r:id="rId39"/>
      <p:bold r:id="rId40"/>
    </p:embeddedFont>
    <p:embeddedFont>
      <p:font typeface="Quicksand Light" panose="02070303000000060000" pitchFamily="18" charset="0"/>
      <p:regular r:id="rId41"/>
      <p:bold r:id="rId42"/>
    </p:embeddedFont>
    <p:embeddedFont>
      <p:font typeface="Raleway" pitchFamily="2" charset="77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9">
          <p15:clr>
            <a:srgbClr val="9AA0A6"/>
          </p15:clr>
        </p15:guide>
        <p15:guide id="2" orient="horz" pos="2903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0"/>
    <a:srgbClr val="E30D22"/>
    <a:srgbClr val="A5C73B"/>
    <a:srgbClr val="57AD31"/>
    <a:srgbClr val="FCFAF4"/>
    <a:srgbClr val="C07713"/>
    <a:srgbClr val="1E1E1C"/>
    <a:srgbClr val="E0490F"/>
    <a:srgbClr val="D83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774CFE-D8D3-4ACA-A1A4-D1200CA2E3F0}">
  <a:tblStyle styleId="{40774CFE-D8D3-4ACA-A1A4-D1200CA2E3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3"/>
  </p:normalViewPr>
  <p:slideViewPr>
    <p:cSldViewPr snapToGrid="0">
      <p:cViewPr varScale="1">
        <p:scale>
          <a:sx n="149" d="100"/>
          <a:sy n="149" d="100"/>
        </p:scale>
        <p:origin x="704" y="176"/>
      </p:cViewPr>
      <p:guideLst>
        <p:guide orient="horz" pos="339"/>
        <p:guide orient="horz" pos="29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748029bf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748029bf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93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46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748029bf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748029bf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310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90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484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889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835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10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12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748029bf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748029bf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751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9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748029bf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748029bf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748029bf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748029bf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8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748029bf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748029bf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748029bf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748029bf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20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48029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48029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80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ire Minimalist Thesis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1950" y="847075"/>
            <a:ext cx="3977700" cy="2643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 b="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72700" y="3697100"/>
            <a:ext cx="34362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31650" y="2676139"/>
            <a:ext cx="4880700" cy="10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75050" y="3601364"/>
            <a:ext cx="51939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837150" y="1110736"/>
            <a:ext cx="1469700" cy="1472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94350" y="1152475"/>
            <a:ext cx="79551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94350" y="325175"/>
            <a:ext cx="79554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96850" y="397536"/>
            <a:ext cx="3632100" cy="69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4577950" y="2192100"/>
            <a:ext cx="3669900" cy="14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4995850" y="1907577"/>
            <a:ext cx="2834100" cy="3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subTitle" idx="1"/>
          </p:nvPr>
        </p:nvSpPr>
        <p:spPr>
          <a:xfrm>
            <a:off x="1520747" y="1974375"/>
            <a:ext cx="2674200" cy="38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2"/>
          </p:nvPr>
        </p:nvSpPr>
        <p:spPr>
          <a:xfrm>
            <a:off x="1520747" y="3842150"/>
            <a:ext cx="2674200" cy="38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3"/>
          </p:nvPr>
        </p:nvSpPr>
        <p:spPr>
          <a:xfrm>
            <a:off x="1427597" y="2247350"/>
            <a:ext cx="2860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4"/>
          </p:nvPr>
        </p:nvSpPr>
        <p:spPr>
          <a:xfrm>
            <a:off x="1427597" y="4114575"/>
            <a:ext cx="2860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hasCustomPrompt="1"/>
          </p:nvPr>
        </p:nvSpPr>
        <p:spPr>
          <a:xfrm>
            <a:off x="2528297" y="1248400"/>
            <a:ext cx="694800" cy="69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5" hasCustomPrompt="1"/>
          </p:nvPr>
        </p:nvSpPr>
        <p:spPr>
          <a:xfrm>
            <a:off x="5940728" y="1249075"/>
            <a:ext cx="694800" cy="69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6" hasCustomPrompt="1"/>
          </p:nvPr>
        </p:nvSpPr>
        <p:spPr>
          <a:xfrm>
            <a:off x="2521847" y="3116400"/>
            <a:ext cx="694800" cy="69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7" hasCustomPrompt="1"/>
          </p:nvPr>
        </p:nvSpPr>
        <p:spPr>
          <a:xfrm>
            <a:off x="5940728" y="3116400"/>
            <a:ext cx="694800" cy="69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8"/>
          </p:nvPr>
        </p:nvSpPr>
        <p:spPr>
          <a:xfrm>
            <a:off x="5044928" y="1974375"/>
            <a:ext cx="2529900" cy="38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9"/>
          </p:nvPr>
        </p:nvSpPr>
        <p:spPr>
          <a:xfrm>
            <a:off x="5044928" y="3842150"/>
            <a:ext cx="2529900" cy="38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3"/>
          </p:nvPr>
        </p:nvSpPr>
        <p:spPr>
          <a:xfrm>
            <a:off x="4879628" y="2247350"/>
            <a:ext cx="2860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4"/>
          </p:nvPr>
        </p:nvSpPr>
        <p:spPr>
          <a:xfrm>
            <a:off x="4879628" y="4114575"/>
            <a:ext cx="2860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5"/>
          </p:nvPr>
        </p:nvSpPr>
        <p:spPr>
          <a:xfrm>
            <a:off x="594350" y="325175"/>
            <a:ext cx="79554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24"/>
          <p:cNvCxnSpPr/>
          <p:nvPr/>
        </p:nvCxnSpPr>
        <p:spPr>
          <a:xfrm>
            <a:off x="295275" y="1890600"/>
            <a:ext cx="0" cy="325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4"/>
          <p:cNvCxnSpPr/>
          <p:nvPr/>
        </p:nvCxnSpPr>
        <p:spPr>
          <a:xfrm>
            <a:off x="8848725" y="0"/>
            <a:ext cx="0" cy="325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4"/>
          <p:cNvSpPr/>
          <p:nvPr/>
        </p:nvSpPr>
        <p:spPr>
          <a:xfrm>
            <a:off x="8728125" y="4367375"/>
            <a:ext cx="241200" cy="24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5"/>
          <p:cNvCxnSpPr/>
          <p:nvPr/>
        </p:nvCxnSpPr>
        <p:spPr>
          <a:xfrm rot="10800000">
            <a:off x="295275" y="0"/>
            <a:ext cx="0" cy="3252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5"/>
          <p:cNvCxnSpPr/>
          <p:nvPr/>
        </p:nvCxnSpPr>
        <p:spPr>
          <a:xfrm rot="10800000">
            <a:off x="8848725" y="1890600"/>
            <a:ext cx="0" cy="3252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5"/>
          <p:cNvSpPr/>
          <p:nvPr/>
        </p:nvSpPr>
        <p:spPr>
          <a:xfrm>
            <a:off x="174675" y="4367375"/>
            <a:ext cx="241200" cy="2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1473900" y="1123950"/>
            <a:ext cx="6196200" cy="289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cxnSp>
        <p:nvCxnSpPr>
          <p:cNvPr id="133" name="Google Shape;133;p26"/>
          <p:cNvCxnSpPr/>
          <p:nvPr/>
        </p:nvCxnSpPr>
        <p:spPr>
          <a:xfrm rot="10800000">
            <a:off x="295275" y="0"/>
            <a:ext cx="0" cy="325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26"/>
          <p:cNvCxnSpPr/>
          <p:nvPr/>
        </p:nvCxnSpPr>
        <p:spPr>
          <a:xfrm rot="10800000">
            <a:off x="8848725" y="1890600"/>
            <a:ext cx="0" cy="325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26"/>
          <p:cNvSpPr/>
          <p:nvPr/>
        </p:nvSpPr>
        <p:spPr>
          <a:xfrm>
            <a:off x="174675" y="4367375"/>
            <a:ext cx="241200" cy="24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4300" y="445025"/>
            <a:ext cx="748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4350" y="1152475"/>
            <a:ext cx="7488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●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●"/>
              <a:defRPr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●"/>
              <a:defRPr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 Light"/>
              <a:buChar char="■"/>
              <a:defRPr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ctrTitle"/>
          </p:nvPr>
        </p:nvSpPr>
        <p:spPr>
          <a:xfrm>
            <a:off x="601950" y="847075"/>
            <a:ext cx="3977700" cy="26439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Helvetica Neue" panose="02000806000000020004" pitchFamily="2" charset="0"/>
                <a:ea typeface="Quicksand"/>
                <a:cs typeface="Quicksand"/>
                <a:sym typeface="Quicksand"/>
              </a:rPr>
              <a:t>PLANTILLA PRESENTACIÓN PPT</a:t>
            </a:r>
            <a:endParaRPr sz="3600" b="0" dirty="0">
              <a:latin typeface="Helvetica Neue" panose="02000806000000020004" pitchFamily="2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subTitle" idx="1"/>
          </p:nvPr>
        </p:nvSpPr>
        <p:spPr>
          <a:xfrm>
            <a:off x="872700" y="3962400"/>
            <a:ext cx="3436200" cy="725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400"/>
                </a:solidFill>
                <a:latin typeface="Helvetica LT Std Cond" panose="020B0506020202030204" pitchFamily="34" charset="0"/>
              </a:rPr>
              <a:t>Comentario, nombre…</a:t>
            </a:r>
            <a:endParaRPr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85B5CC19-79F2-47F9-AB62-9C8391878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4684" b="1017"/>
          <a:stretch/>
        </p:blipFill>
        <p:spPr>
          <a:xfrm>
            <a:off x="166319" y="114528"/>
            <a:ext cx="414594" cy="42043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4560DF5-DA59-4C66-BD60-D13493443C54}"/>
              </a:ext>
            </a:extLst>
          </p:cNvPr>
          <p:cNvSpPr/>
          <p:nvPr/>
        </p:nvSpPr>
        <p:spPr>
          <a:xfrm>
            <a:off x="4869300" y="-58057"/>
            <a:ext cx="4274700" cy="52015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6"/>
                </a:solidFill>
              </a:rPr>
              <a:t>imagen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1829910" y="3601364"/>
            <a:ext cx="51939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1E1E1C"/>
                </a:solidFill>
                <a:latin typeface="Helvetica LT Std Cond" panose="020B0506020202030204" pitchFamily="34" charset="0"/>
              </a:rPr>
              <a:t>Subtitulo o explicación si es necesario</a:t>
            </a:r>
            <a:endParaRPr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title" idx="2"/>
          </p:nvPr>
        </p:nvSpPr>
        <p:spPr>
          <a:xfrm>
            <a:off x="3692010" y="1110736"/>
            <a:ext cx="1469700" cy="14721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Helvetica Neue" panose="02000806000000020004" pitchFamily="2" charset="0"/>
              </a:rPr>
              <a:t>4</a:t>
            </a:r>
            <a:endParaRPr dirty="0">
              <a:solidFill>
                <a:schemeClr val="accent6"/>
              </a:solidFill>
              <a:latin typeface="Helvetica Neue" panose="02000806000000020004" pitchFamily="2" charset="0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1986510" y="2676139"/>
            <a:ext cx="48807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E30D22"/>
                </a:solidFill>
                <a:latin typeface="Helvetica Neue" panose="02000806000000020004" pitchFamily="2" charset="0"/>
              </a:rPr>
              <a:t>CONCLUSIÓN</a:t>
            </a:r>
            <a:endParaRPr sz="5400" dirty="0">
              <a:solidFill>
                <a:srgbClr val="E30D22"/>
              </a:solidFill>
              <a:latin typeface="Helvetica Neue" panose="02000806000000020004" pitchFamily="2" charset="0"/>
            </a:endParaRPr>
          </a:p>
        </p:txBody>
      </p:sp>
      <p:pic>
        <p:nvPicPr>
          <p:cNvPr id="7" name="Imagen 6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091A0A00-E29B-407C-9CBF-0098998EA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7" t="-4310" r="64468" b="-7472"/>
          <a:stretch/>
        </p:blipFill>
        <p:spPr>
          <a:xfrm>
            <a:off x="8586438" y="148683"/>
            <a:ext cx="453484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594350" y="345687"/>
            <a:ext cx="79554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</a:rPr>
              <a:t>CONTENIDO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  <a:sym typeface="Quicksand Light"/>
            </a:endParaRPr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94350" y="1124857"/>
            <a:ext cx="7955100" cy="3519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</p:txBody>
      </p:sp>
      <p:pic>
        <p:nvPicPr>
          <p:cNvPr id="4" name="Imagen 3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E458B1C8-5080-4FC4-B372-8AE0FB308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7" t="-4310" r="64468" b="-7472"/>
          <a:stretch/>
        </p:blipFill>
        <p:spPr>
          <a:xfrm>
            <a:off x="8586438" y="148683"/>
            <a:ext cx="453484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519643" y="576943"/>
            <a:ext cx="3632100" cy="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400"/>
                </a:solidFill>
                <a:latin typeface="Helvetica Neue" panose="02000806000000020004" pitchFamily="2" charset="0"/>
              </a:rPr>
              <a:t>CONCLUSIÓN</a:t>
            </a:r>
            <a:endParaRPr dirty="0">
              <a:solidFill>
                <a:srgbClr val="000400"/>
              </a:solidFill>
              <a:latin typeface="Helvetica Neue" panose="02000806000000020004" pitchFamily="2" charset="0"/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subTitle" idx="1"/>
          </p:nvPr>
        </p:nvSpPr>
        <p:spPr>
          <a:xfrm>
            <a:off x="500743" y="2119083"/>
            <a:ext cx="3669900" cy="21626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400"/>
                </a:solidFill>
                <a:latin typeface="Helvetica LT Std Cond" panose="020B0506020202030204" pitchFamily="34" charset="0"/>
              </a:rPr>
              <a:t>Escribe aquí más acerca de tu presentación</a:t>
            </a:r>
            <a:endParaRPr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subTitle" idx="2"/>
          </p:nvPr>
        </p:nvSpPr>
        <p:spPr>
          <a:xfrm>
            <a:off x="918643" y="1654125"/>
            <a:ext cx="2834100" cy="3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400"/>
                </a:solidFill>
                <a:latin typeface="Helvetica Neue" panose="02000806000000020004" pitchFamily="2" charset="0"/>
              </a:rPr>
              <a:t>TÍTULO</a:t>
            </a:r>
            <a:endParaRPr dirty="0">
              <a:solidFill>
                <a:srgbClr val="000400"/>
              </a:solidFill>
              <a:latin typeface="Helvetica Neue" panose="02000806000000020004" pitchFamily="2" charset="0"/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F6EEDF-6B6F-4534-B115-C15BC8DE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4684" b="1017"/>
          <a:stretch/>
        </p:blipFill>
        <p:spPr>
          <a:xfrm>
            <a:off x="166319" y="114528"/>
            <a:ext cx="414594" cy="42043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DC8CBEA-30EC-45EC-9251-9D272EBE3A46}"/>
              </a:ext>
            </a:extLst>
          </p:cNvPr>
          <p:cNvSpPr/>
          <p:nvPr/>
        </p:nvSpPr>
        <p:spPr>
          <a:xfrm>
            <a:off x="4869300" y="-58057"/>
            <a:ext cx="4274700" cy="52015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6"/>
                </a:solidFill>
              </a:rPr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39796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8;p52">
            <a:extLst>
              <a:ext uri="{FF2B5EF4-FFF2-40B4-BE49-F238E27FC236}">
                <a16:creationId xmlns:a16="http://schemas.microsoft.com/office/drawing/2014/main" id="{61AF38F4-BFB6-4594-AC4C-491F6BB7A221}"/>
              </a:ext>
            </a:extLst>
          </p:cNvPr>
          <p:cNvSpPr txBox="1">
            <a:spLocks/>
          </p:cNvSpPr>
          <p:nvPr/>
        </p:nvSpPr>
        <p:spPr>
          <a:xfrm>
            <a:off x="756625" y="2444262"/>
            <a:ext cx="3355800" cy="215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400"/>
                </a:solidFill>
                <a:latin typeface="Helvetica LT Std Cond" panose="020B0506020202030204" pitchFamily="34" charset="0"/>
              </a:rPr>
              <a:t>NOMBRE PONENTE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400"/>
                </a:solidFill>
                <a:latin typeface="Helvetica LT Std Cond" panose="020B0506020202030204" pitchFamily="34" charset="0"/>
              </a:rPr>
              <a:t>INFO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0400"/>
                </a:solidFill>
                <a:latin typeface="Helvetica LT Std Cond" panose="020B0506020202030204" pitchFamily="34" charset="0"/>
              </a:rPr>
              <a:t>Contacto</a:t>
            </a:r>
            <a:endParaRPr lang="en-US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400"/>
                </a:solidFill>
                <a:latin typeface="Helvetica LT Std Cond" panose="020B0506020202030204" pitchFamily="34" charset="0"/>
              </a:rPr>
              <a:t>email@email.com 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400"/>
                </a:solidFill>
                <a:latin typeface="Helvetica LT Std Cond" panose="020B0506020202030204" pitchFamily="34" charset="0"/>
              </a:rPr>
              <a:t>666666666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400"/>
                </a:solidFill>
                <a:latin typeface="Helvetica LT Std Cond" panose="020B0506020202030204" pitchFamily="34" charset="0"/>
              </a:rPr>
              <a:t>web.com</a:t>
            </a:r>
          </a:p>
        </p:txBody>
      </p:sp>
      <p:sp>
        <p:nvSpPr>
          <p:cNvPr id="12" name="Google Shape;909;p52">
            <a:extLst>
              <a:ext uri="{FF2B5EF4-FFF2-40B4-BE49-F238E27FC236}">
                <a16:creationId xmlns:a16="http://schemas.microsoft.com/office/drawing/2014/main" id="{98E0F7E5-0C37-46E0-9E13-32D98E301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175" y="539500"/>
            <a:ext cx="4274700" cy="7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Helvetica Neue" panose="02000806000000020004" pitchFamily="2" charset="0"/>
              </a:rPr>
              <a:t>Gracias</a:t>
            </a:r>
            <a:endParaRPr dirty="0">
              <a:solidFill>
                <a:srgbClr val="FF0000"/>
              </a:solidFill>
              <a:latin typeface="Helvetica Neue" panose="02000806000000020004" pitchFamily="2" charset="0"/>
            </a:endParaRPr>
          </a:p>
        </p:txBody>
      </p:sp>
      <p:sp>
        <p:nvSpPr>
          <p:cNvPr id="14" name="Google Shape;914;p52">
            <a:extLst>
              <a:ext uri="{FF2B5EF4-FFF2-40B4-BE49-F238E27FC236}">
                <a16:creationId xmlns:a16="http://schemas.microsoft.com/office/drawing/2014/main" id="{BB253805-1977-4279-A33A-758943995787}"/>
              </a:ext>
            </a:extLst>
          </p:cNvPr>
          <p:cNvSpPr/>
          <p:nvPr/>
        </p:nvSpPr>
        <p:spPr>
          <a:xfrm>
            <a:off x="603733" y="1640748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FAF4"/>
              </a:solidFill>
            </a:endParaRPr>
          </a:p>
        </p:txBody>
      </p:sp>
      <p:grpSp>
        <p:nvGrpSpPr>
          <p:cNvPr id="15" name="Google Shape;915;p52">
            <a:extLst>
              <a:ext uri="{FF2B5EF4-FFF2-40B4-BE49-F238E27FC236}">
                <a16:creationId xmlns:a16="http://schemas.microsoft.com/office/drawing/2014/main" id="{6A4838C1-3CC8-4EF1-8310-9869CB7721DF}"/>
              </a:ext>
            </a:extLst>
          </p:cNvPr>
          <p:cNvGrpSpPr/>
          <p:nvPr/>
        </p:nvGrpSpPr>
        <p:grpSpPr>
          <a:xfrm>
            <a:off x="1276674" y="1640686"/>
            <a:ext cx="407432" cy="407391"/>
            <a:chOff x="812101" y="2571761"/>
            <a:chExt cx="417066" cy="417024"/>
          </a:xfrm>
          <a:solidFill>
            <a:srgbClr val="000400"/>
          </a:solidFill>
        </p:grpSpPr>
        <p:sp>
          <p:nvSpPr>
            <p:cNvPr id="16" name="Google Shape;916;p52">
              <a:extLst>
                <a:ext uri="{FF2B5EF4-FFF2-40B4-BE49-F238E27FC236}">
                  <a16:creationId xmlns:a16="http://schemas.microsoft.com/office/drawing/2014/main" id="{F9B9D29E-432E-4FAD-9858-00F6FD1C9D67}"/>
                </a:ext>
              </a:extLst>
            </p:cNvPr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  <p:sp>
          <p:nvSpPr>
            <p:cNvPr id="17" name="Google Shape;917;p52">
              <a:extLst>
                <a:ext uri="{FF2B5EF4-FFF2-40B4-BE49-F238E27FC236}">
                  <a16:creationId xmlns:a16="http://schemas.microsoft.com/office/drawing/2014/main" id="{B2709345-B4CB-4DA3-90AA-6059080B99A9}"/>
                </a:ext>
              </a:extLst>
            </p:cNvPr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  <p:sp>
          <p:nvSpPr>
            <p:cNvPr id="18" name="Google Shape;918;p52">
              <a:extLst>
                <a:ext uri="{FF2B5EF4-FFF2-40B4-BE49-F238E27FC236}">
                  <a16:creationId xmlns:a16="http://schemas.microsoft.com/office/drawing/2014/main" id="{7C6CBDA6-61C3-4AF0-AB4F-6BBEDA4713BB}"/>
                </a:ext>
              </a:extLst>
            </p:cNvPr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  <p:sp>
          <p:nvSpPr>
            <p:cNvPr id="19" name="Google Shape;919;p52">
              <a:extLst>
                <a:ext uri="{FF2B5EF4-FFF2-40B4-BE49-F238E27FC236}">
                  <a16:creationId xmlns:a16="http://schemas.microsoft.com/office/drawing/2014/main" id="{DA465205-F272-4EF5-8EE7-CAED87331AFE}"/>
                </a:ext>
              </a:extLst>
            </p:cNvPr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</p:grpSp>
      <p:grpSp>
        <p:nvGrpSpPr>
          <p:cNvPr id="20" name="Google Shape;920;p52">
            <a:extLst>
              <a:ext uri="{FF2B5EF4-FFF2-40B4-BE49-F238E27FC236}">
                <a16:creationId xmlns:a16="http://schemas.microsoft.com/office/drawing/2014/main" id="{FE286368-B681-4EEC-A1AA-5529121A5F07}"/>
              </a:ext>
            </a:extLst>
          </p:cNvPr>
          <p:cNvGrpSpPr/>
          <p:nvPr/>
        </p:nvGrpSpPr>
        <p:grpSpPr>
          <a:xfrm>
            <a:off x="1949668" y="1640686"/>
            <a:ext cx="407391" cy="407391"/>
            <a:chOff x="1323129" y="2571761"/>
            <a:chExt cx="417024" cy="417024"/>
          </a:xfrm>
          <a:solidFill>
            <a:srgbClr val="000400"/>
          </a:solidFill>
        </p:grpSpPr>
        <p:sp>
          <p:nvSpPr>
            <p:cNvPr id="21" name="Google Shape;921;p52">
              <a:extLst>
                <a:ext uri="{FF2B5EF4-FFF2-40B4-BE49-F238E27FC236}">
                  <a16:creationId xmlns:a16="http://schemas.microsoft.com/office/drawing/2014/main" id="{4DFB49C8-ADDF-4647-97AF-960F5C1B4564}"/>
                </a:ext>
              </a:extLst>
            </p:cNvPr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  <p:sp>
          <p:nvSpPr>
            <p:cNvPr id="22" name="Google Shape;922;p52">
              <a:extLst>
                <a:ext uri="{FF2B5EF4-FFF2-40B4-BE49-F238E27FC236}">
                  <a16:creationId xmlns:a16="http://schemas.microsoft.com/office/drawing/2014/main" id="{F377D29D-E9DE-419A-B8F2-C4C0DC87A057}"/>
                </a:ext>
              </a:extLst>
            </p:cNvPr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  <p:sp>
          <p:nvSpPr>
            <p:cNvPr id="23" name="Google Shape;923;p52">
              <a:extLst>
                <a:ext uri="{FF2B5EF4-FFF2-40B4-BE49-F238E27FC236}">
                  <a16:creationId xmlns:a16="http://schemas.microsoft.com/office/drawing/2014/main" id="{BC470339-AAB5-4F33-9838-A2E5402E2A4D}"/>
                </a:ext>
              </a:extLst>
            </p:cNvPr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  <p:sp>
          <p:nvSpPr>
            <p:cNvPr id="24" name="Google Shape;924;p52">
              <a:extLst>
                <a:ext uri="{FF2B5EF4-FFF2-40B4-BE49-F238E27FC236}">
                  <a16:creationId xmlns:a16="http://schemas.microsoft.com/office/drawing/2014/main" id="{35E293EE-53AE-4625-9C8C-D0EB0E65C5B7}"/>
                </a:ext>
              </a:extLst>
            </p:cNvPr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</p:grpSp>
      <p:sp>
        <p:nvSpPr>
          <p:cNvPr id="25" name="Google Shape;11122;p71">
            <a:extLst>
              <a:ext uri="{FF2B5EF4-FFF2-40B4-BE49-F238E27FC236}">
                <a16:creationId xmlns:a16="http://schemas.microsoft.com/office/drawing/2014/main" id="{57445258-E80E-4EDB-995B-B293543D6ACC}"/>
              </a:ext>
            </a:extLst>
          </p:cNvPr>
          <p:cNvSpPr/>
          <p:nvPr/>
        </p:nvSpPr>
        <p:spPr>
          <a:xfrm>
            <a:off x="3966415" y="1703840"/>
            <a:ext cx="420796" cy="295690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FAF4"/>
              </a:solidFill>
            </a:endParaRPr>
          </a:p>
        </p:txBody>
      </p:sp>
      <p:grpSp>
        <p:nvGrpSpPr>
          <p:cNvPr id="26" name="Google Shape;11302;p71">
            <a:extLst>
              <a:ext uri="{FF2B5EF4-FFF2-40B4-BE49-F238E27FC236}">
                <a16:creationId xmlns:a16="http://schemas.microsoft.com/office/drawing/2014/main" id="{6790FEA7-5CCF-4DFB-AFE2-A25375847F0F}"/>
              </a:ext>
            </a:extLst>
          </p:cNvPr>
          <p:cNvGrpSpPr/>
          <p:nvPr/>
        </p:nvGrpSpPr>
        <p:grpSpPr>
          <a:xfrm>
            <a:off x="3297584" y="1711107"/>
            <a:ext cx="407391" cy="286470"/>
            <a:chOff x="3476576" y="2633631"/>
            <a:chExt cx="417024" cy="293244"/>
          </a:xfrm>
          <a:solidFill>
            <a:srgbClr val="000400"/>
          </a:solidFill>
        </p:grpSpPr>
        <p:sp>
          <p:nvSpPr>
            <p:cNvPr id="27" name="Google Shape;11303;p71">
              <a:extLst>
                <a:ext uri="{FF2B5EF4-FFF2-40B4-BE49-F238E27FC236}">
                  <a16:creationId xmlns:a16="http://schemas.microsoft.com/office/drawing/2014/main" id="{B8578C1B-2BFC-456A-AD94-AD2B2A9841B9}"/>
                </a:ext>
              </a:extLst>
            </p:cNvPr>
            <p:cNvSpPr/>
            <p:nvPr/>
          </p:nvSpPr>
          <p:spPr>
            <a:xfrm>
              <a:off x="3476576" y="2633631"/>
              <a:ext cx="417024" cy="293244"/>
            </a:xfrm>
            <a:custGeom>
              <a:avLst/>
              <a:gdLst/>
              <a:ahLst/>
              <a:cxnLst/>
              <a:rect l="l" t="t" r="r" b="b"/>
              <a:pathLst>
                <a:path w="19982" h="14051" extrusionOk="0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  <p:sp>
          <p:nvSpPr>
            <p:cNvPr id="28" name="Google Shape;11304;p71">
              <a:extLst>
                <a:ext uri="{FF2B5EF4-FFF2-40B4-BE49-F238E27FC236}">
                  <a16:creationId xmlns:a16="http://schemas.microsoft.com/office/drawing/2014/main" id="{F0B86DE4-1FAF-4821-8C1A-91F94296C444}"/>
                </a:ext>
              </a:extLst>
            </p:cNvPr>
            <p:cNvSpPr/>
            <p:nvPr/>
          </p:nvSpPr>
          <p:spPr>
            <a:xfrm>
              <a:off x="3636206" y="2706945"/>
              <a:ext cx="122194" cy="146633"/>
            </a:xfrm>
            <a:custGeom>
              <a:avLst/>
              <a:gdLst/>
              <a:ahLst/>
              <a:cxnLst/>
              <a:rect l="l" t="t" r="r" b="b"/>
              <a:pathLst>
                <a:path w="5855" h="7026" extrusionOk="0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CFAF4"/>
                </a:solidFill>
              </a:endParaRPr>
            </a:p>
          </p:txBody>
        </p:sp>
      </p:grpSp>
      <p:sp>
        <p:nvSpPr>
          <p:cNvPr id="29" name="Google Shape;11325;p71">
            <a:extLst>
              <a:ext uri="{FF2B5EF4-FFF2-40B4-BE49-F238E27FC236}">
                <a16:creationId xmlns:a16="http://schemas.microsoft.com/office/drawing/2014/main" id="{32BCABA7-EB8F-4D5F-9472-861AF79D26E4}"/>
              </a:ext>
            </a:extLst>
          </p:cNvPr>
          <p:cNvSpPr/>
          <p:nvPr/>
        </p:nvSpPr>
        <p:spPr>
          <a:xfrm>
            <a:off x="2622621" y="1687466"/>
            <a:ext cx="409401" cy="333886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FAF4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34A2687-CAD7-43E9-B92F-34D5F6A17425}"/>
              </a:ext>
            </a:extLst>
          </p:cNvPr>
          <p:cNvSpPr/>
          <p:nvPr/>
        </p:nvSpPr>
        <p:spPr>
          <a:xfrm>
            <a:off x="4869300" y="-58057"/>
            <a:ext cx="4274700" cy="52015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6"/>
                </a:solidFill>
              </a:rPr>
              <a:t>Foto ponente aquí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BF29FCAC-3556-4D2F-8538-36D9D560E51B}"/>
              </a:ext>
            </a:extLst>
          </p:cNvPr>
          <p:cNvSpPr/>
          <p:nvPr/>
        </p:nvSpPr>
        <p:spPr>
          <a:xfrm rot="21296081">
            <a:off x="-98072" y="3558468"/>
            <a:ext cx="9483922" cy="23222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Google Shape;9193;p65">
            <a:extLst>
              <a:ext uri="{FF2B5EF4-FFF2-40B4-BE49-F238E27FC236}">
                <a16:creationId xmlns:a16="http://schemas.microsoft.com/office/drawing/2014/main" id="{2B5CC939-91ED-465B-BEA1-0925C18EC102}"/>
              </a:ext>
            </a:extLst>
          </p:cNvPr>
          <p:cNvSpPr txBox="1">
            <a:spLocks/>
          </p:cNvSpPr>
          <p:nvPr/>
        </p:nvSpPr>
        <p:spPr>
          <a:xfrm>
            <a:off x="1068100" y="710954"/>
            <a:ext cx="7047300" cy="519695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>
                <a:solidFill>
                  <a:srgbClr val="FCFAF4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Además puedes añadir fotos y estos logos a tu ppt</a:t>
            </a:r>
            <a:endParaRPr lang="es-ES" sz="2000" dirty="0">
              <a:solidFill>
                <a:srgbClr val="FCFAF4"/>
              </a:solidFill>
              <a:latin typeface="Helvetica Neue" panose="02000806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1" name="Google Shape;9194;p65">
            <a:extLst>
              <a:ext uri="{FF2B5EF4-FFF2-40B4-BE49-F238E27FC236}">
                <a16:creationId xmlns:a16="http://schemas.microsoft.com/office/drawing/2014/main" id="{F5417060-EDC4-49E9-97A9-6B63B782BA61}"/>
              </a:ext>
            </a:extLst>
          </p:cNvPr>
          <p:cNvSpPr txBox="1">
            <a:spLocks/>
          </p:cNvSpPr>
          <p:nvPr/>
        </p:nvSpPr>
        <p:spPr>
          <a:xfrm>
            <a:off x="828875" y="1367614"/>
            <a:ext cx="7525800" cy="67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●"/>
              <a:defRPr sz="18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Font typeface="Poppins Light"/>
              <a:buNone/>
            </a:pPr>
            <a:r>
              <a:rPr lang="es-ES" sz="1100" dirty="0">
                <a:solidFill>
                  <a:srgbClr val="000400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Puedes cambiar el tamaño de los logos sin perder calidad. Ten cuidado al cambiar el tamaño para no deformarlos. Para todos ellos, el logo estándar es el que está arriba, a color. Utiliza las otras versiones si te es necesario recordando mantenerlo visible. Es decir, no hacerlo excesivamente pequeño, y, por ejemplo, usar la versión blanca en un fondo de color oscuro.</a:t>
            </a:r>
          </a:p>
        </p:txBody>
      </p:sp>
      <p:pic>
        <p:nvPicPr>
          <p:cNvPr id="32" name="Imagen 31" descr="Imagen que contiene botella, firmar, alimentos&#10;&#10;Descripción generada automáticamente">
            <a:extLst>
              <a:ext uri="{FF2B5EF4-FFF2-40B4-BE49-F238E27FC236}">
                <a16:creationId xmlns:a16="http://schemas.microsoft.com/office/drawing/2014/main" id="{948D7254-72ED-4D3D-AD7B-0D464D93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4" y="2847840"/>
            <a:ext cx="1176383" cy="425637"/>
          </a:xfrm>
          <a:prstGeom prst="rect">
            <a:avLst/>
          </a:prstGeom>
        </p:spPr>
      </p:pic>
      <p:pic>
        <p:nvPicPr>
          <p:cNvPr id="33" name="Imagen 32" descr="Texto&#10;&#10;Descripción generada automáticamente con confianza baja">
            <a:extLst>
              <a:ext uri="{FF2B5EF4-FFF2-40B4-BE49-F238E27FC236}">
                <a16:creationId xmlns:a16="http://schemas.microsoft.com/office/drawing/2014/main" id="{30BC0B4B-0D4A-4FD5-AF2C-746A8BBE8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13" y="3988884"/>
            <a:ext cx="1154644" cy="418532"/>
          </a:xfrm>
          <a:prstGeom prst="rect">
            <a:avLst/>
          </a:prstGeom>
        </p:spPr>
      </p:pic>
      <p:pic>
        <p:nvPicPr>
          <p:cNvPr id="34" name="Imagen 33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16A3319C-6B78-4AB1-891A-2CBD6C125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45" y="2278328"/>
            <a:ext cx="1176382" cy="425637"/>
          </a:xfrm>
          <a:prstGeom prst="rect">
            <a:avLst/>
          </a:prstGeom>
        </p:spPr>
      </p:pic>
      <p:pic>
        <p:nvPicPr>
          <p:cNvPr id="35" name="Imagen 3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0FD5978-2F8B-4046-B3C2-9D8BB5654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83" y="3408458"/>
            <a:ext cx="1173944" cy="424754"/>
          </a:xfrm>
          <a:prstGeom prst="rect">
            <a:avLst/>
          </a:prstGeom>
        </p:spPr>
      </p:pic>
      <p:pic>
        <p:nvPicPr>
          <p:cNvPr id="39" name="Imagen 38" descr="Texto&#10;&#10;Descripción generada automáticamente">
            <a:extLst>
              <a:ext uri="{FF2B5EF4-FFF2-40B4-BE49-F238E27FC236}">
                <a16:creationId xmlns:a16="http://schemas.microsoft.com/office/drawing/2014/main" id="{A41AAC62-E0BF-4B0D-B11F-C33EE714C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977" y="3843121"/>
            <a:ext cx="1408848" cy="370493"/>
          </a:xfrm>
          <a:prstGeom prst="rect">
            <a:avLst/>
          </a:prstGeom>
        </p:spPr>
      </p:pic>
      <p:pic>
        <p:nvPicPr>
          <p:cNvPr id="40" name="Imagen 39" descr="Texto&#10;&#10;Descripción generada automáticamente">
            <a:extLst>
              <a:ext uri="{FF2B5EF4-FFF2-40B4-BE49-F238E27FC236}">
                <a16:creationId xmlns:a16="http://schemas.microsoft.com/office/drawing/2014/main" id="{C63C84D4-4846-4A7F-8154-5783D1D1A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8280" y="2321950"/>
            <a:ext cx="1408848" cy="370493"/>
          </a:xfrm>
          <a:prstGeom prst="rect">
            <a:avLst/>
          </a:prstGeom>
        </p:spPr>
      </p:pic>
      <p:pic>
        <p:nvPicPr>
          <p:cNvPr id="41" name="Imagen 40" descr="Texto&#10;&#10;Descripción generada automáticamente">
            <a:extLst>
              <a:ext uri="{FF2B5EF4-FFF2-40B4-BE49-F238E27FC236}">
                <a16:creationId xmlns:a16="http://schemas.microsoft.com/office/drawing/2014/main" id="{D37EAA38-8DE2-4C15-9D4C-3EA427DCAB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8679" y="3108129"/>
            <a:ext cx="1408848" cy="370493"/>
          </a:xfrm>
          <a:prstGeom prst="rect">
            <a:avLst/>
          </a:prstGeom>
        </p:spPr>
      </p:pic>
      <p:pic>
        <p:nvPicPr>
          <p:cNvPr id="42" name="Imagen 4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458E8CB-96CC-4217-8EC2-E0978B3D48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4614" y="3710589"/>
            <a:ext cx="636239" cy="583533"/>
          </a:xfrm>
          <a:prstGeom prst="rect">
            <a:avLst/>
          </a:prstGeom>
        </p:spPr>
      </p:pic>
      <p:pic>
        <p:nvPicPr>
          <p:cNvPr id="43" name="Imagen 42" descr="Logotipo&#10;&#10;Descripción generada automáticamente">
            <a:extLst>
              <a:ext uri="{FF2B5EF4-FFF2-40B4-BE49-F238E27FC236}">
                <a16:creationId xmlns:a16="http://schemas.microsoft.com/office/drawing/2014/main" id="{614189D2-B989-4A54-859C-0D938352D2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4612" y="2250929"/>
            <a:ext cx="636239" cy="583533"/>
          </a:xfrm>
          <a:prstGeom prst="rect">
            <a:avLst/>
          </a:prstGeom>
        </p:spPr>
      </p:pic>
      <p:pic>
        <p:nvPicPr>
          <p:cNvPr id="44" name="Imagen 4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1CB9239-F704-4329-895D-A336E8782D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4613" y="2993713"/>
            <a:ext cx="636239" cy="5835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1D7278-A040-5A72-2F57-CF5F02D0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38" y="2993713"/>
            <a:ext cx="1877462" cy="5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A26673-163B-70EC-2B54-30F4AA6B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14" y="2202807"/>
            <a:ext cx="1867085" cy="5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2B76AB5-1A14-7FFE-0FC9-9AC1ECB37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7197" y="3770841"/>
            <a:ext cx="1877461" cy="5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3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193;p65">
            <a:extLst>
              <a:ext uri="{FF2B5EF4-FFF2-40B4-BE49-F238E27FC236}">
                <a16:creationId xmlns:a16="http://schemas.microsoft.com/office/drawing/2014/main" id="{72BE4F4F-A6F6-469A-BD08-79B87448B49F}"/>
              </a:ext>
            </a:extLst>
          </p:cNvPr>
          <p:cNvSpPr txBox="1">
            <a:spLocks/>
          </p:cNvSpPr>
          <p:nvPr/>
        </p:nvSpPr>
        <p:spPr>
          <a:xfrm>
            <a:off x="1068100" y="710954"/>
            <a:ext cx="7047300" cy="519695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>
                <a:solidFill>
                  <a:srgbClr val="FCFAF4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Y puedes usar estos iconos en tu ppt</a:t>
            </a:r>
            <a:endParaRPr lang="es-ES" sz="2000" dirty="0">
              <a:solidFill>
                <a:srgbClr val="FCFAF4"/>
              </a:solidFill>
              <a:latin typeface="Helvetica Neue" panose="02000806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194;p65">
            <a:extLst>
              <a:ext uri="{FF2B5EF4-FFF2-40B4-BE49-F238E27FC236}">
                <a16:creationId xmlns:a16="http://schemas.microsoft.com/office/drawing/2014/main" id="{0E115342-8F1D-4EA5-AD18-2726AAD93E14}"/>
              </a:ext>
            </a:extLst>
          </p:cNvPr>
          <p:cNvSpPr txBox="1">
            <a:spLocks/>
          </p:cNvSpPr>
          <p:nvPr/>
        </p:nvSpPr>
        <p:spPr>
          <a:xfrm>
            <a:off x="828875" y="1367614"/>
            <a:ext cx="7525800" cy="67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●"/>
              <a:defRPr sz="18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Font typeface="Poppins Light"/>
              <a:buNone/>
            </a:pPr>
            <a:r>
              <a:rPr lang="es-ES" sz="1100" dirty="0">
                <a:solidFill>
                  <a:srgbClr val="000400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Puedes cambiar el tamaño de los iconos sin perder calidad. También puedes cambiar el trazo y el color de relleno; para ello, selecciona el icono y haz clic en Formato de forma (arriba a la derecha) y pulsa “Relleno de forma” o “Contorno de forma”. Elige el color que quieras. </a:t>
            </a:r>
          </a:p>
        </p:txBody>
      </p:sp>
      <p:grpSp>
        <p:nvGrpSpPr>
          <p:cNvPr id="20" name="Google Shape;9195;p65">
            <a:extLst>
              <a:ext uri="{FF2B5EF4-FFF2-40B4-BE49-F238E27FC236}">
                <a16:creationId xmlns:a16="http://schemas.microsoft.com/office/drawing/2014/main" id="{D54C5D26-9458-4BC1-997F-5D72E5A12AEB}"/>
              </a:ext>
            </a:extLst>
          </p:cNvPr>
          <p:cNvGrpSpPr/>
          <p:nvPr/>
        </p:nvGrpSpPr>
        <p:grpSpPr>
          <a:xfrm>
            <a:off x="845855" y="2307733"/>
            <a:ext cx="340168" cy="298978"/>
            <a:chOff x="892750" y="267400"/>
            <a:chExt cx="483125" cy="424625"/>
          </a:xfrm>
          <a:solidFill>
            <a:srgbClr val="000400"/>
          </a:solidFill>
        </p:grpSpPr>
        <p:sp>
          <p:nvSpPr>
            <p:cNvPr id="21" name="Google Shape;9196;p65">
              <a:extLst>
                <a:ext uri="{FF2B5EF4-FFF2-40B4-BE49-F238E27FC236}">
                  <a16:creationId xmlns:a16="http://schemas.microsoft.com/office/drawing/2014/main" id="{06F05B53-DAE9-4369-8C1C-690A2E22B9BB}"/>
                </a:ext>
              </a:extLst>
            </p:cNvPr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9197;p65">
              <a:extLst>
                <a:ext uri="{FF2B5EF4-FFF2-40B4-BE49-F238E27FC236}">
                  <a16:creationId xmlns:a16="http://schemas.microsoft.com/office/drawing/2014/main" id="{AB4CF094-B1BB-4737-927B-85A0BC31C57C}"/>
                </a:ext>
              </a:extLst>
            </p:cNvPr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9198;p65">
              <a:extLst>
                <a:ext uri="{FF2B5EF4-FFF2-40B4-BE49-F238E27FC236}">
                  <a16:creationId xmlns:a16="http://schemas.microsoft.com/office/drawing/2014/main" id="{535C40A7-11D4-4237-B3A0-E197382CF3BA}"/>
                </a:ext>
              </a:extLst>
            </p:cNvPr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9199;p65">
            <a:extLst>
              <a:ext uri="{FF2B5EF4-FFF2-40B4-BE49-F238E27FC236}">
                <a16:creationId xmlns:a16="http://schemas.microsoft.com/office/drawing/2014/main" id="{D40C5448-3733-4703-85CD-920F80787C05}"/>
              </a:ext>
            </a:extLst>
          </p:cNvPr>
          <p:cNvGrpSpPr/>
          <p:nvPr/>
        </p:nvGrpSpPr>
        <p:grpSpPr>
          <a:xfrm>
            <a:off x="1284289" y="2287121"/>
            <a:ext cx="298996" cy="340204"/>
            <a:chOff x="1516475" y="238075"/>
            <a:chExt cx="424650" cy="483175"/>
          </a:xfrm>
          <a:solidFill>
            <a:srgbClr val="000400"/>
          </a:solidFill>
        </p:grpSpPr>
        <p:sp>
          <p:nvSpPr>
            <p:cNvPr id="25" name="Google Shape;9200;p65">
              <a:extLst>
                <a:ext uri="{FF2B5EF4-FFF2-40B4-BE49-F238E27FC236}">
                  <a16:creationId xmlns:a16="http://schemas.microsoft.com/office/drawing/2014/main" id="{1539687F-2706-4C7A-8876-29DC304DAD93}"/>
                </a:ext>
              </a:extLst>
            </p:cNvPr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9201;p65">
              <a:extLst>
                <a:ext uri="{FF2B5EF4-FFF2-40B4-BE49-F238E27FC236}">
                  <a16:creationId xmlns:a16="http://schemas.microsoft.com/office/drawing/2014/main" id="{FD9E4C40-9E52-4D02-9427-95F5FAAA69BC}"/>
                </a:ext>
              </a:extLst>
            </p:cNvPr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" name="Google Shape;9202;p65">
            <a:extLst>
              <a:ext uri="{FF2B5EF4-FFF2-40B4-BE49-F238E27FC236}">
                <a16:creationId xmlns:a16="http://schemas.microsoft.com/office/drawing/2014/main" id="{A2677BF8-3FAC-4E28-B18B-7B46ECD359BB}"/>
              </a:ext>
            </a:extLst>
          </p:cNvPr>
          <p:cNvGrpSpPr/>
          <p:nvPr/>
        </p:nvGrpSpPr>
        <p:grpSpPr>
          <a:xfrm>
            <a:off x="1677380" y="2367520"/>
            <a:ext cx="341488" cy="179405"/>
            <a:chOff x="2080675" y="352325"/>
            <a:chExt cx="485000" cy="254800"/>
          </a:xfrm>
          <a:solidFill>
            <a:srgbClr val="000400"/>
          </a:solidFill>
        </p:grpSpPr>
        <p:sp>
          <p:nvSpPr>
            <p:cNvPr id="28" name="Google Shape;9203;p65">
              <a:extLst>
                <a:ext uri="{FF2B5EF4-FFF2-40B4-BE49-F238E27FC236}">
                  <a16:creationId xmlns:a16="http://schemas.microsoft.com/office/drawing/2014/main" id="{1AC3D6AB-0A8F-4086-9595-22011D3EF5DA}"/>
                </a:ext>
              </a:extLst>
            </p:cNvPr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9204;p65">
              <a:extLst>
                <a:ext uri="{FF2B5EF4-FFF2-40B4-BE49-F238E27FC236}">
                  <a16:creationId xmlns:a16="http://schemas.microsoft.com/office/drawing/2014/main" id="{B2ED067C-AF65-4C6A-B027-31ABD7241841}"/>
                </a:ext>
              </a:extLst>
            </p:cNvPr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" name="Google Shape;9205;p65">
            <a:extLst>
              <a:ext uri="{FF2B5EF4-FFF2-40B4-BE49-F238E27FC236}">
                <a16:creationId xmlns:a16="http://schemas.microsoft.com/office/drawing/2014/main" id="{0A82A48D-1010-4BCC-943E-0FEBB32F23AC}"/>
              </a:ext>
            </a:extLst>
          </p:cNvPr>
          <p:cNvGrpSpPr/>
          <p:nvPr/>
        </p:nvGrpSpPr>
        <p:grpSpPr>
          <a:xfrm>
            <a:off x="2126559" y="2287138"/>
            <a:ext cx="298996" cy="340168"/>
            <a:chOff x="2705375" y="238125"/>
            <a:chExt cx="424650" cy="483125"/>
          </a:xfrm>
          <a:solidFill>
            <a:srgbClr val="000400"/>
          </a:solidFill>
        </p:grpSpPr>
        <p:sp>
          <p:nvSpPr>
            <p:cNvPr id="47" name="Google Shape;9206;p65">
              <a:extLst>
                <a:ext uri="{FF2B5EF4-FFF2-40B4-BE49-F238E27FC236}">
                  <a16:creationId xmlns:a16="http://schemas.microsoft.com/office/drawing/2014/main" id="{C953D10C-FDF2-4B7F-B496-6FE94CCAF721}"/>
                </a:ext>
              </a:extLst>
            </p:cNvPr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" name="Google Shape;9207;p65">
              <a:extLst>
                <a:ext uri="{FF2B5EF4-FFF2-40B4-BE49-F238E27FC236}">
                  <a16:creationId xmlns:a16="http://schemas.microsoft.com/office/drawing/2014/main" id="{FBF4DFF0-70CE-4C1B-BF3A-2A985AF04DB0}"/>
                </a:ext>
              </a:extLst>
            </p:cNvPr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" name="Google Shape;9208;p65">
              <a:extLst>
                <a:ext uri="{FF2B5EF4-FFF2-40B4-BE49-F238E27FC236}">
                  <a16:creationId xmlns:a16="http://schemas.microsoft.com/office/drawing/2014/main" id="{7689E55F-8592-47AC-A2A7-783CED500D3F}"/>
                </a:ext>
              </a:extLst>
            </p:cNvPr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9209;p65">
              <a:extLst>
                <a:ext uri="{FF2B5EF4-FFF2-40B4-BE49-F238E27FC236}">
                  <a16:creationId xmlns:a16="http://schemas.microsoft.com/office/drawing/2014/main" id="{58330DAF-EB16-4EFE-ACE9-136A174A4750}"/>
                </a:ext>
              </a:extLst>
            </p:cNvPr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" name="Google Shape;9210;p65">
            <a:extLst>
              <a:ext uri="{FF2B5EF4-FFF2-40B4-BE49-F238E27FC236}">
                <a16:creationId xmlns:a16="http://schemas.microsoft.com/office/drawing/2014/main" id="{C9629558-D3CE-4A9C-B619-8F4D7B11D2A1}"/>
              </a:ext>
            </a:extLst>
          </p:cNvPr>
          <p:cNvGrpSpPr/>
          <p:nvPr/>
        </p:nvGrpSpPr>
        <p:grpSpPr>
          <a:xfrm>
            <a:off x="2542700" y="2287455"/>
            <a:ext cx="301161" cy="339535"/>
            <a:chOff x="3299850" y="238575"/>
            <a:chExt cx="427725" cy="482225"/>
          </a:xfrm>
          <a:solidFill>
            <a:srgbClr val="000400"/>
          </a:solidFill>
        </p:grpSpPr>
        <p:sp>
          <p:nvSpPr>
            <p:cNvPr id="52" name="Google Shape;9211;p65">
              <a:extLst>
                <a:ext uri="{FF2B5EF4-FFF2-40B4-BE49-F238E27FC236}">
                  <a16:creationId xmlns:a16="http://schemas.microsoft.com/office/drawing/2014/main" id="{9F6DEE7C-D36D-437E-807A-79BC8E5E84E2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9212;p65">
              <a:extLst>
                <a:ext uri="{FF2B5EF4-FFF2-40B4-BE49-F238E27FC236}">
                  <a16:creationId xmlns:a16="http://schemas.microsoft.com/office/drawing/2014/main" id="{4FF1B5B7-D09E-46B1-8968-C16A6FF3BF8D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9213;p65">
              <a:extLst>
                <a:ext uri="{FF2B5EF4-FFF2-40B4-BE49-F238E27FC236}">
                  <a16:creationId xmlns:a16="http://schemas.microsoft.com/office/drawing/2014/main" id="{1CC0504F-3CEE-46E2-B048-4080F1A1D86F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9214;p65">
              <a:extLst>
                <a:ext uri="{FF2B5EF4-FFF2-40B4-BE49-F238E27FC236}">
                  <a16:creationId xmlns:a16="http://schemas.microsoft.com/office/drawing/2014/main" id="{BDC7129E-14FB-4F32-84DA-8FA0CAF275BE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9215;p65">
              <a:extLst>
                <a:ext uri="{FF2B5EF4-FFF2-40B4-BE49-F238E27FC236}">
                  <a16:creationId xmlns:a16="http://schemas.microsoft.com/office/drawing/2014/main" id="{7504EB47-0FD2-4896-A032-1A206115F7AA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" name="Google Shape;9216;p65">
            <a:extLst>
              <a:ext uri="{FF2B5EF4-FFF2-40B4-BE49-F238E27FC236}">
                <a16:creationId xmlns:a16="http://schemas.microsoft.com/office/drawing/2014/main" id="{ED6DFE29-A7DE-452F-9BA8-926A2D356A70}"/>
              </a:ext>
            </a:extLst>
          </p:cNvPr>
          <p:cNvGrpSpPr/>
          <p:nvPr/>
        </p:nvGrpSpPr>
        <p:grpSpPr>
          <a:xfrm>
            <a:off x="2929622" y="2287138"/>
            <a:ext cx="352455" cy="340168"/>
            <a:chOff x="3857225" y="238125"/>
            <a:chExt cx="500575" cy="483125"/>
          </a:xfrm>
          <a:solidFill>
            <a:srgbClr val="000400"/>
          </a:solidFill>
        </p:grpSpPr>
        <p:sp>
          <p:nvSpPr>
            <p:cNvPr id="58" name="Google Shape;9217;p65">
              <a:extLst>
                <a:ext uri="{FF2B5EF4-FFF2-40B4-BE49-F238E27FC236}">
                  <a16:creationId xmlns:a16="http://schemas.microsoft.com/office/drawing/2014/main" id="{07D9640A-9EFE-4EE7-BCAE-72C10452F417}"/>
                </a:ext>
              </a:extLst>
            </p:cNvPr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9218;p65">
              <a:extLst>
                <a:ext uri="{FF2B5EF4-FFF2-40B4-BE49-F238E27FC236}">
                  <a16:creationId xmlns:a16="http://schemas.microsoft.com/office/drawing/2014/main" id="{6628F4F7-F56C-4EF8-A6A8-9C78E860B62A}"/>
                </a:ext>
              </a:extLst>
            </p:cNvPr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" name="Google Shape;9219;p65">
              <a:extLst>
                <a:ext uri="{FF2B5EF4-FFF2-40B4-BE49-F238E27FC236}">
                  <a16:creationId xmlns:a16="http://schemas.microsoft.com/office/drawing/2014/main" id="{7DBB83A8-A5D0-41EF-BB67-E1BB1C4AD436}"/>
                </a:ext>
              </a:extLst>
            </p:cNvPr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" name="Google Shape;9220;p65">
              <a:extLst>
                <a:ext uri="{FF2B5EF4-FFF2-40B4-BE49-F238E27FC236}">
                  <a16:creationId xmlns:a16="http://schemas.microsoft.com/office/drawing/2014/main" id="{706FF14B-44C1-47BC-912E-1D2F32DA77D2}"/>
                </a:ext>
              </a:extLst>
            </p:cNvPr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" name="Google Shape;9221;p65">
              <a:extLst>
                <a:ext uri="{FF2B5EF4-FFF2-40B4-BE49-F238E27FC236}">
                  <a16:creationId xmlns:a16="http://schemas.microsoft.com/office/drawing/2014/main" id="{18D108D1-9E37-4465-8A6E-3ACC696D6317}"/>
                </a:ext>
              </a:extLst>
            </p:cNvPr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9222;p65">
              <a:extLst>
                <a:ext uri="{FF2B5EF4-FFF2-40B4-BE49-F238E27FC236}">
                  <a16:creationId xmlns:a16="http://schemas.microsoft.com/office/drawing/2014/main" id="{2F24D049-E98D-4BE9-BECA-38E7C61DFFFE}"/>
                </a:ext>
              </a:extLst>
            </p:cNvPr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" name="Google Shape;9223;p65">
              <a:extLst>
                <a:ext uri="{FF2B5EF4-FFF2-40B4-BE49-F238E27FC236}">
                  <a16:creationId xmlns:a16="http://schemas.microsoft.com/office/drawing/2014/main" id="{92680E72-DF4A-485A-BD29-61DB11131860}"/>
                </a:ext>
              </a:extLst>
            </p:cNvPr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" name="Google Shape;9224;p65">
            <a:extLst>
              <a:ext uri="{FF2B5EF4-FFF2-40B4-BE49-F238E27FC236}">
                <a16:creationId xmlns:a16="http://schemas.microsoft.com/office/drawing/2014/main" id="{3A306780-26D6-400E-98DE-7492FDE7558E}"/>
              </a:ext>
            </a:extLst>
          </p:cNvPr>
          <p:cNvSpPr/>
          <p:nvPr/>
        </p:nvSpPr>
        <p:spPr>
          <a:xfrm>
            <a:off x="3347096" y="2287135"/>
            <a:ext cx="352455" cy="340116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6" name="Google Shape;9225;p65">
            <a:extLst>
              <a:ext uri="{FF2B5EF4-FFF2-40B4-BE49-F238E27FC236}">
                <a16:creationId xmlns:a16="http://schemas.microsoft.com/office/drawing/2014/main" id="{5C4401AB-9C25-4147-B60B-162348736D37}"/>
              </a:ext>
            </a:extLst>
          </p:cNvPr>
          <p:cNvGrpSpPr/>
          <p:nvPr/>
        </p:nvGrpSpPr>
        <p:grpSpPr>
          <a:xfrm>
            <a:off x="3776398" y="2287165"/>
            <a:ext cx="340186" cy="340116"/>
            <a:chOff x="5053900" y="238200"/>
            <a:chExt cx="483150" cy="483050"/>
          </a:xfrm>
          <a:solidFill>
            <a:srgbClr val="000400"/>
          </a:solidFill>
        </p:grpSpPr>
        <p:sp>
          <p:nvSpPr>
            <p:cNvPr id="67" name="Google Shape;9226;p65">
              <a:extLst>
                <a:ext uri="{FF2B5EF4-FFF2-40B4-BE49-F238E27FC236}">
                  <a16:creationId xmlns:a16="http://schemas.microsoft.com/office/drawing/2014/main" id="{DF4B374D-AAD2-4346-9B95-541379665B7D}"/>
                </a:ext>
              </a:extLst>
            </p:cNvPr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7713"/>
                </a:solidFill>
              </a:endParaRPr>
            </a:p>
          </p:txBody>
        </p:sp>
        <p:sp>
          <p:nvSpPr>
            <p:cNvPr id="68" name="Google Shape;9227;p65">
              <a:extLst>
                <a:ext uri="{FF2B5EF4-FFF2-40B4-BE49-F238E27FC236}">
                  <a16:creationId xmlns:a16="http://schemas.microsoft.com/office/drawing/2014/main" id="{6568DD74-4C23-4B8B-B394-B0682C07B3E4}"/>
                </a:ext>
              </a:extLst>
            </p:cNvPr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7713"/>
                </a:solidFill>
              </a:endParaRPr>
            </a:p>
          </p:txBody>
        </p:sp>
        <p:sp>
          <p:nvSpPr>
            <p:cNvPr id="69" name="Google Shape;9228;p65">
              <a:extLst>
                <a:ext uri="{FF2B5EF4-FFF2-40B4-BE49-F238E27FC236}">
                  <a16:creationId xmlns:a16="http://schemas.microsoft.com/office/drawing/2014/main" id="{E8DCA2D7-8FDA-481B-A5CA-CF1BF7453966}"/>
                </a:ext>
              </a:extLst>
            </p:cNvPr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7713"/>
                </a:solidFill>
              </a:endParaRPr>
            </a:p>
          </p:txBody>
        </p:sp>
        <p:sp>
          <p:nvSpPr>
            <p:cNvPr id="70" name="Google Shape;9229;p65">
              <a:extLst>
                <a:ext uri="{FF2B5EF4-FFF2-40B4-BE49-F238E27FC236}">
                  <a16:creationId xmlns:a16="http://schemas.microsoft.com/office/drawing/2014/main" id="{B6EC4794-B595-443B-85DF-5D1B657D707D}"/>
                </a:ext>
              </a:extLst>
            </p:cNvPr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7713"/>
                </a:solidFill>
              </a:endParaRPr>
            </a:p>
          </p:txBody>
        </p:sp>
      </p:grpSp>
      <p:grpSp>
        <p:nvGrpSpPr>
          <p:cNvPr id="71" name="Google Shape;9230;p65">
            <a:extLst>
              <a:ext uri="{FF2B5EF4-FFF2-40B4-BE49-F238E27FC236}">
                <a16:creationId xmlns:a16="http://schemas.microsoft.com/office/drawing/2014/main" id="{36CB5663-40AB-4119-B89D-5C3AF843C66B}"/>
              </a:ext>
            </a:extLst>
          </p:cNvPr>
          <p:cNvGrpSpPr/>
          <p:nvPr/>
        </p:nvGrpSpPr>
        <p:grpSpPr>
          <a:xfrm>
            <a:off x="4190348" y="2287138"/>
            <a:ext cx="340168" cy="340168"/>
            <a:chOff x="5648375" y="238125"/>
            <a:chExt cx="483125" cy="483125"/>
          </a:xfrm>
          <a:solidFill>
            <a:srgbClr val="000400"/>
          </a:solidFill>
        </p:grpSpPr>
        <p:sp>
          <p:nvSpPr>
            <p:cNvPr id="72" name="Google Shape;9231;p65">
              <a:extLst>
                <a:ext uri="{FF2B5EF4-FFF2-40B4-BE49-F238E27FC236}">
                  <a16:creationId xmlns:a16="http://schemas.microsoft.com/office/drawing/2014/main" id="{C3CB41AE-F277-44F7-BCDF-77353105040C}"/>
                </a:ext>
              </a:extLst>
            </p:cNvPr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" name="Google Shape;9232;p65">
              <a:extLst>
                <a:ext uri="{FF2B5EF4-FFF2-40B4-BE49-F238E27FC236}">
                  <a16:creationId xmlns:a16="http://schemas.microsoft.com/office/drawing/2014/main" id="{72B1FE3C-43C9-4342-9F6D-B893758B5B2E}"/>
                </a:ext>
              </a:extLst>
            </p:cNvPr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" name="Google Shape;9233;p65">
              <a:extLst>
                <a:ext uri="{FF2B5EF4-FFF2-40B4-BE49-F238E27FC236}">
                  <a16:creationId xmlns:a16="http://schemas.microsoft.com/office/drawing/2014/main" id="{018904E3-0F1E-4673-8C26-7650DED3A0A8}"/>
                </a:ext>
              </a:extLst>
            </p:cNvPr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" name="Google Shape;9234;p65">
              <a:extLst>
                <a:ext uri="{FF2B5EF4-FFF2-40B4-BE49-F238E27FC236}">
                  <a16:creationId xmlns:a16="http://schemas.microsoft.com/office/drawing/2014/main" id="{A125A649-EDE4-4C8F-B024-59F72F97D642}"/>
                </a:ext>
              </a:extLst>
            </p:cNvPr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" name="Google Shape;9235;p65">
              <a:extLst>
                <a:ext uri="{FF2B5EF4-FFF2-40B4-BE49-F238E27FC236}">
                  <a16:creationId xmlns:a16="http://schemas.microsoft.com/office/drawing/2014/main" id="{2BD1CA8A-7B0A-46BE-9B1B-81702FF3479C}"/>
                </a:ext>
              </a:extLst>
            </p:cNvPr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" name="Google Shape;9236;p65">
              <a:extLst>
                <a:ext uri="{FF2B5EF4-FFF2-40B4-BE49-F238E27FC236}">
                  <a16:creationId xmlns:a16="http://schemas.microsoft.com/office/drawing/2014/main" id="{D4EBA0CC-600B-4D5C-A3C4-B839DDAED6B1}"/>
                </a:ext>
              </a:extLst>
            </p:cNvPr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" name="Google Shape;9237;p65">
              <a:extLst>
                <a:ext uri="{FF2B5EF4-FFF2-40B4-BE49-F238E27FC236}">
                  <a16:creationId xmlns:a16="http://schemas.microsoft.com/office/drawing/2014/main" id="{528DE070-0C4A-4410-9B10-8212361C2FD8}"/>
                </a:ext>
              </a:extLst>
            </p:cNvPr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" name="Google Shape;9238;p65">
              <a:extLst>
                <a:ext uri="{FF2B5EF4-FFF2-40B4-BE49-F238E27FC236}">
                  <a16:creationId xmlns:a16="http://schemas.microsoft.com/office/drawing/2014/main" id="{639761E0-2395-4917-88AA-E65042F24858}"/>
                </a:ext>
              </a:extLst>
            </p:cNvPr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" name="Google Shape;9239;p65">
              <a:extLst>
                <a:ext uri="{FF2B5EF4-FFF2-40B4-BE49-F238E27FC236}">
                  <a16:creationId xmlns:a16="http://schemas.microsoft.com/office/drawing/2014/main" id="{FD9FBCA7-CAF5-4156-9F95-5CCCE378967A}"/>
                </a:ext>
              </a:extLst>
            </p:cNvPr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" name="Google Shape;9240;p65">
              <a:extLst>
                <a:ext uri="{FF2B5EF4-FFF2-40B4-BE49-F238E27FC236}">
                  <a16:creationId xmlns:a16="http://schemas.microsoft.com/office/drawing/2014/main" id="{7893BAFE-2BB8-42B4-9F18-41A6B0D5129F}"/>
                </a:ext>
              </a:extLst>
            </p:cNvPr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" name="Google Shape;9241;p65">
            <a:extLst>
              <a:ext uri="{FF2B5EF4-FFF2-40B4-BE49-F238E27FC236}">
                <a16:creationId xmlns:a16="http://schemas.microsoft.com/office/drawing/2014/main" id="{1BEE0CB1-12DD-4DEC-882D-EFA0D82F211D}"/>
              </a:ext>
            </a:extLst>
          </p:cNvPr>
          <p:cNvGrpSpPr/>
          <p:nvPr/>
        </p:nvGrpSpPr>
        <p:grpSpPr>
          <a:xfrm>
            <a:off x="4607035" y="2287138"/>
            <a:ext cx="340168" cy="340168"/>
            <a:chOff x="6242825" y="238125"/>
            <a:chExt cx="483125" cy="483125"/>
          </a:xfrm>
          <a:solidFill>
            <a:srgbClr val="000400"/>
          </a:solidFill>
        </p:grpSpPr>
        <p:sp>
          <p:nvSpPr>
            <p:cNvPr id="83" name="Google Shape;9242;p65">
              <a:extLst>
                <a:ext uri="{FF2B5EF4-FFF2-40B4-BE49-F238E27FC236}">
                  <a16:creationId xmlns:a16="http://schemas.microsoft.com/office/drawing/2014/main" id="{8B536C28-44AB-444E-8CAD-9E5B13D0298B}"/>
                </a:ext>
              </a:extLst>
            </p:cNvPr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" name="Google Shape;9243;p65">
              <a:extLst>
                <a:ext uri="{FF2B5EF4-FFF2-40B4-BE49-F238E27FC236}">
                  <a16:creationId xmlns:a16="http://schemas.microsoft.com/office/drawing/2014/main" id="{F4F8C22F-71EA-4B73-9921-4CBDC7011AA9}"/>
                </a:ext>
              </a:extLst>
            </p:cNvPr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" name="Google Shape;9244;p65">
              <a:extLst>
                <a:ext uri="{FF2B5EF4-FFF2-40B4-BE49-F238E27FC236}">
                  <a16:creationId xmlns:a16="http://schemas.microsoft.com/office/drawing/2014/main" id="{1FCF35BE-1B84-452D-9940-0F4C59C3501E}"/>
                </a:ext>
              </a:extLst>
            </p:cNvPr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" name="Google Shape;9245;p65">
            <a:extLst>
              <a:ext uri="{FF2B5EF4-FFF2-40B4-BE49-F238E27FC236}">
                <a16:creationId xmlns:a16="http://schemas.microsoft.com/office/drawing/2014/main" id="{98BE128A-CD73-4A22-88B9-E41E0693DF37}"/>
              </a:ext>
            </a:extLst>
          </p:cNvPr>
          <p:cNvGrpSpPr/>
          <p:nvPr/>
        </p:nvGrpSpPr>
        <p:grpSpPr>
          <a:xfrm>
            <a:off x="844156" y="2727362"/>
            <a:ext cx="343566" cy="298943"/>
            <a:chOff x="889275" y="861850"/>
            <a:chExt cx="487950" cy="424575"/>
          </a:xfrm>
          <a:solidFill>
            <a:srgbClr val="000400"/>
          </a:solidFill>
        </p:grpSpPr>
        <p:sp>
          <p:nvSpPr>
            <p:cNvPr id="87" name="Google Shape;9246;p65">
              <a:extLst>
                <a:ext uri="{FF2B5EF4-FFF2-40B4-BE49-F238E27FC236}">
                  <a16:creationId xmlns:a16="http://schemas.microsoft.com/office/drawing/2014/main" id="{5E7FD4BF-9F24-4507-93F2-03FF53745BDE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" name="Google Shape;9247;p65">
              <a:extLst>
                <a:ext uri="{FF2B5EF4-FFF2-40B4-BE49-F238E27FC236}">
                  <a16:creationId xmlns:a16="http://schemas.microsoft.com/office/drawing/2014/main" id="{70A3DDB1-AF0C-434A-A355-4EA1601F32AE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" name="Google Shape;9248;p65">
              <a:extLst>
                <a:ext uri="{FF2B5EF4-FFF2-40B4-BE49-F238E27FC236}">
                  <a16:creationId xmlns:a16="http://schemas.microsoft.com/office/drawing/2014/main" id="{7EC3D95D-8078-4324-AD85-3C4F023B7553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" name="Google Shape;9249;p65">
              <a:extLst>
                <a:ext uri="{FF2B5EF4-FFF2-40B4-BE49-F238E27FC236}">
                  <a16:creationId xmlns:a16="http://schemas.microsoft.com/office/drawing/2014/main" id="{B47E9245-3BF3-4806-9DEB-DAF5E26B6FE9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1" name="Google Shape;9250;p65">
            <a:extLst>
              <a:ext uri="{FF2B5EF4-FFF2-40B4-BE49-F238E27FC236}">
                <a16:creationId xmlns:a16="http://schemas.microsoft.com/office/drawing/2014/main" id="{2C8F713E-1810-4360-95A2-94DD0C1615B3}"/>
              </a:ext>
            </a:extLst>
          </p:cNvPr>
          <p:cNvSpPr/>
          <p:nvPr/>
        </p:nvSpPr>
        <p:spPr>
          <a:xfrm>
            <a:off x="1282125" y="2706628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2" name="Google Shape;9251;p65">
            <a:extLst>
              <a:ext uri="{FF2B5EF4-FFF2-40B4-BE49-F238E27FC236}">
                <a16:creationId xmlns:a16="http://schemas.microsoft.com/office/drawing/2014/main" id="{C49AA01F-B502-46FB-A3E7-A6687EDBF30A}"/>
              </a:ext>
            </a:extLst>
          </p:cNvPr>
          <p:cNvSpPr/>
          <p:nvPr/>
        </p:nvSpPr>
        <p:spPr>
          <a:xfrm>
            <a:off x="1677131" y="2706628"/>
            <a:ext cx="341506" cy="340204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3" name="Google Shape;9252;p65">
            <a:extLst>
              <a:ext uri="{FF2B5EF4-FFF2-40B4-BE49-F238E27FC236}">
                <a16:creationId xmlns:a16="http://schemas.microsoft.com/office/drawing/2014/main" id="{6C1ACBB3-8564-4C4D-81A4-3F7594AD09A4}"/>
              </a:ext>
            </a:extLst>
          </p:cNvPr>
          <p:cNvGrpSpPr/>
          <p:nvPr/>
        </p:nvGrpSpPr>
        <p:grpSpPr>
          <a:xfrm>
            <a:off x="2105973" y="2706749"/>
            <a:ext cx="340168" cy="340168"/>
            <a:chOff x="2676100" y="832575"/>
            <a:chExt cx="483125" cy="483125"/>
          </a:xfrm>
          <a:solidFill>
            <a:srgbClr val="000400"/>
          </a:solidFill>
        </p:grpSpPr>
        <p:sp>
          <p:nvSpPr>
            <p:cNvPr id="94" name="Google Shape;9253;p65">
              <a:extLst>
                <a:ext uri="{FF2B5EF4-FFF2-40B4-BE49-F238E27FC236}">
                  <a16:creationId xmlns:a16="http://schemas.microsoft.com/office/drawing/2014/main" id="{DB3CF84F-294F-4365-A884-1D33D4A4FBAC}"/>
                </a:ext>
              </a:extLst>
            </p:cNvPr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" name="Google Shape;9254;p65">
              <a:extLst>
                <a:ext uri="{FF2B5EF4-FFF2-40B4-BE49-F238E27FC236}">
                  <a16:creationId xmlns:a16="http://schemas.microsoft.com/office/drawing/2014/main" id="{49629B4B-7428-40F2-A909-AC04E79A1E37}"/>
                </a:ext>
              </a:extLst>
            </p:cNvPr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" name="Google Shape;9255;p65">
              <a:extLst>
                <a:ext uri="{FF2B5EF4-FFF2-40B4-BE49-F238E27FC236}">
                  <a16:creationId xmlns:a16="http://schemas.microsoft.com/office/drawing/2014/main" id="{D5F301C5-9CCD-43CC-AE75-2AA9FEE330D2}"/>
                </a:ext>
              </a:extLst>
            </p:cNvPr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" name="Google Shape;9256;p65">
            <a:extLst>
              <a:ext uri="{FF2B5EF4-FFF2-40B4-BE49-F238E27FC236}">
                <a16:creationId xmlns:a16="http://schemas.microsoft.com/office/drawing/2014/main" id="{53634CEB-7B38-42A1-8BDD-8A307E67ADDD}"/>
              </a:ext>
            </a:extLst>
          </p:cNvPr>
          <p:cNvGrpSpPr/>
          <p:nvPr/>
        </p:nvGrpSpPr>
        <p:grpSpPr>
          <a:xfrm>
            <a:off x="2517477" y="2706749"/>
            <a:ext cx="351610" cy="340168"/>
            <a:chOff x="3270550" y="832575"/>
            <a:chExt cx="499375" cy="483125"/>
          </a:xfrm>
          <a:solidFill>
            <a:srgbClr val="000400"/>
          </a:solidFill>
        </p:grpSpPr>
        <p:sp>
          <p:nvSpPr>
            <p:cNvPr id="98" name="Google Shape;9257;p65">
              <a:extLst>
                <a:ext uri="{FF2B5EF4-FFF2-40B4-BE49-F238E27FC236}">
                  <a16:creationId xmlns:a16="http://schemas.microsoft.com/office/drawing/2014/main" id="{39CAE2BE-3CF9-4890-AA8E-BA09163FC2C1}"/>
                </a:ext>
              </a:extLst>
            </p:cNvPr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" name="Google Shape;9258;p65">
              <a:extLst>
                <a:ext uri="{FF2B5EF4-FFF2-40B4-BE49-F238E27FC236}">
                  <a16:creationId xmlns:a16="http://schemas.microsoft.com/office/drawing/2014/main" id="{EC8BE841-1ACE-4FDB-B3FF-C55482CE9E08}"/>
                </a:ext>
              </a:extLst>
            </p:cNvPr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" name="Google Shape;9259;p65">
              <a:extLst>
                <a:ext uri="{FF2B5EF4-FFF2-40B4-BE49-F238E27FC236}">
                  <a16:creationId xmlns:a16="http://schemas.microsoft.com/office/drawing/2014/main" id="{316C725E-1F01-422F-BF75-768238D9D330}"/>
                </a:ext>
              </a:extLst>
            </p:cNvPr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1" name="Google Shape;9260;p65">
            <a:extLst>
              <a:ext uri="{FF2B5EF4-FFF2-40B4-BE49-F238E27FC236}">
                <a16:creationId xmlns:a16="http://schemas.microsoft.com/office/drawing/2014/main" id="{DE100F4C-15DE-4769-BB98-80E781AFD1C0}"/>
              </a:ext>
            </a:extLst>
          </p:cNvPr>
          <p:cNvGrpSpPr/>
          <p:nvPr/>
        </p:nvGrpSpPr>
        <p:grpSpPr>
          <a:xfrm>
            <a:off x="2935756" y="2717381"/>
            <a:ext cx="340186" cy="318904"/>
            <a:chOff x="3865000" y="847675"/>
            <a:chExt cx="483150" cy="452925"/>
          </a:xfrm>
          <a:solidFill>
            <a:srgbClr val="000400"/>
          </a:solidFill>
        </p:grpSpPr>
        <p:sp>
          <p:nvSpPr>
            <p:cNvPr id="102" name="Google Shape;9261;p65">
              <a:extLst>
                <a:ext uri="{FF2B5EF4-FFF2-40B4-BE49-F238E27FC236}">
                  <a16:creationId xmlns:a16="http://schemas.microsoft.com/office/drawing/2014/main" id="{A441C711-E41A-4230-9430-55E41721761E}"/>
                </a:ext>
              </a:extLst>
            </p:cNvPr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3" name="Google Shape;9262;p65">
              <a:extLst>
                <a:ext uri="{FF2B5EF4-FFF2-40B4-BE49-F238E27FC236}">
                  <a16:creationId xmlns:a16="http://schemas.microsoft.com/office/drawing/2014/main" id="{C97FDD49-8872-4C12-B2AF-C30811B0D394}"/>
                </a:ext>
              </a:extLst>
            </p:cNvPr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" name="Google Shape;9263;p65">
              <a:extLst>
                <a:ext uri="{FF2B5EF4-FFF2-40B4-BE49-F238E27FC236}">
                  <a16:creationId xmlns:a16="http://schemas.microsoft.com/office/drawing/2014/main" id="{56749C82-BF07-4BB9-B8D7-8C92B622B8F8}"/>
                </a:ext>
              </a:extLst>
            </p:cNvPr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" name="Google Shape;9264;p65">
              <a:extLst>
                <a:ext uri="{FF2B5EF4-FFF2-40B4-BE49-F238E27FC236}">
                  <a16:creationId xmlns:a16="http://schemas.microsoft.com/office/drawing/2014/main" id="{95B2CB6C-462F-483C-A0C1-889FF40530C2}"/>
                </a:ext>
              </a:extLst>
            </p:cNvPr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6" name="Google Shape;9265;p65">
            <a:extLst>
              <a:ext uri="{FF2B5EF4-FFF2-40B4-BE49-F238E27FC236}">
                <a16:creationId xmlns:a16="http://schemas.microsoft.com/office/drawing/2014/main" id="{BB1CCDDC-5AE1-412E-92ED-2ACF67DC71DE}"/>
              </a:ext>
            </a:extLst>
          </p:cNvPr>
          <p:cNvGrpSpPr/>
          <p:nvPr/>
        </p:nvGrpSpPr>
        <p:grpSpPr>
          <a:xfrm>
            <a:off x="3351439" y="2727300"/>
            <a:ext cx="344798" cy="299066"/>
            <a:chOff x="4452900" y="861750"/>
            <a:chExt cx="489700" cy="424750"/>
          </a:xfrm>
          <a:solidFill>
            <a:srgbClr val="000400"/>
          </a:solidFill>
        </p:grpSpPr>
        <p:sp>
          <p:nvSpPr>
            <p:cNvPr id="107" name="Google Shape;9266;p65">
              <a:extLst>
                <a:ext uri="{FF2B5EF4-FFF2-40B4-BE49-F238E27FC236}">
                  <a16:creationId xmlns:a16="http://schemas.microsoft.com/office/drawing/2014/main" id="{95029BF2-21E4-4151-A778-A43661174AB3}"/>
                </a:ext>
              </a:extLst>
            </p:cNvPr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" name="Google Shape;9267;p65">
              <a:extLst>
                <a:ext uri="{FF2B5EF4-FFF2-40B4-BE49-F238E27FC236}">
                  <a16:creationId xmlns:a16="http://schemas.microsoft.com/office/drawing/2014/main" id="{F9DA810A-D6B3-4A89-9166-6206CFD7F50C}"/>
                </a:ext>
              </a:extLst>
            </p:cNvPr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" name="Google Shape;9268;p65">
              <a:extLst>
                <a:ext uri="{FF2B5EF4-FFF2-40B4-BE49-F238E27FC236}">
                  <a16:creationId xmlns:a16="http://schemas.microsoft.com/office/drawing/2014/main" id="{F5396E04-4819-4AAD-B9FD-06B0859DFB8F}"/>
                </a:ext>
              </a:extLst>
            </p:cNvPr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" name="Google Shape;9269;p65">
            <a:extLst>
              <a:ext uri="{FF2B5EF4-FFF2-40B4-BE49-F238E27FC236}">
                <a16:creationId xmlns:a16="http://schemas.microsoft.com/office/drawing/2014/main" id="{E7A86A0E-BE6C-406E-BD7F-7A8DB05178E2}"/>
              </a:ext>
            </a:extLst>
          </p:cNvPr>
          <p:cNvGrpSpPr/>
          <p:nvPr/>
        </p:nvGrpSpPr>
        <p:grpSpPr>
          <a:xfrm>
            <a:off x="3768671" y="2706758"/>
            <a:ext cx="355641" cy="340151"/>
            <a:chOff x="5049750" y="832600"/>
            <a:chExt cx="505100" cy="483100"/>
          </a:xfrm>
          <a:solidFill>
            <a:srgbClr val="000400"/>
          </a:solidFill>
        </p:grpSpPr>
        <p:sp>
          <p:nvSpPr>
            <p:cNvPr id="111" name="Google Shape;9270;p65">
              <a:extLst>
                <a:ext uri="{FF2B5EF4-FFF2-40B4-BE49-F238E27FC236}">
                  <a16:creationId xmlns:a16="http://schemas.microsoft.com/office/drawing/2014/main" id="{627469E3-7703-4B4E-8139-63AA6D561C79}"/>
                </a:ext>
              </a:extLst>
            </p:cNvPr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2" name="Google Shape;9271;p65">
              <a:extLst>
                <a:ext uri="{FF2B5EF4-FFF2-40B4-BE49-F238E27FC236}">
                  <a16:creationId xmlns:a16="http://schemas.microsoft.com/office/drawing/2014/main" id="{52B30798-F2D9-4F2F-81CB-036F6A4265EC}"/>
                </a:ext>
              </a:extLst>
            </p:cNvPr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3" name="Google Shape;9272;p65">
            <a:extLst>
              <a:ext uri="{FF2B5EF4-FFF2-40B4-BE49-F238E27FC236}">
                <a16:creationId xmlns:a16="http://schemas.microsoft.com/office/drawing/2014/main" id="{6B93AE35-D3F9-4037-A11E-FDCEDFBFA197}"/>
              </a:ext>
            </a:extLst>
          </p:cNvPr>
          <p:cNvSpPr/>
          <p:nvPr/>
        </p:nvSpPr>
        <p:spPr>
          <a:xfrm>
            <a:off x="4188930" y="2731276"/>
            <a:ext cx="341700" cy="290899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rgbClr val="C07713"/>
                </a:solidFill>
              </a:ln>
              <a:solidFill>
                <a:srgbClr val="C07713"/>
              </a:solidFill>
            </a:endParaRPr>
          </a:p>
        </p:txBody>
      </p:sp>
      <p:grpSp>
        <p:nvGrpSpPr>
          <p:cNvPr id="114" name="Google Shape;9273;p65">
            <a:extLst>
              <a:ext uri="{FF2B5EF4-FFF2-40B4-BE49-F238E27FC236}">
                <a16:creationId xmlns:a16="http://schemas.microsoft.com/office/drawing/2014/main" id="{96A8E93B-DD2D-4289-843D-86C1AAA5A54E}"/>
              </a:ext>
            </a:extLst>
          </p:cNvPr>
          <p:cNvGrpSpPr/>
          <p:nvPr/>
        </p:nvGrpSpPr>
        <p:grpSpPr>
          <a:xfrm>
            <a:off x="4627621" y="2706749"/>
            <a:ext cx="298996" cy="340168"/>
            <a:chOff x="6272100" y="832575"/>
            <a:chExt cx="424650" cy="483125"/>
          </a:xfrm>
          <a:solidFill>
            <a:srgbClr val="000400"/>
          </a:solidFill>
        </p:grpSpPr>
        <p:sp>
          <p:nvSpPr>
            <p:cNvPr id="115" name="Google Shape;9274;p65">
              <a:extLst>
                <a:ext uri="{FF2B5EF4-FFF2-40B4-BE49-F238E27FC236}">
                  <a16:creationId xmlns:a16="http://schemas.microsoft.com/office/drawing/2014/main" id="{A4B9209C-C0B6-4988-AA25-83BC03F287DD}"/>
                </a:ext>
              </a:extLst>
            </p:cNvPr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6" name="Google Shape;9275;p65">
              <a:extLst>
                <a:ext uri="{FF2B5EF4-FFF2-40B4-BE49-F238E27FC236}">
                  <a16:creationId xmlns:a16="http://schemas.microsoft.com/office/drawing/2014/main" id="{B14CCADC-4F4A-4E8E-8557-518F39FAB7EB}"/>
                </a:ext>
              </a:extLst>
            </p:cNvPr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7" name="Google Shape;9276;p65">
            <a:extLst>
              <a:ext uri="{FF2B5EF4-FFF2-40B4-BE49-F238E27FC236}">
                <a16:creationId xmlns:a16="http://schemas.microsoft.com/office/drawing/2014/main" id="{C9664316-F637-4F01-8E92-483E49D55443}"/>
              </a:ext>
            </a:extLst>
          </p:cNvPr>
          <p:cNvGrpSpPr/>
          <p:nvPr/>
        </p:nvGrpSpPr>
        <p:grpSpPr>
          <a:xfrm>
            <a:off x="845828" y="3125798"/>
            <a:ext cx="340221" cy="340186"/>
            <a:chOff x="893650" y="1428000"/>
            <a:chExt cx="483200" cy="483150"/>
          </a:xfrm>
          <a:solidFill>
            <a:srgbClr val="000400"/>
          </a:solidFill>
        </p:grpSpPr>
        <p:sp>
          <p:nvSpPr>
            <p:cNvPr id="118" name="Google Shape;9277;p65">
              <a:extLst>
                <a:ext uri="{FF2B5EF4-FFF2-40B4-BE49-F238E27FC236}">
                  <a16:creationId xmlns:a16="http://schemas.microsoft.com/office/drawing/2014/main" id="{540F2332-ADE5-4302-9742-F76B42CD543F}"/>
                </a:ext>
              </a:extLst>
            </p:cNvPr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" name="Google Shape;9278;p65">
              <a:extLst>
                <a:ext uri="{FF2B5EF4-FFF2-40B4-BE49-F238E27FC236}">
                  <a16:creationId xmlns:a16="http://schemas.microsoft.com/office/drawing/2014/main" id="{672827FD-E76D-4497-A081-952D9DC0B057}"/>
                </a:ext>
              </a:extLst>
            </p:cNvPr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" name="Google Shape;9279;p65">
              <a:extLst>
                <a:ext uri="{FF2B5EF4-FFF2-40B4-BE49-F238E27FC236}">
                  <a16:creationId xmlns:a16="http://schemas.microsoft.com/office/drawing/2014/main" id="{0030DAA5-F57E-4BAF-B324-09556DBE4AA9}"/>
                </a:ext>
              </a:extLst>
            </p:cNvPr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" name="Google Shape;9280;p65">
              <a:extLst>
                <a:ext uri="{FF2B5EF4-FFF2-40B4-BE49-F238E27FC236}">
                  <a16:creationId xmlns:a16="http://schemas.microsoft.com/office/drawing/2014/main" id="{0EDEEA67-C7C5-44BB-A67B-85B58E772F16}"/>
                </a:ext>
              </a:extLst>
            </p:cNvPr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2" name="Google Shape;9281;p65">
            <a:extLst>
              <a:ext uri="{FF2B5EF4-FFF2-40B4-BE49-F238E27FC236}">
                <a16:creationId xmlns:a16="http://schemas.microsoft.com/office/drawing/2014/main" id="{298EEF07-1995-4498-BFA9-E2F85AB609F8}"/>
              </a:ext>
            </a:extLst>
          </p:cNvPr>
          <p:cNvSpPr/>
          <p:nvPr/>
        </p:nvSpPr>
        <p:spPr>
          <a:xfrm>
            <a:off x="1263531" y="3186074"/>
            <a:ext cx="340168" cy="21925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23" name="Google Shape;9282;p65">
            <a:extLst>
              <a:ext uri="{FF2B5EF4-FFF2-40B4-BE49-F238E27FC236}">
                <a16:creationId xmlns:a16="http://schemas.microsoft.com/office/drawing/2014/main" id="{074D7512-3700-46D7-9B36-985045057479}"/>
              </a:ext>
            </a:extLst>
          </p:cNvPr>
          <p:cNvSpPr/>
          <p:nvPr/>
        </p:nvSpPr>
        <p:spPr>
          <a:xfrm>
            <a:off x="1671076" y="3125647"/>
            <a:ext cx="353617" cy="340133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24" name="Google Shape;9283;p65">
            <a:extLst>
              <a:ext uri="{FF2B5EF4-FFF2-40B4-BE49-F238E27FC236}">
                <a16:creationId xmlns:a16="http://schemas.microsoft.com/office/drawing/2014/main" id="{8C5B4697-6A72-4EE3-99E6-21D8D6D9C931}"/>
              </a:ext>
            </a:extLst>
          </p:cNvPr>
          <p:cNvGrpSpPr/>
          <p:nvPr/>
        </p:nvGrpSpPr>
        <p:grpSpPr>
          <a:xfrm>
            <a:off x="2099646" y="3146463"/>
            <a:ext cx="352825" cy="298855"/>
            <a:chOff x="2676100" y="1456375"/>
            <a:chExt cx="501100" cy="424450"/>
          </a:xfrm>
          <a:solidFill>
            <a:srgbClr val="000400"/>
          </a:solidFill>
        </p:grpSpPr>
        <p:sp>
          <p:nvSpPr>
            <p:cNvPr id="125" name="Google Shape;9284;p65">
              <a:extLst>
                <a:ext uri="{FF2B5EF4-FFF2-40B4-BE49-F238E27FC236}">
                  <a16:creationId xmlns:a16="http://schemas.microsoft.com/office/drawing/2014/main" id="{CBCC1534-9EB3-4DB9-BE0A-BA667E24A964}"/>
                </a:ext>
              </a:extLst>
            </p:cNvPr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6" name="Google Shape;9285;p65">
              <a:extLst>
                <a:ext uri="{FF2B5EF4-FFF2-40B4-BE49-F238E27FC236}">
                  <a16:creationId xmlns:a16="http://schemas.microsoft.com/office/drawing/2014/main" id="{2ABF5094-B8ED-47C6-9F38-F5B4DC5C2A7D}"/>
                </a:ext>
              </a:extLst>
            </p:cNvPr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7" name="Google Shape;9286;p65">
              <a:extLst>
                <a:ext uri="{FF2B5EF4-FFF2-40B4-BE49-F238E27FC236}">
                  <a16:creationId xmlns:a16="http://schemas.microsoft.com/office/drawing/2014/main" id="{63CE5AFD-1C9A-45C1-ADE2-5BDBEFB79816}"/>
                </a:ext>
              </a:extLst>
            </p:cNvPr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8" name="Google Shape;9287;p65">
            <a:extLst>
              <a:ext uri="{FF2B5EF4-FFF2-40B4-BE49-F238E27FC236}">
                <a16:creationId xmlns:a16="http://schemas.microsoft.com/office/drawing/2014/main" id="{4578898B-9E7C-4B2C-A35F-49853652D5B5}"/>
              </a:ext>
            </a:extLst>
          </p:cNvPr>
          <p:cNvGrpSpPr/>
          <p:nvPr/>
        </p:nvGrpSpPr>
        <p:grpSpPr>
          <a:xfrm>
            <a:off x="2523170" y="3125806"/>
            <a:ext cx="340221" cy="340168"/>
            <a:chOff x="3270475" y="1427025"/>
            <a:chExt cx="483200" cy="483125"/>
          </a:xfrm>
          <a:solidFill>
            <a:srgbClr val="000400"/>
          </a:solidFill>
        </p:grpSpPr>
        <p:sp>
          <p:nvSpPr>
            <p:cNvPr id="129" name="Google Shape;9288;p65">
              <a:extLst>
                <a:ext uri="{FF2B5EF4-FFF2-40B4-BE49-F238E27FC236}">
                  <a16:creationId xmlns:a16="http://schemas.microsoft.com/office/drawing/2014/main" id="{3E2A9EA1-67FC-47F6-8E64-E8BBEDDD9E14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" name="Google Shape;9289;p65">
              <a:extLst>
                <a:ext uri="{FF2B5EF4-FFF2-40B4-BE49-F238E27FC236}">
                  <a16:creationId xmlns:a16="http://schemas.microsoft.com/office/drawing/2014/main" id="{0DD6EAA6-303F-438F-BBB2-B3CADDBD7BA7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" name="Google Shape;9290;p65">
              <a:extLst>
                <a:ext uri="{FF2B5EF4-FFF2-40B4-BE49-F238E27FC236}">
                  <a16:creationId xmlns:a16="http://schemas.microsoft.com/office/drawing/2014/main" id="{D9B20565-0D10-4365-A380-EA8927255DBF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" name="Google Shape;9291;p65">
            <a:extLst>
              <a:ext uri="{FF2B5EF4-FFF2-40B4-BE49-F238E27FC236}">
                <a16:creationId xmlns:a16="http://schemas.microsoft.com/office/drawing/2014/main" id="{0E9D3C83-3202-444E-A882-B1163BEE0D1F}"/>
              </a:ext>
            </a:extLst>
          </p:cNvPr>
          <p:cNvGrpSpPr/>
          <p:nvPr/>
        </p:nvGrpSpPr>
        <p:grpSpPr>
          <a:xfrm>
            <a:off x="2934083" y="3125780"/>
            <a:ext cx="343530" cy="340221"/>
            <a:chOff x="3860250" y="1427025"/>
            <a:chExt cx="487900" cy="483200"/>
          </a:xfrm>
          <a:solidFill>
            <a:srgbClr val="000400"/>
          </a:solidFill>
        </p:grpSpPr>
        <p:sp>
          <p:nvSpPr>
            <p:cNvPr id="133" name="Google Shape;9292;p65">
              <a:extLst>
                <a:ext uri="{FF2B5EF4-FFF2-40B4-BE49-F238E27FC236}">
                  <a16:creationId xmlns:a16="http://schemas.microsoft.com/office/drawing/2014/main" id="{4D9635EB-F8CE-484E-B52E-7BB1017800F3}"/>
                </a:ext>
              </a:extLst>
            </p:cNvPr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" name="Google Shape;9293;p65">
              <a:extLst>
                <a:ext uri="{FF2B5EF4-FFF2-40B4-BE49-F238E27FC236}">
                  <a16:creationId xmlns:a16="http://schemas.microsoft.com/office/drawing/2014/main" id="{7040B898-BB29-4E20-8FF5-3D21B3C92D8B}"/>
                </a:ext>
              </a:extLst>
            </p:cNvPr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" name="Google Shape;9294;p65">
              <a:extLst>
                <a:ext uri="{FF2B5EF4-FFF2-40B4-BE49-F238E27FC236}">
                  <a16:creationId xmlns:a16="http://schemas.microsoft.com/office/drawing/2014/main" id="{18B2B1D5-F5D5-4C24-A6A0-F35790E4EF2D}"/>
                </a:ext>
              </a:extLst>
            </p:cNvPr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6" name="Google Shape;9295;p65">
            <a:extLst>
              <a:ext uri="{FF2B5EF4-FFF2-40B4-BE49-F238E27FC236}">
                <a16:creationId xmlns:a16="http://schemas.microsoft.com/office/drawing/2014/main" id="{2EB599AB-D583-4396-BC7A-4D1AFA3E5328}"/>
              </a:ext>
            </a:extLst>
          </p:cNvPr>
          <p:cNvSpPr/>
          <p:nvPr/>
        </p:nvSpPr>
        <p:spPr>
          <a:xfrm>
            <a:off x="3353203" y="3125629"/>
            <a:ext cx="340239" cy="340168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37" name="Google Shape;9296;p65">
            <a:extLst>
              <a:ext uri="{FF2B5EF4-FFF2-40B4-BE49-F238E27FC236}">
                <a16:creationId xmlns:a16="http://schemas.microsoft.com/office/drawing/2014/main" id="{AA5985EC-6ED0-4789-9BCB-53F900A8EC61}"/>
              </a:ext>
            </a:extLst>
          </p:cNvPr>
          <p:cNvSpPr/>
          <p:nvPr/>
        </p:nvSpPr>
        <p:spPr>
          <a:xfrm>
            <a:off x="3774142" y="3125620"/>
            <a:ext cx="343530" cy="340186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8" name="Google Shape;9297;p65">
            <a:extLst>
              <a:ext uri="{FF2B5EF4-FFF2-40B4-BE49-F238E27FC236}">
                <a16:creationId xmlns:a16="http://schemas.microsoft.com/office/drawing/2014/main" id="{A28DDC2B-36C8-4A43-8811-64E8BD8D0AD1}"/>
              </a:ext>
            </a:extLst>
          </p:cNvPr>
          <p:cNvGrpSpPr/>
          <p:nvPr/>
        </p:nvGrpSpPr>
        <p:grpSpPr>
          <a:xfrm>
            <a:off x="4190322" y="3125806"/>
            <a:ext cx="340221" cy="340168"/>
            <a:chOff x="5648375" y="1427025"/>
            <a:chExt cx="483200" cy="483125"/>
          </a:xfrm>
          <a:solidFill>
            <a:srgbClr val="000400"/>
          </a:solidFill>
        </p:grpSpPr>
        <p:sp>
          <p:nvSpPr>
            <p:cNvPr id="139" name="Google Shape;9298;p65">
              <a:extLst>
                <a:ext uri="{FF2B5EF4-FFF2-40B4-BE49-F238E27FC236}">
                  <a16:creationId xmlns:a16="http://schemas.microsoft.com/office/drawing/2014/main" id="{0110DD2F-7EE4-435E-91EF-F16C2882BF26}"/>
                </a:ext>
              </a:extLst>
            </p:cNvPr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9299;p65">
              <a:extLst>
                <a:ext uri="{FF2B5EF4-FFF2-40B4-BE49-F238E27FC236}">
                  <a16:creationId xmlns:a16="http://schemas.microsoft.com/office/drawing/2014/main" id="{B518C40D-95CC-4D8C-800D-54F5AF948CD4}"/>
                </a:ext>
              </a:extLst>
            </p:cNvPr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1" name="Google Shape;9300;p65">
            <a:extLst>
              <a:ext uri="{FF2B5EF4-FFF2-40B4-BE49-F238E27FC236}">
                <a16:creationId xmlns:a16="http://schemas.microsoft.com/office/drawing/2014/main" id="{E96C7A60-78F1-4622-8B25-1C81517680D1}"/>
              </a:ext>
            </a:extLst>
          </p:cNvPr>
          <p:cNvGrpSpPr/>
          <p:nvPr/>
        </p:nvGrpSpPr>
        <p:grpSpPr>
          <a:xfrm>
            <a:off x="4604808" y="3125789"/>
            <a:ext cx="344622" cy="340204"/>
            <a:chOff x="6238300" y="1426975"/>
            <a:chExt cx="489450" cy="483175"/>
          </a:xfrm>
          <a:solidFill>
            <a:srgbClr val="000400"/>
          </a:solidFill>
        </p:grpSpPr>
        <p:sp>
          <p:nvSpPr>
            <p:cNvPr id="142" name="Google Shape;9301;p65">
              <a:extLst>
                <a:ext uri="{FF2B5EF4-FFF2-40B4-BE49-F238E27FC236}">
                  <a16:creationId xmlns:a16="http://schemas.microsoft.com/office/drawing/2014/main" id="{AD6A7AF5-AB62-428A-901D-B845B17FC54A}"/>
                </a:ext>
              </a:extLst>
            </p:cNvPr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" name="Google Shape;9302;p65">
              <a:extLst>
                <a:ext uri="{FF2B5EF4-FFF2-40B4-BE49-F238E27FC236}">
                  <a16:creationId xmlns:a16="http://schemas.microsoft.com/office/drawing/2014/main" id="{FD6B2B9E-D684-48A3-A178-1893BE214145}"/>
                </a:ext>
              </a:extLst>
            </p:cNvPr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" name="Google Shape;9303;p65">
              <a:extLst>
                <a:ext uri="{FF2B5EF4-FFF2-40B4-BE49-F238E27FC236}">
                  <a16:creationId xmlns:a16="http://schemas.microsoft.com/office/drawing/2014/main" id="{C1384D60-2186-4917-9882-A3ED595E7277}"/>
                </a:ext>
              </a:extLst>
            </p:cNvPr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5" name="Google Shape;9304;p65">
            <a:extLst>
              <a:ext uri="{FF2B5EF4-FFF2-40B4-BE49-F238E27FC236}">
                <a16:creationId xmlns:a16="http://schemas.microsoft.com/office/drawing/2014/main" id="{8408671E-AE0C-4D00-B1C5-AE79FD7B78F6}"/>
              </a:ext>
            </a:extLst>
          </p:cNvPr>
          <p:cNvSpPr/>
          <p:nvPr/>
        </p:nvSpPr>
        <p:spPr>
          <a:xfrm>
            <a:off x="865437" y="3545273"/>
            <a:ext cx="300792" cy="338725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46" name="Google Shape;9305;p65">
            <a:extLst>
              <a:ext uri="{FF2B5EF4-FFF2-40B4-BE49-F238E27FC236}">
                <a16:creationId xmlns:a16="http://schemas.microsoft.com/office/drawing/2014/main" id="{A5263D1D-8277-4BAC-B134-BEAADDA3BEC7}"/>
              </a:ext>
            </a:extLst>
          </p:cNvPr>
          <p:cNvGrpSpPr/>
          <p:nvPr/>
        </p:nvGrpSpPr>
        <p:grpSpPr>
          <a:xfrm>
            <a:off x="1263703" y="3544794"/>
            <a:ext cx="340168" cy="340186"/>
            <a:chOff x="1487200" y="2021475"/>
            <a:chExt cx="483125" cy="483150"/>
          </a:xfrm>
          <a:solidFill>
            <a:srgbClr val="000400"/>
          </a:solidFill>
        </p:grpSpPr>
        <p:sp>
          <p:nvSpPr>
            <p:cNvPr id="147" name="Google Shape;9306;p65">
              <a:extLst>
                <a:ext uri="{FF2B5EF4-FFF2-40B4-BE49-F238E27FC236}">
                  <a16:creationId xmlns:a16="http://schemas.microsoft.com/office/drawing/2014/main" id="{B79E31BD-066F-4688-88CC-EB489A17F430}"/>
                </a:ext>
              </a:extLst>
            </p:cNvPr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" name="Google Shape;9307;p65">
              <a:extLst>
                <a:ext uri="{FF2B5EF4-FFF2-40B4-BE49-F238E27FC236}">
                  <a16:creationId xmlns:a16="http://schemas.microsoft.com/office/drawing/2014/main" id="{E2F9F197-DA10-4D68-ADD1-9A5438523B5E}"/>
                </a:ext>
              </a:extLst>
            </p:cNvPr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" name="Google Shape;9308;p65">
              <a:extLst>
                <a:ext uri="{FF2B5EF4-FFF2-40B4-BE49-F238E27FC236}">
                  <a16:creationId xmlns:a16="http://schemas.microsoft.com/office/drawing/2014/main" id="{463FADEA-6098-4734-861E-4DB28358510E}"/>
                </a:ext>
              </a:extLst>
            </p:cNvPr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" name="Google Shape;9309;p65">
              <a:extLst>
                <a:ext uri="{FF2B5EF4-FFF2-40B4-BE49-F238E27FC236}">
                  <a16:creationId xmlns:a16="http://schemas.microsoft.com/office/drawing/2014/main" id="{7120E29F-7E8A-47A3-AF54-F1224EAB8DF8}"/>
                </a:ext>
              </a:extLst>
            </p:cNvPr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1" name="Google Shape;9310;p65">
            <a:extLst>
              <a:ext uri="{FF2B5EF4-FFF2-40B4-BE49-F238E27FC236}">
                <a16:creationId xmlns:a16="http://schemas.microsoft.com/office/drawing/2014/main" id="{056204CC-4451-495C-8BBC-2BB22E981CAB}"/>
              </a:ext>
            </a:extLst>
          </p:cNvPr>
          <p:cNvGrpSpPr/>
          <p:nvPr/>
        </p:nvGrpSpPr>
        <p:grpSpPr>
          <a:xfrm>
            <a:off x="1678040" y="3565398"/>
            <a:ext cx="340168" cy="298978"/>
            <a:chOff x="2081650" y="2050750"/>
            <a:chExt cx="483125" cy="424625"/>
          </a:xfrm>
          <a:solidFill>
            <a:srgbClr val="000400"/>
          </a:solidFill>
        </p:grpSpPr>
        <p:sp>
          <p:nvSpPr>
            <p:cNvPr id="152" name="Google Shape;9311;p65">
              <a:extLst>
                <a:ext uri="{FF2B5EF4-FFF2-40B4-BE49-F238E27FC236}">
                  <a16:creationId xmlns:a16="http://schemas.microsoft.com/office/drawing/2014/main" id="{2CC1D482-00F6-464A-B29F-FAAC060DC580}"/>
                </a:ext>
              </a:extLst>
            </p:cNvPr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3" name="Google Shape;9312;p65">
              <a:extLst>
                <a:ext uri="{FF2B5EF4-FFF2-40B4-BE49-F238E27FC236}">
                  <a16:creationId xmlns:a16="http://schemas.microsoft.com/office/drawing/2014/main" id="{EC64CA11-B215-46A3-B148-637B119C2BFB}"/>
                </a:ext>
              </a:extLst>
            </p:cNvPr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4" name="Google Shape;9313;p65">
              <a:extLst>
                <a:ext uri="{FF2B5EF4-FFF2-40B4-BE49-F238E27FC236}">
                  <a16:creationId xmlns:a16="http://schemas.microsoft.com/office/drawing/2014/main" id="{EA4BF060-FA6A-4141-AEB9-121C0BE2CA61}"/>
                </a:ext>
              </a:extLst>
            </p:cNvPr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" name="Google Shape;9314;p65">
              <a:extLst>
                <a:ext uri="{FF2B5EF4-FFF2-40B4-BE49-F238E27FC236}">
                  <a16:creationId xmlns:a16="http://schemas.microsoft.com/office/drawing/2014/main" id="{D769BEF5-1088-4094-9A4F-BBDEB38B6346}"/>
                </a:ext>
              </a:extLst>
            </p:cNvPr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6" name="Google Shape;9315;p65">
              <a:extLst>
                <a:ext uri="{FF2B5EF4-FFF2-40B4-BE49-F238E27FC236}">
                  <a16:creationId xmlns:a16="http://schemas.microsoft.com/office/drawing/2014/main" id="{7DDECD3A-30FE-43D1-8F93-4398DD47A7B3}"/>
                </a:ext>
              </a:extLst>
            </p:cNvPr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7" name="Google Shape;9316;p65">
              <a:extLst>
                <a:ext uri="{FF2B5EF4-FFF2-40B4-BE49-F238E27FC236}">
                  <a16:creationId xmlns:a16="http://schemas.microsoft.com/office/drawing/2014/main" id="{6AE66815-CBDC-4F3F-B2E5-440F874293CD}"/>
                </a:ext>
              </a:extLst>
            </p:cNvPr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8" name="Google Shape;9317;p65">
            <a:extLst>
              <a:ext uri="{FF2B5EF4-FFF2-40B4-BE49-F238E27FC236}">
                <a16:creationId xmlns:a16="http://schemas.microsoft.com/office/drawing/2014/main" id="{7F5C3BE9-D04B-4C98-A373-ADB874C9646C}"/>
              </a:ext>
            </a:extLst>
          </p:cNvPr>
          <p:cNvGrpSpPr/>
          <p:nvPr/>
        </p:nvGrpSpPr>
        <p:grpSpPr>
          <a:xfrm>
            <a:off x="2105973" y="3588721"/>
            <a:ext cx="340168" cy="252332"/>
            <a:chOff x="2676100" y="2083800"/>
            <a:chExt cx="483125" cy="358375"/>
          </a:xfrm>
          <a:solidFill>
            <a:srgbClr val="000400"/>
          </a:solidFill>
        </p:grpSpPr>
        <p:sp>
          <p:nvSpPr>
            <p:cNvPr id="159" name="Google Shape;9318;p65">
              <a:extLst>
                <a:ext uri="{FF2B5EF4-FFF2-40B4-BE49-F238E27FC236}">
                  <a16:creationId xmlns:a16="http://schemas.microsoft.com/office/drawing/2014/main" id="{5EF6085F-D579-4B9D-BED8-8B48440E177D}"/>
                </a:ext>
              </a:extLst>
            </p:cNvPr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" name="Google Shape;9319;p65">
              <a:extLst>
                <a:ext uri="{FF2B5EF4-FFF2-40B4-BE49-F238E27FC236}">
                  <a16:creationId xmlns:a16="http://schemas.microsoft.com/office/drawing/2014/main" id="{358AD41F-3EC2-4A11-BACB-D061B8BA5EF6}"/>
                </a:ext>
              </a:extLst>
            </p:cNvPr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1" name="Google Shape;9320;p65">
            <a:extLst>
              <a:ext uri="{FF2B5EF4-FFF2-40B4-BE49-F238E27FC236}">
                <a16:creationId xmlns:a16="http://schemas.microsoft.com/office/drawing/2014/main" id="{15E28FA2-183F-42D0-B839-351C6597F2FC}"/>
              </a:ext>
            </a:extLst>
          </p:cNvPr>
          <p:cNvGrpSpPr/>
          <p:nvPr/>
        </p:nvGrpSpPr>
        <p:grpSpPr>
          <a:xfrm>
            <a:off x="2531487" y="3554766"/>
            <a:ext cx="323587" cy="320242"/>
            <a:chOff x="3282325" y="2035675"/>
            <a:chExt cx="459575" cy="454825"/>
          </a:xfrm>
          <a:solidFill>
            <a:srgbClr val="000400"/>
          </a:solidFill>
        </p:grpSpPr>
        <p:sp>
          <p:nvSpPr>
            <p:cNvPr id="162" name="Google Shape;9321;p65">
              <a:extLst>
                <a:ext uri="{FF2B5EF4-FFF2-40B4-BE49-F238E27FC236}">
                  <a16:creationId xmlns:a16="http://schemas.microsoft.com/office/drawing/2014/main" id="{3101B585-2207-4467-B1B2-D5E957B39BB3}"/>
                </a:ext>
              </a:extLst>
            </p:cNvPr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" name="Google Shape;9322;p65">
              <a:extLst>
                <a:ext uri="{FF2B5EF4-FFF2-40B4-BE49-F238E27FC236}">
                  <a16:creationId xmlns:a16="http://schemas.microsoft.com/office/drawing/2014/main" id="{F08D0989-9D3C-48C8-8960-2B417299B282}"/>
                </a:ext>
              </a:extLst>
            </p:cNvPr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" name="Google Shape;9323;p65">
              <a:extLst>
                <a:ext uri="{FF2B5EF4-FFF2-40B4-BE49-F238E27FC236}">
                  <a16:creationId xmlns:a16="http://schemas.microsoft.com/office/drawing/2014/main" id="{6873FED3-8AD4-4815-B549-5E5EF7671CAB}"/>
                </a:ext>
              </a:extLst>
            </p:cNvPr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" name="Google Shape;9324;p65">
              <a:extLst>
                <a:ext uri="{FF2B5EF4-FFF2-40B4-BE49-F238E27FC236}">
                  <a16:creationId xmlns:a16="http://schemas.microsoft.com/office/drawing/2014/main" id="{31BAF738-5E82-47C4-8BBA-D8F0FD515A24}"/>
                </a:ext>
              </a:extLst>
            </p:cNvPr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6" name="Google Shape;9325;p65">
            <a:extLst>
              <a:ext uri="{FF2B5EF4-FFF2-40B4-BE49-F238E27FC236}">
                <a16:creationId xmlns:a16="http://schemas.microsoft.com/office/drawing/2014/main" id="{D2F21674-26A3-420B-AA2B-5F7F1C9F1F46}"/>
              </a:ext>
            </a:extLst>
          </p:cNvPr>
          <p:cNvSpPr/>
          <p:nvPr/>
        </p:nvSpPr>
        <p:spPr>
          <a:xfrm>
            <a:off x="2940184" y="3556291"/>
            <a:ext cx="330434" cy="316687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67" name="Google Shape;9326;p65">
            <a:extLst>
              <a:ext uri="{FF2B5EF4-FFF2-40B4-BE49-F238E27FC236}">
                <a16:creationId xmlns:a16="http://schemas.microsoft.com/office/drawing/2014/main" id="{B99C9CA8-E1B4-49F7-9858-C6CC92516626}"/>
              </a:ext>
            </a:extLst>
          </p:cNvPr>
          <p:cNvSpPr/>
          <p:nvPr/>
        </p:nvSpPr>
        <p:spPr>
          <a:xfrm>
            <a:off x="3373188" y="3544543"/>
            <a:ext cx="300263" cy="340186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68" name="Google Shape;9327;p65">
            <a:extLst>
              <a:ext uri="{FF2B5EF4-FFF2-40B4-BE49-F238E27FC236}">
                <a16:creationId xmlns:a16="http://schemas.microsoft.com/office/drawing/2014/main" id="{F530A831-BC5F-4039-9060-C9EEE1923BA4}"/>
              </a:ext>
            </a:extLst>
          </p:cNvPr>
          <p:cNvGrpSpPr/>
          <p:nvPr/>
        </p:nvGrpSpPr>
        <p:grpSpPr>
          <a:xfrm>
            <a:off x="3776187" y="3544803"/>
            <a:ext cx="340608" cy="340168"/>
            <a:chOff x="5053900" y="2021500"/>
            <a:chExt cx="483750" cy="483125"/>
          </a:xfrm>
          <a:solidFill>
            <a:srgbClr val="000400"/>
          </a:solidFill>
        </p:grpSpPr>
        <p:sp>
          <p:nvSpPr>
            <p:cNvPr id="169" name="Google Shape;9328;p65">
              <a:extLst>
                <a:ext uri="{FF2B5EF4-FFF2-40B4-BE49-F238E27FC236}">
                  <a16:creationId xmlns:a16="http://schemas.microsoft.com/office/drawing/2014/main" id="{D56563DF-A824-4754-9234-F4DCF00FBA02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0" name="Google Shape;9329;p65">
              <a:extLst>
                <a:ext uri="{FF2B5EF4-FFF2-40B4-BE49-F238E27FC236}">
                  <a16:creationId xmlns:a16="http://schemas.microsoft.com/office/drawing/2014/main" id="{11FD8961-340E-439D-8D01-0BBCCF71D510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1" name="Google Shape;9330;p65">
              <a:extLst>
                <a:ext uri="{FF2B5EF4-FFF2-40B4-BE49-F238E27FC236}">
                  <a16:creationId xmlns:a16="http://schemas.microsoft.com/office/drawing/2014/main" id="{C5144323-3F1B-4ABE-9F1F-5D936B79834B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" name="Google Shape;9331;p65">
              <a:extLst>
                <a:ext uri="{FF2B5EF4-FFF2-40B4-BE49-F238E27FC236}">
                  <a16:creationId xmlns:a16="http://schemas.microsoft.com/office/drawing/2014/main" id="{980C0022-1854-4031-A405-B21F3670B3F2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3" name="Google Shape;9332;p65">
              <a:extLst>
                <a:ext uri="{FF2B5EF4-FFF2-40B4-BE49-F238E27FC236}">
                  <a16:creationId xmlns:a16="http://schemas.microsoft.com/office/drawing/2014/main" id="{0231431D-D956-40BE-AE2B-2C0A9AC16DC9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4" name="Google Shape;9333;p65">
              <a:extLst>
                <a:ext uri="{FF2B5EF4-FFF2-40B4-BE49-F238E27FC236}">
                  <a16:creationId xmlns:a16="http://schemas.microsoft.com/office/drawing/2014/main" id="{E8986D20-38A5-4D47-8F32-1AD64D3943E0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" name="Google Shape;9334;p65">
              <a:extLst>
                <a:ext uri="{FF2B5EF4-FFF2-40B4-BE49-F238E27FC236}">
                  <a16:creationId xmlns:a16="http://schemas.microsoft.com/office/drawing/2014/main" id="{9649342B-FA5C-4ECD-897B-872644037D20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6" name="Google Shape;9335;p65">
              <a:extLst>
                <a:ext uri="{FF2B5EF4-FFF2-40B4-BE49-F238E27FC236}">
                  <a16:creationId xmlns:a16="http://schemas.microsoft.com/office/drawing/2014/main" id="{5C42D81F-0494-459D-8759-334E84B5CC8C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" name="Google Shape;9336;p65">
            <a:extLst>
              <a:ext uri="{FF2B5EF4-FFF2-40B4-BE49-F238E27FC236}">
                <a16:creationId xmlns:a16="http://schemas.microsoft.com/office/drawing/2014/main" id="{EB5DE4EA-0545-4E12-9513-4EB33037EF99}"/>
              </a:ext>
            </a:extLst>
          </p:cNvPr>
          <p:cNvSpPr/>
          <p:nvPr/>
        </p:nvSpPr>
        <p:spPr>
          <a:xfrm>
            <a:off x="4249525" y="3544640"/>
            <a:ext cx="220489" cy="339992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78" name="Google Shape;9337;p65">
            <a:extLst>
              <a:ext uri="{FF2B5EF4-FFF2-40B4-BE49-F238E27FC236}">
                <a16:creationId xmlns:a16="http://schemas.microsoft.com/office/drawing/2014/main" id="{DBD071D1-2D07-4116-800B-87FCF780A6EB}"/>
              </a:ext>
            </a:extLst>
          </p:cNvPr>
          <p:cNvGrpSpPr/>
          <p:nvPr/>
        </p:nvGrpSpPr>
        <p:grpSpPr>
          <a:xfrm>
            <a:off x="4601286" y="3547971"/>
            <a:ext cx="351663" cy="333831"/>
            <a:chOff x="6222125" y="2025975"/>
            <a:chExt cx="499450" cy="474125"/>
          </a:xfrm>
          <a:solidFill>
            <a:srgbClr val="000400"/>
          </a:solidFill>
        </p:grpSpPr>
        <p:sp>
          <p:nvSpPr>
            <p:cNvPr id="179" name="Google Shape;9338;p65">
              <a:extLst>
                <a:ext uri="{FF2B5EF4-FFF2-40B4-BE49-F238E27FC236}">
                  <a16:creationId xmlns:a16="http://schemas.microsoft.com/office/drawing/2014/main" id="{BE947226-80ED-4D95-85BA-32C026E53132}"/>
                </a:ext>
              </a:extLst>
            </p:cNvPr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0" name="Google Shape;9339;p65">
              <a:extLst>
                <a:ext uri="{FF2B5EF4-FFF2-40B4-BE49-F238E27FC236}">
                  <a16:creationId xmlns:a16="http://schemas.microsoft.com/office/drawing/2014/main" id="{1FE71143-8D85-43B4-9768-AECC29B73C9E}"/>
                </a:ext>
              </a:extLst>
            </p:cNvPr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1" name="Google Shape;9340;p65">
              <a:extLst>
                <a:ext uri="{FF2B5EF4-FFF2-40B4-BE49-F238E27FC236}">
                  <a16:creationId xmlns:a16="http://schemas.microsoft.com/office/drawing/2014/main" id="{752D558E-3319-4947-AE79-D0EDB7B9B8C7}"/>
                </a:ext>
              </a:extLst>
            </p:cNvPr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2" name="Google Shape;9341;p65">
            <a:extLst>
              <a:ext uri="{FF2B5EF4-FFF2-40B4-BE49-F238E27FC236}">
                <a16:creationId xmlns:a16="http://schemas.microsoft.com/office/drawing/2014/main" id="{BA19FA15-BE20-4FA9-A648-9F44EC4207E8}"/>
              </a:ext>
            </a:extLst>
          </p:cNvPr>
          <p:cNvGrpSpPr/>
          <p:nvPr/>
        </p:nvGrpSpPr>
        <p:grpSpPr>
          <a:xfrm>
            <a:off x="5058848" y="2364541"/>
            <a:ext cx="335504" cy="185953"/>
            <a:chOff x="896050" y="2725450"/>
            <a:chExt cx="476500" cy="264100"/>
          </a:xfrm>
          <a:solidFill>
            <a:srgbClr val="000400"/>
          </a:solidFill>
        </p:grpSpPr>
        <p:sp>
          <p:nvSpPr>
            <p:cNvPr id="183" name="Google Shape;9342;p65">
              <a:extLst>
                <a:ext uri="{FF2B5EF4-FFF2-40B4-BE49-F238E27FC236}">
                  <a16:creationId xmlns:a16="http://schemas.microsoft.com/office/drawing/2014/main" id="{7F03DA1A-B3B2-4470-A46B-9C97AB387BEE}"/>
                </a:ext>
              </a:extLst>
            </p:cNvPr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4" name="Google Shape;9343;p65">
              <a:extLst>
                <a:ext uri="{FF2B5EF4-FFF2-40B4-BE49-F238E27FC236}">
                  <a16:creationId xmlns:a16="http://schemas.microsoft.com/office/drawing/2014/main" id="{9E6E3BA3-0989-439B-9145-0B917085D84A}"/>
                </a:ext>
              </a:extLst>
            </p:cNvPr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5" name="Google Shape;9344;p65">
              <a:extLst>
                <a:ext uri="{FF2B5EF4-FFF2-40B4-BE49-F238E27FC236}">
                  <a16:creationId xmlns:a16="http://schemas.microsoft.com/office/drawing/2014/main" id="{B3A65FDA-2BF4-4573-A171-277D03997922}"/>
                </a:ext>
              </a:extLst>
            </p:cNvPr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6" name="Google Shape;9345;p65">
            <a:extLst>
              <a:ext uri="{FF2B5EF4-FFF2-40B4-BE49-F238E27FC236}">
                <a16:creationId xmlns:a16="http://schemas.microsoft.com/office/drawing/2014/main" id="{B3565F8D-E26A-432F-B76C-83AD168E2A90}"/>
              </a:ext>
            </a:extLst>
          </p:cNvPr>
          <p:cNvGrpSpPr/>
          <p:nvPr/>
        </p:nvGrpSpPr>
        <p:grpSpPr>
          <a:xfrm>
            <a:off x="5489588" y="2287425"/>
            <a:ext cx="340168" cy="340186"/>
            <a:chOff x="1487200" y="2615925"/>
            <a:chExt cx="483125" cy="483150"/>
          </a:xfrm>
          <a:solidFill>
            <a:srgbClr val="000400"/>
          </a:solidFill>
        </p:grpSpPr>
        <p:sp>
          <p:nvSpPr>
            <p:cNvPr id="187" name="Google Shape;9346;p65">
              <a:extLst>
                <a:ext uri="{FF2B5EF4-FFF2-40B4-BE49-F238E27FC236}">
                  <a16:creationId xmlns:a16="http://schemas.microsoft.com/office/drawing/2014/main" id="{D06A0B9A-1230-4E03-9860-FCA9842219BB}"/>
                </a:ext>
              </a:extLst>
            </p:cNvPr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8" name="Google Shape;9347;p65">
              <a:extLst>
                <a:ext uri="{FF2B5EF4-FFF2-40B4-BE49-F238E27FC236}">
                  <a16:creationId xmlns:a16="http://schemas.microsoft.com/office/drawing/2014/main" id="{1502319B-9AEC-49EA-BAEF-EF950E2E35E2}"/>
                </a:ext>
              </a:extLst>
            </p:cNvPr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9" name="Google Shape;9348;p65">
              <a:extLst>
                <a:ext uri="{FF2B5EF4-FFF2-40B4-BE49-F238E27FC236}">
                  <a16:creationId xmlns:a16="http://schemas.microsoft.com/office/drawing/2014/main" id="{B438BEF4-5960-4964-B4C2-218044D01390}"/>
                </a:ext>
              </a:extLst>
            </p:cNvPr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0" name="Google Shape;9349;p65">
            <a:extLst>
              <a:ext uri="{FF2B5EF4-FFF2-40B4-BE49-F238E27FC236}">
                <a16:creationId xmlns:a16="http://schemas.microsoft.com/office/drawing/2014/main" id="{DD00998A-353F-4107-B40B-24DDE9CAB5BC}"/>
              </a:ext>
            </a:extLst>
          </p:cNvPr>
          <p:cNvGrpSpPr/>
          <p:nvPr/>
        </p:nvGrpSpPr>
        <p:grpSpPr>
          <a:xfrm>
            <a:off x="5889537" y="2287425"/>
            <a:ext cx="353564" cy="340186"/>
            <a:chOff x="2077575" y="2615925"/>
            <a:chExt cx="502150" cy="483150"/>
          </a:xfrm>
          <a:solidFill>
            <a:srgbClr val="000400"/>
          </a:solidFill>
        </p:grpSpPr>
        <p:sp>
          <p:nvSpPr>
            <p:cNvPr id="191" name="Google Shape;9350;p65">
              <a:extLst>
                <a:ext uri="{FF2B5EF4-FFF2-40B4-BE49-F238E27FC236}">
                  <a16:creationId xmlns:a16="http://schemas.microsoft.com/office/drawing/2014/main" id="{7AD5805F-4570-4E73-825F-CCC2C8AF1A70}"/>
                </a:ext>
              </a:extLst>
            </p:cNvPr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" name="Google Shape;9351;p65">
              <a:extLst>
                <a:ext uri="{FF2B5EF4-FFF2-40B4-BE49-F238E27FC236}">
                  <a16:creationId xmlns:a16="http://schemas.microsoft.com/office/drawing/2014/main" id="{92D0D0BE-2A78-4342-A0F2-1851BB394C65}"/>
                </a:ext>
              </a:extLst>
            </p:cNvPr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3" name="Google Shape;9352;p65">
              <a:extLst>
                <a:ext uri="{FF2B5EF4-FFF2-40B4-BE49-F238E27FC236}">
                  <a16:creationId xmlns:a16="http://schemas.microsoft.com/office/drawing/2014/main" id="{2EE7BE81-AC8F-4A22-B12A-5F50C17FD801}"/>
                </a:ext>
              </a:extLst>
            </p:cNvPr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" name="Google Shape;9353;p65">
              <a:extLst>
                <a:ext uri="{FF2B5EF4-FFF2-40B4-BE49-F238E27FC236}">
                  <a16:creationId xmlns:a16="http://schemas.microsoft.com/office/drawing/2014/main" id="{DD8B28E4-E0E2-442B-995B-C90BB4BF649B}"/>
                </a:ext>
              </a:extLst>
            </p:cNvPr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5" name="Google Shape;9354;p65">
            <a:extLst>
              <a:ext uri="{FF2B5EF4-FFF2-40B4-BE49-F238E27FC236}">
                <a16:creationId xmlns:a16="http://schemas.microsoft.com/office/drawing/2014/main" id="{EF929A44-4080-494E-AB31-66C1F057033B}"/>
              </a:ext>
            </a:extLst>
          </p:cNvPr>
          <p:cNvGrpSpPr/>
          <p:nvPr/>
        </p:nvGrpSpPr>
        <p:grpSpPr>
          <a:xfrm>
            <a:off x="6313326" y="2303452"/>
            <a:ext cx="334536" cy="308132"/>
            <a:chOff x="2680100" y="2638725"/>
            <a:chExt cx="475125" cy="437625"/>
          </a:xfrm>
          <a:solidFill>
            <a:srgbClr val="000400"/>
          </a:solidFill>
        </p:grpSpPr>
        <p:sp>
          <p:nvSpPr>
            <p:cNvPr id="196" name="Google Shape;9355;p65">
              <a:extLst>
                <a:ext uri="{FF2B5EF4-FFF2-40B4-BE49-F238E27FC236}">
                  <a16:creationId xmlns:a16="http://schemas.microsoft.com/office/drawing/2014/main" id="{74748646-0C22-4D00-8844-B90CFF497F25}"/>
                </a:ext>
              </a:extLst>
            </p:cNvPr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7" name="Google Shape;9356;p65">
              <a:extLst>
                <a:ext uri="{FF2B5EF4-FFF2-40B4-BE49-F238E27FC236}">
                  <a16:creationId xmlns:a16="http://schemas.microsoft.com/office/drawing/2014/main" id="{DC615505-72D9-41E4-9683-7C7D0BB71C9C}"/>
                </a:ext>
              </a:extLst>
            </p:cNvPr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8" name="Google Shape;9357;p65">
              <a:extLst>
                <a:ext uri="{FF2B5EF4-FFF2-40B4-BE49-F238E27FC236}">
                  <a16:creationId xmlns:a16="http://schemas.microsoft.com/office/drawing/2014/main" id="{DE274270-397B-4AF5-A56B-0A96DDBF219D}"/>
                </a:ext>
              </a:extLst>
            </p:cNvPr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9" name="Google Shape;9358;p65">
              <a:extLst>
                <a:ext uri="{FF2B5EF4-FFF2-40B4-BE49-F238E27FC236}">
                  <a16:creationId xmlns:a16="http://schemas.microsoft.com/office/drawing/2014/main" id="{27F0C9DF-F35C-4B1A-AB6F-D3371B21605E}"/>
                </a:ext>
              </a:extLst>
            </p:cNvPr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0" name="Google Shape;9359;p65">
            <a:extLst>
              <a:ext uri="{FF2B5EF4-FFF2-40B4-BE49-F238E27FC236}">
                <a16:creationId xmlns:a16="http://schemas.microsoft.com/office/drawing/2014/main" id="{85C3D908-6C2C-40FF-AA04-94596F99C81E}"/>
              </a:ext>
            </a:extLst>
          </p:cNvPr>
          <p:cNvGrpSpPr/>
          <p:nvPr/>
        </p:nvGrpSpPr>
        <p:grpSpPr>
          <a:xfrm>
            <a:off x="6778965" y="2287425"/>
            <a:ext cx="239183" cy="340186"/>
            <a:chOff x="3342275" y="2615925"/>
            <a:chExt cx="339700" cy="483150"/>
          </a:xfrm>
          <a:solidFill>
            <a:srgbClr val="000400"/>
          </a:solidFill>
        </p:grpSpPr>
        <p:sp>
          <p:nvSpPr>
            <p:cNvPr id="201" name="Google Shape;9360;p65">
              <a:extLst>
                <a:ext uri="{FF2B5EF4-FFF2-40B4-BE49-F238E27FC236}">
                  <a16:creationId xmlns:a16="http://schemas.microsoft.com/office/drawing/2014/main" id="{8E97D847-5C9D-4F15-9B7E-3489F92A0DB4}"/>
                </a:ext>
              </a:extLst>
            </p:cNvPr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" name="Google Shape;9361;p65">
              <a:extLst>
                <a:ext uri="{FF2B5EF4-FFF2-40B4-BE49-F238E27FC236}">
                  <a16:creationId xmlns:a16="http://schemas.microsoft.com/office/drawing/2014/main" id="{337EE459-1BB6-4889-B625-45E48D9B110E}"/>
                </a:ext>
              </a:extLst>
            </p:cNvPr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3" name="Google Shape;9362;p65">
            <a:extLst>
              <a:ext uri="{FF2B5EF4-FFF2-40B4-BE49-F238E27FC236}">
                <a16:creationId xmlns:a16="http://schemas.microsoft.com/office/drawing/2014/main" id="{0819CE90-8DF0-41B5-9B43-A895FD576DAE}"/>
              </a:ext>
            </a:extLst>
          </p:cNvPr>
          <p:cNvSpPr/>
          <p:nvPr/>
        </p:nvSpPr>
        <p:spPr>
          <a:xfrm>
            <a:off x="7172212" y="2287100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04" name="Google Shape;9363;p65">
            <a:extLst>
              <a:ext uri="{FF2B5EF4-FFF2-40B4-BE49-F238E27FC236}">
                <a16:creationId xmlns:a16="http://schemas.microsoft.com/office/drawing/2014/main" id="{B8A99EE8-30CE-4834-8939-5493D2EDB046}"/>
              </a:ext>
            </a:extLst>
          </p:cNvPr>
          <p:cNvSpPr/>
          <p:nvPr/>
        </p:nvSpPr>
        <p:spPr>
          <a:xfrm>
            <a:off x="7565246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05" name="Google Shape;9364;p65">
            <a:extLst>
              <a:ext uri="{FF2B5EF4-FFF2-40B4-BE49-F238E27FC236}">
                <a16:creationId xmlns:a16="http://schemas.microsoft.com/office/drawing/2014/main" id="{098634BD-2096-43BC-A330-640425B62198}"/>
              </a:ext>
            </a:extLst>
          </p:cNvPr>
          <p:cNvSpPr/>
          <p:nvPr/>
        </p:nvSpPr>
        <p:spPr>
          <a:xfrm>
            <a:off x="7990101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06" name="Google Shape;9365;p65">
            <a:extLst>
              <a:ext uri="{FF2B5EF4-FFF2-40B4-BE49-F238E27FC236}">
                <a16:creationId xmlns:a16="http://schemas.microsoft.com/office/drawing/2014/main" id="{A35C0181-5ABA-4BFF-8AB5-719AEEDFE01A}"/>
              </a:ext>
            </a:extLst>
          </p:cNvPr>
          <p:cNvGrpSpPr/>
          <p:nvPr/>
        </p:nvGrpSpPr>
        <p:grpSpPr>
          <a:xfrm>
            <a:off x="6415846" y="3956426"/>
            <a:ext cx="339482" cy="339271"/>
            <a:chOff x="5648900" y="2616600"/>
            <a:chExt cx="482150" cy="481850"/>
          </a:xfrm>
          <a:solidFill>
            <a:srgbClr val="000400"/>
          </a:solidFill>
        </p:grpSpPr>
        <p:sp>
          <p:nvSpPr>
            <p:cNvPr id="207" name="Google Shape;9366;p65">
              <a:extLst>
                <a:ext uri="{FF2B5EF4-FFF2-40B4-BE49-F238E27FC236}">
                  <a16:creationId xmlns:a16="http://schemas.microsoft.com/office/drawing/2014/main" id="{C532B043-74BF-410D-A6A7-8C9A09DDE521}"/>
                </a:ext>
              </a:extLst>
            </p:cNvPr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" name="Google Shape;9367;p65">
              <a:extLst>
                <a:ext uri="{FF2B5EF4-FFF2-40B4-BE49-F238E27FC236}">
                  <a16:creationId xmlns:a16="http://schemas.microsoft.com/office/drawing/2014/main" id="{2A9EA194-990F-43A2-943E-91A18C986479}"/>
                </a:ext>
              </a:extLst>
            </p:cNvPr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9" name="Google Shape;9368;p65">
            <a:extLst>
              <a:ext uri="{FF2B5EF4-FFF2-40B4-BE49-F238E27FC236}">
                <a16:creationId xmlns:a16="http://schemas.microsoft.com/office/drawing/2014/main" id="{F87DE019-FA8C-4A4B-A0DB-5FAABE4E7742}"/>
              </a:ext>
            </a:extLst>
          </p:cNvPr>
          <p:cNvGrpSpPr/>
          <p:nvPr/>
        </p:nvGrpSpPr>
        <p:grpSpPr>
          <a:xfrm>
            <a:off x="4735130" y="3963142"/>
            <a:ext cx="325626" cy="325694"/>
            <a:chOff x="6242825" y="2615925"/>
            <a:chExt cx="483125" cy="483225"/>
          </a:xfrm>
          <a:solidFill>
            <a:srgbClr val="000400"/>
          </a:solidFill>
        </p:grpSpPr>
        <p:sp>
          <p:nvSpPr>
            <p:cNvPr id="210" name="Google Shape;9369;p65">
              <a:extLst>
                <a:ext uri="{FF2B5EF4-FFF2-40B4-BE49-F238E27FC236}">
                  <a16:creationId xmlns:a16="http://schemas.microsoft.com/office/drawing/2014/main" id="{35DFFDD8-A466-4124-9730-36F5ECA30AC8}"/>
                </a:ext>
              </a:extLst>
            </p:cNvPr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9370;p65">
              <a:extLst>
                <a:ext uri="{FF2B5EF4-FFF2-40B4-BE49-F238E27FC236}">
                  <a16:creationId xmlns:a16="http://schemas.microsoft.com/office/drawing/2014/main" id="{25004F74-ACBE-48E7-B63E-6C733DFDC239}"/>
                </a:ext>
              </a:extLst>
            </p:cNvPr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9371;p65">
              <a:extLst>
                <a:ext uri="{FF2B5EF4-FFF2-40B4-BE49-F238E27FC236}">
                  <a16:creationId xmlns:a16="http://schemas.microsoft.com/office/drawing/2014/main" id="{EB34ACD4-1851-44D6-8E65-A3C1ED793AA5}"/>
                </a:ext>
              </a:extLst>
            </p:cNvPr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9372;p65">
              <a:extLst>
                <a:ext uri="{FF2B5EF4-FFF2-40B4-BE49-F238E27FC236}">
                  <a16:creationId xmlns:a16="http://schemas.microsoft.com/office/drawing/2014/main" id="{4DDFAE42-E746-47C9-92C8-BF9CEA8BBD03}"/>
                </a:ext>
              </a:extLst>
            </p:cNvPr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9373;p65">
              <a:extLst>
                <a:ext uri="{FF2B5EF4-FFF2-40B4-BE49-F238E27FC236}">
                  <a16:creationId xmlns:a16="http://schemas.microsoft.com/office/drawing/2014/main" id="{13747585-6D31-4581-8DED-0BF563E67FEF}"/>
                </a:ext>
              </a:extLst>
            </p:cNvPr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5" name="Google Shape;9374;p65">
            <a:extLst>
              <a:ext uri="{FF2B5EF4-FFF2-40B4-BE49-F238E27FC236}">
                <a16:creationId xmlns:a16="http://schemas.microsoft.com/office/drawing/2014/main" id="{8D17E3CD-62F8-43AD-A03C-AA500FEC2B82}"/>
              </a:ext>
            </a:extLst>
          </p:cNvPr>
          <p:cNvSpPr/>
          <p:nvPr/>
        </p:nvSpPr>
        <p:spPr>
          <a:xfrm>
            <a:off x="5053509" y="2716141"/>
            <a:ext cx="345977" cy="321175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16" name="Google Shape;9375;p65">
            <a:extLst>
              <a:ext uri="{FF2B5EF4-FFF2-40B4-BE49-F238E27FC236}">
                <a16:creationId xmlns:a16="http://schemas.microsoft.com/office/drawing/2014/main" id="{DB32CC7E-16F7-4352-8077-1F15B798A1B8}"/>
              </a:ext>
            </a:extLst>
          </p:cNvPr>
          <p:cNvGrpSpPr/>
          <p:nvPr/>
        </p:nvGrpSpPr>
        <p:grpSpPr>
          <a:xfrm>
            <a:off x="5488629" y="2707036"/>
            <a:ext cx="342087" cy="340186"/>
            <a:chOff x="1487200" y="3210375"/>
            <a:chExt cx="485850" cy="483150"/>
          </a:xfrm>
          <a:solidFill>
            <a:srgbClr val="000400"/>
          </a:solidFill>
        </p:grpSpPr>
        <p:sp>
          <p:nvSpPr>
            <p:cNvPr id="217" name="Google Shape;9376;p65">
              <a:extLst>
                <a:ext uri="{FF2B5EF4-FFF2-40B4-BE49-F238E27FC236}">
                  <a16:creationId xmlns:a16="http://schemas.microsoft.com/office/drawing/2014/main" id="{04C7A9C0-9175-418F-9ED6-8C3F206BAE61}"/>
                </a:ext>
              </a:extLst>
            </p:cNvPr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8" name="Google Shape;9377;p65">
              <a:extLst>
                <a:ext uri="{FF2B5EF4-FFF2-40B4-BE49-F238E27FC236}">
                  <a16:creationId xmlns:a16="http://schemas.microsoft.com/office/drawing/2014/main" id="{6125082F-4225-47F9-B202-AF3746B27021}"/>
                </a:ext>
              </a:extLst>
            </p:cNvPr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9" name="Google Shape;9378;p65">
              <a:extLst>
                <a:ext uri="{FF2B5EF4-FFF2-40B4-BE49-F238E27FC236}">
                  <a16:creationId xmlns:a16="http://schemas.microsoft.com/office/drawing/2014/main" id="{4253A129-9CB7-4132-B490-330EEB5D24CD}"/>
                </a:ext>
              </a:extLst>
            </p:cNvPr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20" name="Google Shape;9379;p65">
            <a:extLst>
              <a:ext uri="{FF2B5EF4-FFF2-40B4-BE49-F238E27FC236}">
                <a16:creationId xmlns:a16="http://schemas.microsoft.com/office/drawing/2014/main" id="{01E3EED2-D434-4E6F-9BED-91BC1895DDF9}"/>
              </a:ext>
            </a:extLst>
          </p:cNvPr>
          <p:cNvSpPr/>
          <p:nvPr/>
        </p:nvSpPr>
        <p:spPr>
          <a:xfrm>
            <a:off x="5895994" y="2739750"/>
            <a:ext cx="340168" cy="273948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1" name="Google Shape;9380;p65">
            <a:extLst>
              <a:ext uri="{FF2B5EF4-FFF2-40B4-BE49-F238E27FC236}">
                <a16:creationId xmlns:a16="http://schemas.microsoft.com/office/drawing/2014/main" id="{C8703980-2B1A-494B-BE72-E8783C9BE7AB}"/>
              </a:ext>
            </a:extLst>
          </p:cNvPr>
          <p:cNvSpPr/>
          <p:nvPr/>
        </p:nvSpPr>
        <p:spPr>
          <a:xfrm>
            <a:off x="6310174" y="2774289"/>
            <a:ext cx="340221" cy="204858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22" name="Google Shape;9381;p65">
            <a:extLst>
              <a:ext uri="{FF2B5EF4-FFF2-40B4-BE49-F238E27FC236}">
                <a16:creationId xmlns:a16="http://schemas.microsoft.com/office/drawing/2014/main" id="{3655350B-E15F-481E-A90D-B3F041C8B98C}"/>
              </a:ext>
            </a:extLst>
          </p:cNvPr>
          <p:cNvGrpSpPr/>
          <p:nvPr/>
        </p:nvGrpSpPr>
        <p:grpSpPr>
          <a:xfrm>
            <a:off x="6727988" y="2707027"/>
            <a:ext cx="341136" cy="340204"/>
            <a:chOff x="3269875" y="3210400"/>
            <a:chExt cx="484500" cy="483175"/>
          </a:xfrm>
          <a:solidFill>
            <a:srgbClr val="000400"/>
          </a:solidFill>
        </p:grpSpPr>
        <p:sp>
          <p:nvSpPr>
            <p:cNvPr id="223" name="Google Shape;9382;p65">
              <a:extLst>
                <a:ext uri="{FF2B5EF4-FFF2-40B4-BE49-F238E27FC236}">
                  <a16:creationId xmlns:a16="http://schemas.microsoft.com/office/drawing/2014/main" id="{7295889D-8CE9-449F-A8C1-61172D675F09}"/>
                </a:ext>
              </a:extLst>
            </p:cNvPr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4" name="Google Shape;9383;p65">
              <a:extLst>
                <a:ext uri="{FF2B5EF4-FFF2-40B4-BE49-F238E27FC236}">
                  <a16:creationId xmlns:a16="http://schemas.microsoft.com/office/drawing/2014/main" id="{15A98651-864E-4FED-9728-A3EC0B4613DE}"/>
                </a:ext>
              </a:extLst>
            </p:cNvPr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5" name="Google Shape;9384;p65">
            <a:extLst>
              <a:ext uri="{FF2B5EF4-FFF2-40B4-BE49-F238E27FC236}">
                <a16:creationId xmlns:a16="http://schemas.microsoft.com/office/drawing/2014/main" id="{0C3F6DA3-16D1-4BB0-BF1C-B75C2F62E94D}"/>
              </a:ext>
            </a:extLst>
          </p:cNvPr>
          <p:cNvGrpSpPr/>
          <p:nvPr/>
        </p:nvGrpSpPr>
        <p:grpSpPr>
          <a:xfrm>
            <a:off x="7227082" y="2706666"/>
            <a:ext cx="170216" cy="340925"/>
            <a:chOff x="3985700" y="3210375"/>
            <a:chExt cx="241750" cy="484200"/>
          </a:xfrm>
          <a:solidFill>
            <a:srgbClr val="000400"/>
          </a:solidFill>
        </p:grpSpPr>
        <p:sp>
          <p:nvSpPr>
            <p:cNvPr id="226" name="Google Shape;9385;p65">
              <a:extLst>
                <a:ext uri="{FF2B5EF4-FFF2-40B4-BE49-F238E27FC236}">
                  <a16:creationId xmlns:a16="http://schemas.microsoft.com/office/drawing/2014/main" id="{78E3E4BC-4AE2-4114-84A8-CDABC90C7813}"/>
                </a:ext>
              </a:extLst>
            </p:cNvPr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" name="Google Shape;9386;p65">
              <a:extLst>
                <a:ext uri="{FF2B5EF4-FFF2-40B4-BE49-F238E27FC236}">
                  <a16:creationId xmlns:a16="http://schemas.microsoft.com/office/drawing/2014/main" id="{32A451EA-E4AA-4A81-83F6-F40B0D4FE049}"/>
                </a:ext>
              </a:extLst>
            </p:cNvPr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8" name="Google Shape;9387;p65">
            <a:extLst>
              <a:ext uri="{FF2B5EF4-FFF2-40B4-BE49-F238E27FC236}">
                <a16:creationId xmlns:a16="http://schemas.microsoft.com/office/drawing/2014/main" id="{C2772C37-E06A-4E73-AEE4-209303AA0B4E}"/>
              </a:ext>
            </a:extLst>
          </p:cNvPr>
          <p:cNvGrpSpPr/>
          <p:nvPr/>
        </p:nvGrpSpPr>
        <p:grpSpPr>
          <a:xfrm>
            <a:off x="7566351" y="2707678"/>
            <a:ext cx="339007" cy="338901"/>
            <a:chOff x="4460225" y="3211300"/>
            <a:chExt cx="481475" cy="481325"/>
          </a:xfrm>
          <a:solidFill>
            <a:srgbClr val="000400"/>
          </a:solidFill>
        </p:grpSpPr>
        <p:sp>
          <p:nvSpPr>
            <p:cNvPr id="229" name="Google Shape;9388;p65">
              <a:extLst>
                <a:ext uri="{FF2B5EF4-FFF2-40B4-BE49-F238E27FC236}">
                  <a16:creationId xmlns:a16="http://schemas.microsoft.com/office/drawing/2014/main" id="{E6C9FEDB-9060-45BC-AD0C-57F1C636CD07}"/>
                </a:ext>
              </a:extLst>
            </p:cNvPr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0" name="Google Shape;9389;p65">
              <a:extLst>
                <a:ext uri="{FF2B5EF4-FFF2-40B4-BE49-F238E27FC236}">
                  <a16:creationId xmlns:a16="http://schemas.microsoft.com/office/drawing/2014/main" id="{672A59B7-1FD2-4445-8C8E-91167D3517F5}"/>
                </a:ext>
              </a:extLst>
            </p:cNvPr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1" name="Google Shape;9390;p65">
            <a:extLst>
              <a:ext uri="{FF2B5EF4-FFF2-40B4-BE49-F238E27FC236}">
                <a16:creationId xmlns:a16="http://schemas.microsoft.com/office/drawing/2014/main" id="{CD8D5EFD-B599-4B40-819D-4F0752582D9B}"/>
              </a:ext>
            </a:extLst>
          </p:cNvPr>
          <p:cNvSpPr/>
          <p:nvPr/>
        </p:nvSpPr>
        <p:spPr>
          <a:xfrm>
            <a:off x="7990101" y="2726454"/>
            <a:ext cx="340186" cy="300545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32" name="Google Shape;9391;p65">
            <a:extLst>
              <a:ext uri="{FF2B5EF4-FFF2-40B4-BE49-F238E27FC236}">
                <a16:creationId xmlns:a16="http://schemas.microsoft.com/office/drawing/2014/main" id="{9A703019-726B-4131-810A-E461F4D1C6C6}"/>
              </a:ext>
            </a:extLst>
          </p:cNvPr>
          <p:cNvGrpSpPr/>
          <p:nvPr/>
        </p:nvGrpSpPr>
        <p:grpSpPr>
          <a:xfrm>
            <a:off x="6859688" y="3985756"/>
            <a:ext cx="342034" cy="280654"/>
            <a:chOff x="5647000" y="3252650"/>
            <a:chExt cx="485775" cy="398600"/>
          </a:xfrm>
          <a:solidFill>
            <a:srgbClr val="000400"/>
          </a:solidFill>
        </p:grpSpPr>
        <p:sp>
          <p:nvSpPr>
            <p:cNvPr id="233" name="Google Shape;9392;p65">
              <a:extLst>
                <a:ext uri="{FF2B5EF4-FFF2-40B4-BE49-F238E27FC236}">
                  <a16:creationId xmlns:a16="http://schemas.microsoft.com/office/drawing/2014/main" id="{1334B8E4-398D-4432-8686-2E6A28BE0C11}"/>
                </a:ext>
              </a:extLst>
            </p:cNvPr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" name="Google Shape;9393;p65">
              <a:extLst>
                <a:ext uri="{FF2B5EF4-FFF2-40B4-BE49-F238E27FC236}">
                  <a16:creationId xmlns:a16="http://schemas.microsoft.com/office/drawing/2014/main" id="{9F63FE8A-AD88-420B-894C-68CCB44AD7D6}"/>
                </a:ext>
              </a:extLst>
            </p:cNvPr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5" name="Google Shape;9394;p65">
              <a:extLst>
                <a:ext uri="{FF2B5EF4-FFF2-40B4-BE49-F238E27FC236}">
                  <a16:creationId xmlns:a16="http://schemas.microsoft.com/office/drawing/2014/main" id="{D9814FAA-47B9-4BF6-9F46-F9F3345AEF45}"/>
                </a:ext>
              </a:extLst>
            </p:cNvPr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6" name="Google Shape;9395;p65">
              <a:extLst>
                <a:ext uri="{FF2B5EF4-FFF2-40B4-BE49-F238E27FC236}">
                  <a16:creationId xmlns:a16="http://schemas.microsoft.com/office/drawing/2014/main" id="{27FEE059-123A-4EE9-8A44-DB92F6F67AC7}"/>
                </a:ext>
              </a:extLst>
            </p:cNvPr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7" name="Google Shape;9396;p65">
              <a:extLst>
                <a:ext uri="{FF2B5EF4-FFF2-40B4-BE49-F238E27FC236}">
                  <a16:creationId xmlns:a16="http://schemas.microsoft.com/office/drawing/2014/main" id="{4DFEB80B-E8E4-477F-B2B8-00C203E99C2D}"/>
                </a:ext>
              </a:extLst>
            </p:cNvPr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8" name="Google Shape;9397;p65">
            <a:extLst>
              <a:ext uri="{FF2B5EF4-FFF2-40B4-BE49-F238E27FC236}">
                <a16:creationId xmlns:a16="http://schemas.microsoft.com/office/drawing/2014/main" id="{44B20EDB-A439-49CA-AD77-EF33CD6C10E8}"/>
              </a:ext>
            </a:extLst>
          </p:cNvPr>
          <p:cNvGrpSpPr/>
          <p:nvPr/>
        </p:nvGrpSpPr>
        <p:grpSpPr>
          <a:xfrm>
            <a:off x="5165128" y="3991768"/>
            <a:ext cx="326536" cy="268454"/>
            <a:chOff x="6242450" y="3252800"/>
            <a:chExt cx="484475" cy="398300"/>
          </a:xfrm>
          <a:solidFill>
            <a:srgbClr val="000400"/>
          </a:solidFill>
        </p:grpSpPr>
        <p:sp>
          <p:nvSpPr>
            <p:cNvPr id="239" name="Google Shape;9398;p65">
              <a:extLst>
                <a:ext uri="{FF2B5EF4-FFF2-40B4-BE49-F238E27FC236}">
                  <a16:creationId xmlns:a16="http://schemas.microsoft.com/office/drawing/2014/main" id="{2DE8F82F-AB32-4557-A830-330CF5CF28EA}"/>
                </a:ext>
              </a:extLst>
            </p:cNvPr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" name="Google Shape;9399;p65">
              <a:extLst>
                <a:ext uri="{FF2B5EF4-FFF2-40B4-BE49-F238E27FC236}">
                  <a16:creationId xmlns:a16="http://schemas.microsoft.com/office/drawing/2014/main" id="{9DF181C5-F848-4CDC-AF5C-924488CA37F2}"/>
                </a:ext>
              </a:extLst>
            </p:cNvPr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1" name="Google Shape;9400;p65">
              <a:extLst>
                <a:ext uri="{FF2B5EF4-FFF2-40B4-BE49-F238E27FC236}">
                  <a16:creationId xmlns:a16="http://schemas.microsoft.com/office/drawing/2014/main" id="{4DC24A7C-DEDF-49A5-AC9A-0AAFBF0A0355}"/>
                </a:ext>
              </a:extLst>
            </p:cNvPr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2" name="Google Shape;9401;p65">
            <a:extLst>
              <a:ext uri="{FF2B5EF4-FFF2-40B4-BE49-F238E27FC236}">
                <a16:creationId xmlns:a16="http://schemas.microsoft.com/office/drawing/2014/main" id="{1E513DC9-A402-411D-BCF3-B628C8312AAE}"/>
              </a:ext>
            </a:extLst>
          </p:cNvPr>
          <p:cNvGrpSpPr/>
          <p:nvPr/>
        </p:nvGrpSpPr>
        <p:grpSpPr>
          <a:xfrm>
            <a:off x="5077111" y="3126102"/>
            <a:ext cx="298978" cy="340168"/>
            <a:chOff x="922025" y="3804850"/>
            <a:chExt cx="424625" cy="483125"/>
          </a:xfrm>
          <a:solidFill>
            <a:srgbClr val="000400"/>
          </a:solidFill>
        </p:grpSpPr>
        <p:sp>
          <p:nvSpPr>
            <p:cNvPr id="243" name="Google Shape;9402;p65">
              <a:extLst>
                <a:ext uri="{FF2B5EF4-FFF2-40B4-BE49-F238E27FC236}">
                  <a16:creationId xmlns:a16="http://schemas.microsoft.com/office/drawing/2014/main" id="{434CC35D-5322-40C7-9244-535E4D252272}"/>
                </a:ext>
              </a:extLst>
            </p:cNvPr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4" name="Google Shape;9403;p65">
              <a:extLst>
                <a:ext uri="{FF2B5EF4-FFF2-40B4-BE49-F238E27FC236}">
                  <a16:creationId xmlns:a16="http://schemas.microsoft.com/office/drawing/2014/main" id="{943E01C2-864F-406D-B0FB-2B9C2D1F08BC}"/>
                </a:ext>
              </a:extLst>
            </p:cNvPr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5" name="Google Shape;9404;p65">
            <a:extLst>
              <a:ext uri="{FF2B5EF4-FFF2-40B4-BE49-F238E27FC236}">
                <a16:creationId xmlns:a16="http://schemas.microsoft.com/office/drawing/2014/main" id="{38B95F89-965F-4F5A-B41C-837FEDB21A6B}"/>
              </a:ext>
            </a:extLst>
          </p:cNvPr>
          <p:cNvSpPr/>
          <p:nvPr/>
        </p:nvSpPr>
        <p:spPr>
          <a:xfrm>
            <a:off x="5485351" y="3125004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46" name="Google Shape;9405;p65">
            <a:extLst>
              <a:ext uri="{FF2B5EF4-FFF2-40B4-BE49-F238E27FC236}">
                <a16:creationId xmlns:a16="http://schemas.microsoft.com/office/drawing/2014/main" id="{66EE17B7-04BE-4997-B16A-E7BBC296ADB5}"/>
              </a:ext>
            </a:extLst>
          </p:cNvPr>
          <p:cNvGrpSpPr/>
          <p:nvPr/>
        </p:nvGrpSpPr>
        <p:grpSpPr>
          <a:xfrm>
            <a:off x="5909841" y="3126102"/>
            <a:ext cx="312955" cy="340168"/>
            <a:chOff x="2100300" y="3804850"/>
            <a:chExt cx="444475" cy="483125"/>
          </a:xfrm>
          <a:solidFill>
            <a:srgbClr val="000400"/>
          </a:solidFill>
        </p:grpSpPr>
        <p:sp>
          <p:nvSpPr>
            <p:cNvPr id="247" name="Google Shape;9406;p65">
              <a:extLst>
                <a:ext uri="{FF2B5EF4-FFF2-40B4-BE49-F238E27FC236}">
                  <a16:creationId xmlns:a16="http://schemas.microsoft.com/office/drawing/2014/main" id="{9B446E4D-8C52-4592-AC18-2FED45E6AC5B}"/>
                </a:ext>
              </a:extLst>
            </p:cNvPr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" name="Google Shape;9407;p65">
              <a:extLst>
                <a:ext uri="{FF2B5EF4-FFF2-40B4-BE49-F238E27FC236}">
                  <a16:creationId xmlns:a16="http://schemas.microsoft.com/office/drawing/2014/main" id="{AE382379-7D95-47D3-83BF-1260195F7F71}"/>
                </a:ext>
              </a:extLst>
            </p:cNvPr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9" name="Google Shape;9408;p65">
            <a:extLst>
              <a:ext uri="{FF2B5EF4-FFF2-40B4-BE49-F238E27FC236}">
                <a16:creationId xmlns:a16="http://schemas.microsoft.com/office/drawing/2014/main" id="{8663C0EE-9709-408A-8AAC-BFA4CC0D71A4}"/>
              </a:ext>
            </a:extLst>
          </p:cNvPr>
          <p:cNvGrpSpPr/>
          <p:nvPr/>
        </p:nvGrpSpPr>
        <p:grpSpPr>
          <a:xfrm>
            <a:off x="6333463" y="3126102"/>
            <a:ext cx="294261" cy="340168"/>
            <a:chOff x="2708700" y="3804850"/>
            <a:chExt cx="417925" cy="483125"/>
          </a:xfrm>
          <a:solidFill>
            <a:srgbClr val="000400"/>
          </a:solidFill>
        </p:grpSpPr>
        <p:sp>
          <p:nvSpPr>
            <p:cNvPr id="250" name="Google Shape;9409;p65">
              <a:extLst>
                <a:ext uri="{FF2B5EF4-FFF2-40B4-BE49-F238E27FC236}">
                  <a16:creationId xmlns:a16="http://schemas.microsoft.com/office/drawing/2014/main" id="{DB29ED52-2DDC-4B50-BB8B-9E3860DBBA3F}"/>
                </a:ext>
              </a:extLst>
            </p:cNvPr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1" name="Google Shape;9410;p65">
              <a:extLst>
                <a:ext uri="{FF2B5EF4-FFF2-40B4-BE49-F238E27FC236}">
                  <a16:creationId xmlns:a16="http://schemas.microsoft.com/office/drawing/2014/main" id="{BD48B9F4-2EDA-4B81-8AF1-D49574CFD3C2}"/>
                </a:ext>
              </a:extLst>
            </p:cNvPr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2" name="Google Shape;9411;p65">
              <a:extLst>
                <a:ext uri="{FF2B5EF4-FFF2-40B4-BE49-F238E27FC236}">
                  <a16:creationId xmlns:a16="http://schemas.microsoft.com/office/drawing/2014/main" id="{04402C75-3865-46A1-8E9A-3A824EA4E73D}"/>
                </a:ext>
              </a:extLst>
            </p:cNvPr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3" name="Google Shape;9412;p65">
              <a:extLst>
                <a:ext uri="{FF2B5EF4-FFF2-40B4-BE49-F238E27FC236}">
                  <a16:creationId xmlns:a16="http://schemas.microsoft.com/office/drawing/2014/main" id="{D3DC970A-B0B5-4026-85A3-46FEAB3129C6}"/>
                </a:ext>
              </a:extLst>
            </p:cNvPr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54" name="Google Shape;9413;p65">
            <a:extLst>
              <a:ext uri="{FF2B5EF4-FFF2-40B4-BE49-F238E27FC236}">
                <a16:creationId xmlns:a16="http://schemas.microsoft.com/office/drawing/2014/main" id="{3890A251-DA9B-4729-A92F-192436D5A5EF}"/>
              </a:ext>
            </a:extLst>
          </p:cNvPr>
          <p:cNvSpPr/>
          <p:nvPr/>
        </p:nvSpPr>
        <p:spPr>
          <a:xfrm>
            <a:off x="6728094" y="3166169"/>
            <a:ext cx="340168" cy="259074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55" name="Google Shape;9414;p65">
            <a:extLst>
              <a:ext uri="{FF2B5EF4-FFF2-40B4-BE49-F238E27FC236}">
                <a16:creationId xmlns:a16="http://schemas.microsoft.com/office/drawing/2014/main" id="{1E2FC49F-1AF1-4269-98CD-2EE800BEA402}"/>
              </a:ext>
            </a:extLst>
          </p:cNvPr>
          <p:cNvSpPr/>
          <p:nvPr/>
        </p:nvSpPr>
        <p:spPr>
          <a:xfrm>
            <a:off x="7154806" y="3125620"/>
            <a:ext cx="313870" cy="340186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56" name="Google Shape;9415;p65">
            <a:extLst>
              <a:ext uri="{FF2B5EF4-FFF2-40B4-BE49-F238E27FC236}">
                <a16:creationId xmlns:a16="http://schemas.microsoft.com/office/drawing/2014/main" id="{AB20731A-B418-4D1C-B377-36895C1D6CDB}"/>
              </a:ext>
            </a:extLst>
          </p:cNvPr>
          <p:cNvGrpSpPr/>
          <p:nvPr/>
        </p:nvGrpSpPr>
        <p:grpSpPr>
          <a:xfrm>
            <a:off x="7570338" y="3127378"/>
            <a:ext cx="331033" cy="337616"/>
            <a:chOff x="4467450" y="3808475"/>
            <a:chExt cx="470150" cy="479500"/>
          </a:xfrm>
          <a:solidFill>
            <a:srgbClr val="000400"/>
          </a:solidFill>
        </p:grpSpPr>
        <p:sp>
          <p:nvSpPr>
            <p:cNvPr id="257" name="Google Shape;9416;p65">
              <a:extLst>
                <a:ext uri="{FF2B5EF4-FFF2-40B4-BE49-F238E27FC236}">
                  <a16:creationId xmlns:a16="http://schemas.microsoft.com/office/drawing/2014/main" id="{375986FE-8612-4607-9B48-5FF28A031523}"/>
                </a:ext>
              </a:extLst>
            </p:cNvPr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8" name="Google Shape;9417;p65">
              <a:extLst>
                <a:ext uri="{FF2B5EF4-FFF2-40B4-BE49-F238E27FC236}">
                  <a16:creationId xmlns:a16="http://schemas.microsoft.com/office/drawing/2014/main" id="{BDA8527E-45C6-4690-A552-13DB52608576}"/>
                </a:ext>
              </a:extLst>
            </p:cNvPr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9" name="Google Shape;9418;p65">
              <a:extLst>
                <a:ext uri="{FF2B5EF4-FFF2-40B4-BE49-F238E27FC236}">
                  <a16:creationId xmlns:a16="http://schemas.microsoft.com/office/drawing/2014/main" id="{8AEDCDF9-A03B-43CA-B9C8-5BDEB4F34690}"/>
                </a:ext>
              </a:extLst>
            </p:cNvPr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" name="Google Shape;9419;p65">
              <a:extLst>
                <a:ext uri="{FF2B5EF4-FFF2-40B4-BE49-F238E27FC236}">
                  <a16:creationId xmlns:a16="http://schemas.microsoft.com/office/drawing/2014/main" id="{78914F9E-DF89-4DE4-A03C-AC2F9FF22188}"/>
                </a:ext>
              </a:extLst>
            </p:cNvPr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61" name="Google Shape;9420;p65">
            <a:extLst>
              <a:ext uri="{FF2B5EF4-FFF2-40B4-BE49-F238E27FC236}">
                <a16:creationId xmlns:a16="http://schemas.microsoft.com/office/drawing/2014/main" id="{BD9D8E6B-731B-4383-872B-96E5013B377D}"/>
              </a:ext>
            </a:extLst>
          </p:cNvPr>
          <p:cNvGrpSpPr/>
          <p:nvPr/>
        </p:nvGrpSpPr>
        <p:grpSpPr>
          <a:xfrm>
            <a:off x="7990685" y="3126102"/>
            <a:ext cx="340186" cy="340168"/>
            <a:chOff x="5053900" y="3804850"/>
            <a:chExt cx="483150" cy="483125"/>
          </a:xfrm>
          <a:solidFill>
            <a:srgbClr val="000400"/>
          </a:solidFill>
        </p:grpSpPr>
        <p:sp>
          <p:nvSpPr>
            <p:cNvPr id="262" name="Google Shape;9421;p65">
              <a:extLst>
                <a:ext uri="{FF2B5EF4-FFF2-40B4-BE49-F238E27FC236}">
                  <a16:creationId xmlns:a16="http://schemas.microsoft.com/office/drawing/2014/main" id="{45BFF92D-4E3A-41A4-978E-076F2B7B7CB9}"/>
                </a:ext>
              </a:extLst>
            </p:cNvPr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" name="Google Shape;9422;p65">
              <a:extLst>
                <a:ext uri="{FF2B5EF4-FFF2-40B4-BE49-F238E27FC236}">
                  <a16:creationId xmlns:a16="http://schemas.microsoft.com/office/drawing/2014/main" id="{73FD31C2-9C39-4867-988B-9BEC1B358137}"/>
                </a:ext>
              </a:extLst>
            </p:cNvPr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4" name="Google Shape;9423;p65">
              <a:extLst>
                <a:ext uri="{FF2B5EF4-FFF2-40B4-BE49-F238E27FC236}">
                  <a16:creationId xmlns:a16="http://schemas.microsoft.com/office/drawing/2014/main" id="{442C6EC5-8CF8-4D96-BF0D-125A5AB545EB}"/>
                </a:ext>
              </a:extLst>
            </p:cNvPr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5" name="Google Shape;9424;p65">
              <a:extLst>
                <a:ext uri="{FF2B5EF4-FFF2-40B4-BE49-F238E27FC236}">
                  <a16:creationId xmlns:a16="http://schemas.microsoft.com/office/drawing/2014/main" id="{3E266DC1-724B-4A3B-AB8E-68078FD926F5}"/>
                </a:ext>
              </a:extLst>
            </p:cNvPr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66" name="Google Shape;9425;p65">
            <a:extLst>
              <a:ext uri="{FF2B5EF4-FFF2-40B4-BE49-F238E27FC236}">
                <a16:creationId xmlns:a16="http://schemas.microsoft.com/office/drawing/2014/main" id="{3D0FC210-5AA7-4771-AB61-455A398287A4}"/>
              </a:ext>
            </a:extLst>
          </p:cNvPr>
          <p:cNvGrpSpPr/>
          <p:nvPr/>
        </p:nvGrpSpPr>
        <p:grpSpPr>
          <a:xfrm>
            <a:off x="7306081" y="3956021"/>
            <a:ext cx="340168" cy="340168"/>
            <a:chOff x="5648375" y="3804850"/>
            <a:chExt cx="483125" cy="483125"/>
          </a:xfrm>
          <a:solidFill>
            <a:srgbClr val="000400"/>
          </a:solidFill>
        </p:grpSpPr>
        <p:sp>
          <p:nvSpPr>
            <p:cNvPr id="267" name="Google Shape;9426;p65">
              <a:extLst>
                <a:ext uri="{FF2B5EF4-FFF2-40B4-BE49-F238E27FC236}">
                  <a16:creationId xmlns:a16="http://schemas.microsoft.com/office/drawing/2014/main" id="{634B52BD-F02E-414F-92C0-3A7AE75D112E}"/>
                </a:ext>
              </a:extLst>
            </p:cNvPr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8" name="Google Shape;9427;p65">
              <a:extLst>
                <a:ext uri="{FF2B5EF4-FFF2-40B4-BE49-F238E27FC236}">
                  <a16:creationId xmlns:a16="http://schemas.microsoft.com/office/drawing/2014/main" id="{47822BE9-4A8A-4308-BF84-25BA6FEC7060}"/>
                </a:ext>
              </a:extLst>
            </p:cNvPr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9" name="Google Shape;9428;p65">
              <a:extLst>
                <a:ext uri="{FF2B5EF4-FFF2-40B4-BE49-F238E27FC236}">
                  <a16:creationId xmlns:a16="http://schemas.microsoft.com/office/drawing/2014/main" id="{3656D5FF-B574-40F0-860F-9009122B9779}"/>
                </a:ext>
              </a:extLst>
            </p:cNvPr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0" name="Google Shape;9429;p65">
              <a:extLst>
                <a:ext uri="{FF2B5EF4-FFF2-40B4-BE49-F238E27FC236}">
                  <a16:creationId xmlns:a16="http://schemas.microsoft.com/office/drawing/2014/main" id="{7E0356F5-D8FA-4FF1-BB3E-2F3011178F94}"/>
                </a:ext>
              </a:extLst>
            </p:cNvPr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1" name="Google Shape;9430;p65">
            <a:extLst>
              <a:ext uri="{FF2B5EF4-FFF2-40B4-BE49-F238E27FC236}">
                <a16:creationId xmlns:a16="http://schemas.microsoft.com/office/drawing/2014/main" id="{8F6D5D5D-D846-4A22-BD05-27894BD44FEA}"/>
              </a:ext>
            </a:extLst>
          </p:cNvPr>
          <p:cNvGrpSpPr/>
          <p:nvPr/>
        </p:nvGrpSpPr>
        <p:grpSpPr>
          <a:xfrm>
            <a:off x="5596036" y="3968278"/>
            <a:ext cx="280923" cy="315449"/>
            <a:chOff x="6276025" y="3812400"/>
            <a:chExt cx="416800" cy="468025"/>
          </a:xfrm>
          <a:solidFill>
            <a:srgbClr val="000400"/>
          </a:solidFill>
        </p:grpSpPr>
        <p:sp>
          <p:nvSpPr>
            <p:cNvPr id="272" name="Google Shape;9431;p65">
              <a:extLst>
                <a:ext uri="{FF2B5EF4-FFF2-40B4-BE49-F238E27FC236}">
                  <a16:creationId xmlns:a16="http://schemas.microsoft.com/office/drawing/2014/main" id="{484B9AC6-2947-42B7-8AD3-82A57B68ED80}"/>
                </a:ext>
              </a:extLst>
            </p:cNvPr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3" name="Google Shape;9432;p65">
              <a:extLst>
                <a:ext uri="{FF2B5EF4-FFF2-40B4-BE49-F238E27FC236}">
                  <a16:creationId xmlns:a16="http://schemas.microsoft.com/office/drawing/2014/main" id="{3A7FDA78-0B27-48AE-BD5E-FBF2BCBA4772}"/>
                </a:ext>
              </a:extLst>
            </p:cNvPr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4" name="Google Shape;9433;p65">
              <a:extLst>
                <a:ext uri="{FF2B5EF4-FFF2-40B4-BE49-F238E27FC236}">
                  <a16:creationId xmlns:a16="http://schemas.microsoft.com/office/drawing/2014/main" id="{E7D6A66F-F520-4113-AB6C-F33ADB8F6321}"/>
                </a:ext>
              </a:extLst>
            </p:cNvPr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5" name="Google Shape;9434;p65">
              <a:extLst>
                <a:ext uri="{FF2B5EF4-FFF2-40B4-BE49-F238E27FC236}">
                  <a16:creationId xmlns:a16="http://schemas.microsoft.com/office/drawing/2014/main" id="{D6958DDF-793C-44A8-BE06-396F4C362E94}"/>
                </a:ext>
              </a:extLst>
            </p:cNvPr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6" name="Google Shape;9435;p65">
            <a:extLst>
              <a:ext uri="{FF2B5EF4-FFF2-40B4-BE49-F238E27FC236}">
                <a16:creationId xmlns:a16="http://schemas.microsoft.com/office/drawing/2014/main" id="{7F7AC0C5-26D1-4ED8-8A72-E88127BCA861}"/>
              </a:ext>
            </a:extLst>
          </p:cNvPr>
          <p:cNvGrpSpPr/>
          <p:nvPr/>
        </p:nvGrpSpPr>
        <p:grpSpPr>
          <a:xfrm>
            <a:off x="5055293" y="3545089"/>
            <a:ext cx="342615" cy="340186"/>
            <a:chOff x="890400" y="4399350"/>
            <a:chExt cx="486600" cy="483150"/>
          </a:xfrm>
          <a:solidFill>
            <a:srgbClr val="000400"/>
          </a:solidFill>
        </p:grpSpPr>
        <p:sp>
          <p:nvSpPr>
            <p:cNvPr id="277" name="Google Shape;9436;p65">
              <a:extLst>
                <a:ext uri="{FF2B5EF4-FFF2-40B4-BE49-F238E27FC236}">
                  <a16:creationId xmlns:a16="http://schemas.microsoft.com/office/drawing/2014/main" id="{7CCE0A7F-D530-4BEF-8FB0-1A6E5DBEF3AF}"/>
                </a:ext>
              </a:extLst>
            </p:cNvPr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" name="Google Shape;9437;p65">
              <a:extLst>
                <a:ext uri="{FF2B5EF4-FFF2-40B4-BE49-F238E27FC236}">
                  <a16:creationId xmlns:a16="http://schemas.microsoft.com/office/drawing/2014/main" id="{9B328A1E-BDD9-4B15-A01D-EA31C5A52AAB}"/>
                </a:ext>
              </a:extLst>
            </p:cNvPr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9" name="Google Shape;9438;p65">
              <a:extLst>
                <a:ext uri="{FF2B5EF4-FFF2-40B4-BE49-F238E27FC236}">
                  <a16:creationId xmlns:a16="http://schemas.microsoft.com/office/drawing/2014/main" id="{D33E375A-CCA6-44EB-A316-78396C82201D}"/>
                </a:ext>
              </a:extLst>
            </p:cNvPr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80" name="Google Shape;9439;p65">
            <a:extLst>
              <a:ext uri="{FF2B5EF4-FFF2-40B4-BE49-F238E27FC236}">
                <a16:creationId xmlns:a16="http://schemas.microsoft.com/office/drawing/2014/main" id="{92C134EB-C1F7-4D4E-9216-E016B86795A5}"/>
              </a:ext>
            </a:extLst>
          </p:cNvPr>
          <p:cNvGrpSpPr/>
          <p:nvPr/>
        </p:nvGrpSpPr>
        <p:grpSpPr>
          <a:xfrm>
            <a:off x="5489588" y="3560368"/>
            <a:ext cx="340168" cy="309628"/>
            <a:chOff x="1487200" y="4421025"/>
            <a:chExt cx="483125" cy="439750"/>
          </a:xfrm>
          <a:solidFill>
            <a:srgbClr val="000400"/>
          </a:solidFill>
        </p:grpSpPr>
        <p:sp>
          <p:nvSpPr>
            <p:cNvPr id="281" name="Google Shape;9440;p65">
              <a:extLst>
                <a:ext uri="{FF2B5EF4-FFF2-40B4-BE49-F238E27FC236}">
                  <a16:creationId xmlns:a16="http://schemas.microsoft.com/office/drawing/2014/main" id="{8E85430E-F41D-4EA2-A338-019BC8705E92}"/>
                </a:ext>
              </a:extLst>
            </p:cNvPr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2" name="Google Shape;9441;p65">
              <a:extLst>
                <a:ext uri="{FF2B5EF4-FFF2-40B4-BE49-F238E27FC236}">
                  <a16:creationId xmlns:a16="http://schemas.microsoft.com/office/drawing/2014/main" id="{1B35B5B9-4D64-4DFD-8583-6CAF8926ED65}"/>
                </a:ext>
              </a:extLst>
            </p:cNvPr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3" name="Google Shape;9442;p65">
              <a:extLst>
                <a:ext uri="{FF2B5EF4-FFF2-40B4-BE49-F238E27FC236}">
                  <a16:creationId xmlns:a16="http://schemas.microsoft.com/office/drawing/2014/main" id="{E4AE973C-32F6-482C-9BEC-A29F6AC77D21}"/>
                </a:ext>
              </a:extLst>
            </p:cNvPr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4" name="Google Shape;9443;p65">
              <a:extLst>
                <a:ext uri="{FF2B5EF4-FFF2-40B4-BE49-F238E27FC236}">
                  <a16:creationId xmlns:a16="http://schemas.microsoft.com/office/drawing/2014/main" id="{5146E1F9-B56E-473D-BA67-1E16FFDB01EA}"/>
                </a:ext>
              </a:extLst>
            </p:cNvPr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85" name="Google Shape;9444;p65">
            <a:extLst>
              <a:ext uri="{FF2B5EF4-FFF2-40B4-BE49-F238E27FC236}">
                <a16:creationId xmlns:a16="http://schemas.microsoft.com/office/drawing/2014/main" id="{14904669-8443-4569-9ABE-F6A957AE6CFD}"/>
              </a:ext>
            </a:extLst>
          </p:cNvPr>
          <p:cNvGrpSpPr/>
          <p:nvPr/>
        </p:nvGrpSpPr>
        <p:grpSpPr>
          <a:xfrm>
            <a:off x="5893867" y="3545107"/>
            <a:ext cx="344903" cy="340151"/>
            <a:chOff x="2079300" y="4399325"/>
            <a:chExt cx="489850" cy="483100"/>
          </a:xfrm>
          <a:solidFill>
            <a:srgbClr val="000400"/>
          </a:solidFill>
        </p:grpSpPr>
        <p:sp>
          <p:nvSpPr>
            <p:cNvPr id="286" name="Google Shape;9445;p65">
              <a:extLst>
                <a:ext uri="{FF2B5EF4-FFF2-40B4-BE49-F238E27FC236}">
                  <a16:creationId xmlns:a16="http://schemas.microsoft.com/office/drawing/2014/main" id="{CDA7C8BD-E158-4133-B595-9FDFB595D4DC}"/>
                </a:ext>
              </a:extLst>
            </p:cNvPr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7" name="Google Shape;9446;p65">
              <a:extLst>
                <a:ext uri="{FF2B5EF4-FFF2-40B4-BE49-F238E27FC236}">
                  <a16:creationId xmlns:a16="http://schemas.microsoft.com/office/drawing/2014/main" id="{E546CA4F-19FB-4CA8-9CF7-EF97D7519A53}"/>
                </a:ext>
              </a:extLst>
            </p:cNvPr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88" name="Google Shape;9447;p65">
            <a:extLst>
              <a:ext uri="{FF2B5EF4-FFF2-40B4-BE49-F238E27FC236}">
                <a16:creationId xmlns:a16="http://schemas.microsoft.com/office/drawing/2014/main" id="{E6A072E4-9559-475B-AE56-1A156D073A1E}"/>
              </a:ext>
            </a:extLst>
          </p:cNvPr>
          <p:cNvSpPr/>
          <p:nvPr/>
        </p:nvSpPr>
        <p:spPr>
          <a:xfrm>
            <a:off x="6330757" y="3544569"/>
            <a:ext cx="299049" cy="340133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89" name="Google Shape;9448;p65">
            <a:extLst>
              <a:ext uri="{FF2B5EF4-FFF2-40B4-BE49-F238E27FC236}">
                <a16:creationId xmlns:a16="http://schemas.microsoft.com/office/drawing/2014/main" id="{18DF31E4-268F-4FA4-8FD2-269A2E4090DC}"/>
              </a:ext>
            </a:extLst>
          </p:cNvPr>
          <p:cNvGrpSpPr/>
          <p:nvPr/>
        </p:nvGrpSpPr>
        <p:grpSpPr>
          <a:xfrm>
            <a:off x="6760439" y="3545107"/>
            <a:ext cx="276236" cy="340151"/>
            <a:chOff x="3316000" y="4399325"/>
            <a:chExt cx="392325" cy="483100"/>
          </a:xfrm>
          <a:solidFill>
            <a:srgbClr val="000400"/>
          </a:solidFill>
        </p:grpSpPr>
        <p:sp>
          <p:nvSpPr>
            <p:cNvPr id="290" name="Google Shape;9449;p65">
              <a:extLst>
                <a:ext uri="{FF2B5EF4-FFF2-40B4-BE49-F238E27FC236}">
                  <a16:creationId xmlns:a16="http://schemas.microsoft.com/office/drawing/2014/main" id="{8B2ADABA-F820-479D-991B-8A5BB058A715}"/>
                </a:ext>
              </a:extLst>
            </p:cNvPr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1" name="Google Shape;9450;p65">
              <a:extLst>
                <a:ext uri="{FF2B5EF4-FFF2-40B4-BE49-F238E27FC236}">
                  <a16:creationId xmlns:a16="http://schemas.microsoft.com/office/drawing/2014/main" id="{2EF18162-953D-4AD4-A5B3-CA6E3D331553}"/>
                </a:ext>
              </a:extLst>
            </p:cNvPr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2" name="Google Shape;9451;p65">
            <a:extLst>
              <a:ext uri="{FF2B5EF4-FFF2-40B4-BE49-F238E27FC236}">
                <a16:creationId xmlns:a16="http://schemas.microsoft.com/office/drawing/2014/main" id="{E1CE5624-72FF-4F81-A500-B89095EF1F62}"/>
              </a:ext>
            </a:extLst>
          </p:cNvPr>
          <p:cNvGrpSpPr/>
          <p:nvPr/>
        </p:nvGrpSpPr>
        <p:grpSpPr>
          <a:xfrm>
            <a:off x="7185179" y="3545089"/>
            <a:ext cx="254022" cy="340186"/>
            <a:chOff x="3926225" y="4399275"/>
            <a:chExt cx="360775" cy="483150"/>
          </a:xfrm>
          <a:solidFill>
            <a:srgbClr val="000400"/>
          </a:solidFill>
        </p:grpSpPr>
        <p:sp>
          <p:nvSpPr>
            <p:cNvPr id="293" name="Google Shape;9452;p65">
              <a:extLst>
                <a:ext uri="{FF2B5EF4-FFF2-40B4-BE49-F238E27FC236}">
                  <a16:creationId xmlns:a16="http://schemas.microsoft.com/office/drawing/2014/main" id="{D2AD070A-8816-477B-86EE-8FB6055C8AB2}"/>
                </a:ext>
              </a:extLst>
            </p:cNvPr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" name="Google Shape;9453;p65">
              <a:extLst>
                <a:ext uri="{FF2B5EF4-FFF2-40B4-BE49-F238E27FC236}">
                  <a16:creationId xmlns:a16="http://schemas.microsoft.com/office/drawing/2014/main" id="{60EF1FF0-D55D-41B5-BC4C-BEC0E5881FF8}"/>
                </a:ext>
              </a:extLst>
            </p:cNvPr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" name="Google Shape;9454;p65">
            <a:extLst>
              <a:ext uri="{FF2B5EF4-FFF2-40B4-BE49-F238E27FC236}">
                <a16:creationId xmlns:a16="http://schemas.microsoft.com/office/drawing/2014/main" id="{6C45E8E4-A12C-4248-B92C-9F230C46B88F}"/>
              </a:ext>
            </a:extLst>
          </p:cNvPr>
          <p:cNvSpPr/>
          <p:nvPr/>
        </p:nvSpPr>
        <p:spPr>
          <a:xfrm>
            <a:off x="7645633" y="3544578"/>
            <a:ext cx="179387" cy="340116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96" name="Google Shape;9455;p65">
            <a:extLst>
              <a:ext uri="{FF2B5EF4-FFF2-40B4-BE49-F238E27FC236}">
                <a16:creationId xmlns:a16="http://schemas.microsoft.com/office/drawing/2014/main" id="{1B6DAA8F-3C15-4D2D-A745-4EE45A4C2179}"/>
              </a:ext>
            </a:extLst>
          </p:cNvPr>
          <p:cNvGrpSpPr/>
          <p:nvPr/>
        </p:nvGrpSpPr>
        <p:grpSpPr>
          <a:xfrm>
            <a:off x="7990738" y="3545151"/>
            <a:ext cx="340080" cy="340063"/>
            <a:chOff x="5053975" y="4399375"/>
            <a:chExt cx="483000" cy="482975"/>
          </a:xfrm>
          <a:solidFill>
            <a:srgbClr val="000400"/>
          </a:solidFill>
        </p:grpSpPr>
        <p:sp>
          <p:nvSpPr>
            <p:cNvPr id="297" name="Google Shape;9456;p65">
              <a:extLst>
                <a:ext uri="{FF2B5EF4-FFF2-40B4-BE49-F238E27FC236}">
                  <a16:creationId xmlns:a16="http://schemas.microsoft.com/office/drawing/2014/main" id="{AA0E45A0-3F0E-4FBA-A9F9-628F79735B61}"/>
                </a:ext>
              </a:extLst>
            </p:cNvPr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8" name="Google Shape;9457;p65">
              <a:extLst>
                <a:ext uri="{FF2B5EF4-FFF2-40B4-BE49-F238E27FC236}">
                  <a16:creationId xmlns:a16="http://schemas.microsoft.com/office/drawing/2014/main" id="{A18B2E92-879E-4CE4-8EF1-069F8C28175E}"/>
                </a:ext>
              </a:extLst>
            </p:cNvPr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9" name="Google Shape;9458;p65">
              <a:extLst>
                <a:ext uri="{FF2B5EF4-FFF2-40B4-BE49-F238E27FC236}">
                  <a16:creationId xmlns:a16="http://schemas.microsoft.com/office/drawing/2014/main" id="{EB8B1875-B544-44E5-8CE4-2E9A427016BC}"/>
                </a:ext>
              </a:extLst>
            </p:cNvPr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0" name="Google Shape;9459;p65">
            <a:extLst>
              <a:ext uri="{FF2B5EF4-FFF2-40B4-BE49-F238E27FC236}">
                <a16:creationId xmlns:a16="http://schemas.microsoft.com/office/drawing/2014/main" id="{D5B2D155-8236-4042-8E38-539DF22F90AD}"/>
              </a:ext>
            </a:extLst>
          </p:cNvPr>
          <p:cNvGrpSpPr/>
          <p:nvPr/>
        </p:nvGrpSpPr>
        <p:grpSpPr>
          <a:xfrm>
            <a:off x="7750609" y="3956042"/>
            <a:ext cx="340168" cy="340168"/>
            <a:chOff x="5648375" y="4399300"/>
            <a:chExt cx="483125" cy="483125"/>
          </a:xfrm>
          <a:solidFill>
            <a:srgbClr val="000400"/>
          </a:solidFill>
        </p:grpSpPr>
        <p:sp>
          <p:nvSpPr>
            <p:cNvPr id="301" name="Google Shape;9460;p65">
              <a:extLst>
                <a:ext uri="{FF2B5EF4-FFF2-40B4-BE49-F238E27FC236}">
                  <a16:creationId xmlns:a16="http://schemas.microsoft.com/office/drawing/2014/main" id="{E28EAEA7-6091-4400-BC2D-9C3F2E3AC925}"/>
                </a:ext>
              </a:extLst>
            </p:cNvPr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2" name="Google Shape;9461;p65">
              <a:extLst>
                <a:ext uri="{FF2B5EF4-FFF2-40B4-BE49-F238E27FC236}">
                  <a16:creationId xmlns:a16="http://schemas.microsoft.com/office/drawing/2014/main" id="{F416AF6D-7743-480F-B1FF-C968C6ADFADB}"/>
                </a:ext>
              </a:extLst>
            </p:cNvPr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3" name="Google Shape;9462;p65">
            <a:extLst>
              <a:ext uri="{FF2B5EF4-FFF2-40B4-BE49-F238E27FC236}">
                <a16:creationId xmlns:a16="http://schemas.microsoft.com/office/drawing/2014/main" id="{68AFECF8-AF9E-40B8-97FA-57F0F97DEACD}"/>
              </a:ext>
            </a:extLst>
          </p:cNvPr>
          <p:cNvGrpSpPr/>
          <p:nvPr/>
        </p:nvGrpSpPr>
        <p:grpSpPr>
          <a:xfrm>
            <a:off x="5981331" y="3974637"/>
            <a:ext cx="330007" cy="302744"/>
            <a:chOff x="6239575" y="4416275"/>
            <a:chExt cx="489625" cy="449175"/>
          </a:xfrm>
          <a:solidFill>
            <a:srgbClr val="000400"/>
          </a:solidFill>
        </p:grpSpPr>
        <p:sp>
          <p:nvSpPr>
            <p:cNvPr id="304" name="Google Shape;9463;p65">
              <a:extLst>
                <a:ext uri="{FF2B5EF4-FFF2-40B4-BE49-F238E27FC236}">
                  <a16:creationId xmlns:a16="http://schemas.microsoft.com/office/drawing/2014/main" id="{895F0FFC-7EF7-47E1-A479-C0CE37BE28F5}"/>
                </a:ext>
              </a:extLst>
            </p:cNvPr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5" name="Google Shape;9464;p65">
              <a:extLst>
                <a:ext uri="{FF2B5EF4-FFF2-40B4-BE49-F238E27FC236}">
                  <a16:creationId xmlns:a16="http://schemas.microsoft.com/office/drawing/2014/main" id="{A9FFF08E-11A5-40CB-B466-EF8F836E8B82}"/>
                </a:ext>
              </a:extLst>
            </p:cNvPr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6" name="Google Shape;9465;p65">
              <a:extLst>
                <a:ext uri="{FF2B5EF4-FFF2-40B4-BE49-F238E27FC236}">
                  <a16:creationId xmlns:a16="http://schemas.microsoft.com/office/drawing/2014/main" id="{F752ABA9-EE57-4095-B99B-6021C4A59712}"/>
                </a:ext>
              </a:extLst>
            </p:cNvPr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7" name="Google Shape;9466;p65">
            <a:extLst>
              <a:ext uri="{FF2B5EF4-FFF2-40B4-BE49-F238E27FC236}">
                <a16:creationId xmlns:a16="http://schemas.microsoft.com/office/drawing/2014/main" id="{11175C59-B979-4CC7-A339-5625D24B8344}"/>
              </a:ext>
            </a:extLst>
          </p:cNvPr>
          <p:cNvGrpSpPr/>
          <p:nvPr/>
        </p:nvGrpSpPr>
        <p:grpSpPr>
          <a:xfrm>
            <a:off x="3084610" y="3971815"/>
            <a:ext cx="308234" cy="308234"/>
            <a:chOff x="892750" y="4993750"/>
            <a:chExt cx="483125" cy="483125"/>
          </a:xfrm>
          <a:solidFill>
            <a:srgbClr val="000400"/>
          </a:solidFill>
        </p:grpSpPr>
        <p:sp>
          <p:nvSpPr>
            <p:cNvPr id="308" name="Google Shape;9467;p65">
              <a:extLst>
                <a:ext uri="{FF2B5EF4-FFF2-40B4-BE49-F238E27FC236}">
                  <a16:creationId xmlns:a16="http://schemas.microsoft.com/office/drawing/2014/main" id="{4EB8EF10-2B5C-4590-AFB0-958FF0069553}"/>
                </a:ext>
              </a:extLst>
            </p:cNvPr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9" name="Google Shape;9468;p65">
              <a:extLst>
                <a:ext uri="{FF2B5EF4-FFF2-40B4-BE49-F238E27FC236}">
                  <a16:creationId xmlns:a16="http://schemas.microsoft.com/office/drawing/2014/main" id="{4D8368C3-CEEF-4773-9922-4142064DA29C}"/>
                </a:ext>
              </a:extLst>
            </p:cNvPr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0" name="Google Shape;9469;p65">
              <a:extLst>
                <a:ext uri="{FF2B5EF4-FFF2-40B4-BE49-F238E27FC236}">
                  <a16:creationId xmlns:a16="http://schemas.microsoft.com/office/drawing/2014/main" id="{57C88F0C-6DCE-4AB0-92F3-A23D7D31F0C7}"/>
                </a:ext>
              </a:extLst>
            </p:cNvPr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11" name="Google Shape;9470;p65">
            <a:extLst>
              <a:ext uri="{FF2B5EF4-FFF2-40B4-BE49-F238E27FC236}">
                <a16:creationId xmlns:a16="http://schemas.microsoft.com/office/drawing/2014/main" id="{97570B05-8083-4655-A6AE-2F0979271EDB}"/>
              </a:ext>
            </a:extLst>
          </p:cNvPr>
          <p:cNvGrpSpPr/>
          <p:nvPr/>
        </p:nvGrpSpPr>
        <p:grpSpPr>
          <a:xfrm>
            <a:off x="3497219" y="3971815"/>
            <a:ext cx="308234" cy="308234"/>
            <a:chOff x="1487200" y="4993750"/>
            <a:chExt cx="483125" cy="483125"/>
          </a:xfrm>
          <a:solidFill>
            <a:srgbClr val="000400"/>
          </a:solidFill>
        </p:grpSpPr>
        <p:sp>
          <p:nvSpPr>
            <p:cNvPr id="312" name="Google Shape;9471;p65">
              <a:extLst>
                <a:ext uri="{FF2B5EF4-FFF2-40B4-BE49-F238E27FC236}">
                  <a16:creationId xmlns:a16="http://schemas.microsoft.com/office/drawing/2014/main" id="{8C1DFA15-02A9-452F-83F3-F796E7CE07CE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3" name="Google Shape;9472;p65">
              <a:extLst>
                <a:ext uri="{FF2B5EF4-FFF2-40B4-BE49-F238E27FC236}">
                  <a16:creationId xmlns:a16="http://schemas.microsoft.com/office/drawing/2014/main" id="{6471EFFB-71BE-4BB9-9D15-EBBD1F3B56B6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14" name="Google Shape;9473;p65">
            <a:extLst>
              <a:ext uri="{FF2B5EF4-FFF2-40B4-BE49-F238E27FC236}">
                <a16:creationId xmlns:a16="http://schemas.microsoft.com/office/drawing/2014/main" id="{3A09808F-C5EB-4CB8-8EA6-2C353738A021}"/>
              </a:ext>
            </a:extLst>
          </p:cNvPr>
          <p:cNvGrpSpPr/>
          <p:nvPr/>
        </p:nvGrpSpPr>
        <p:grpSpPr>
          <a:xfrm>
            <a:off x="3909829" y="3971815"/>
            <a:ext cx="308234" cy="308234"/>
            <a:chOff x="2081650" y="4993750"/>
            <a:chExt cx="483125" cy="483125"/>
          </a:xfrm>
          <a:solidFill>
            <a:srgbClr val="000400"/>
          </a:solidFill>
        </p:grpSpPr>
        <p:sp>
          <p:nvSpPr>
            <p:cNvPr id="315" name="Google Shape;9474;p65">
              <a:extLst>
                <a:ext uri="{FF2B5EF4-FFF2-40B4-BE49-F238E27FC236}">
                  <a16:creationId xmlns:a16="http://schemas.microsoft.com/office/drawing/2014/main" id="{90D82B38-89A3-4507-9B5C-30C17DF937A4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6" name="Google Shape;9475;p65">
              <a:extLst>
                <a:ext uri="{FF2B5EF4-FFF2-40B4-BE49-F238E27FC236}">
                  <a16:creationId xmlns:a16="http://schemas.microsoft.com/office/drawing/2014/main" id="{FB1D7D03-5EDF-487C-B011-D77AC348894E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17" name="Google Shape;9476;p65">
            <a:extLst>
              <a:ext uri="{FF2B5EF4-FFF2-40B4-BE49-F238E27FC236}">
                <a16:creationId xmlns:a16="http://schemas.microsoft.com/office/drawing/2014/main" id="{881CB20E-637E-4EAF-9510-13E47C777B53}"/>
              </a:ext>
            </a:extLst>
          </p:cNvPr>
          <p:cNvGrpSpPr/>
          <p:nvPr/>
        </p:nvGrpSpPr>
        <p:grpSpPr>
          <a:xfrm>
            <a:off x="1491328" y="3979188"/>
            <a:ext cx="293982" cy="293982"/>
            <a:chOff x="2676100" y="4993750"/>
            <a:chExt cx="483125" cy="483125"/>
          </a:xfrm>
          <a:solidFill>
            <a:srgbClr val="000400"/>
          </a:solidFill>
        </p:grpSpPr>
        <p:sp>
          <p:nvSpPr>
            <p:cNvPr id="318" name="Google Shape;9477;p65">
              <a:extLst>
                <a:ext uri="{FF2B5EF4-FFF2-40B4-BE49-F238E27FC236}">
                  <a16:creationId xmlns:a16="http://schemas.microsoft.com/office/drawing/2014/main" id="{05CCA897-136B-4A44-96A4-6063349DC327}"/>
                </a:ext>
              </a:extLst>
            </p:cNvPr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9" name="Google Shape;9478;p65">
              <a:extLst>
                <a:ext uri="{FF2B5EF4-FFF2-40B4-BE49-F238E27FC236}">
                  <a16:creationId xmlns:a16="http://schemas.microsoft.com/office/drawing/2014/main" id="{1C55DFF9-CA41-40EF-808B-6CDAB7E35F29}"/>
                </a:ext>
              </a:extLst>
            </p:cNvPr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0" name="Google Shape;9479;p65">
              <a:extLst>
                <a:ext uri="{FF2B5EF4-FFF2-40B4-BE49-F238E27FC236}">
                  <a16:creationId xmlns:a16="http://schemas.microsoft.com/office/drawing/2014/main" id="{5B582832-4764-458C-919C-F865952F9B2E}"/>
                </a:ext>
              </a:extLst>
            </p:cNvPr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1" name="Google Shape;9480;p65">
            <a:extLst>
              <a:ext uri="{FF2B5EF4-FFF2-40B4-BE49-F238E27FC236}">
                <a16:creationId xmlns:a16="http://schemas.microsoft.com/office/drawing/2014/main" id="{6A7487C7-C4DA-417F-81F3-CF0E098C6CFD}"/>
              </a:ext>
            </a:extLst>
          </p:cNvPr>
          <p:cNvGrpSpPr/>
          <p:nvPr/>
        </p:nvGrpSpPr>
        <p:grpSpPr>
          <a:xfrm>
            <a:off x="4322435" y="3971815"/>
            <a:ext cx="308234" cy="308234"/>
            <a:chOff x="3270550" y="4993750"/>
            <a:chExt cx="483125" cy="483125"/>
          </a:xfrm>
          <a:solidFill>
            <a:srgbClr val="000400"/>
          </a:solidFill>
        </p:grpSpPr>
        <p:sp>
          <p:nvSpPr>
            <p:cNvPr id="322" name="Google Shape;9481;p65">
              <a:extLst>
                <a:ext uri="{FF2B5EF4-FFF2-40B4-BE49-F238E27FC236}">
                  <a16:creationId xmlns:a16="http://schemas.microsoft.com/office/drawing/2014/main" id="{52755C0E-F867-4FEE-836F-31E365BB0A2F}"/>
                </a:ext>
              </a:extLst>
            </p:cNvPr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3" name="Google Shape;9482;p65">
              <a:extLst>
                <a:ext uri="{FF2B5EF4-FFF2-40B4-BE49-F238E27FC236}">
                  <a16:creationId xmlns:a16="http://schemas.microsoft.com/office/drawing/2014/main" id="{F5EA5B1B-32D8-43B2-BE36-77F44B419E7E}"/>
                </a:ext>
              </a:extLst>
            </p:cNvPr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4" name="Google Shape;9483;p65">
              <a:extLst>
                <a:ext uri="{FF2B5EF4-FFF2-40B4-BE49-F238E27FC236}">
                  <a16:creationId xmlns:a16="http://schemas.microsoft.com/office/drawing/2014/main" id="{0E909691-8B33-4849-8083-FA05FE222201}"/>
                </a:ext>
              </a:extLst>
            </p:cNvPr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25" name="Google Shape;9484;p65">
            <a:extLst>
              <a:ext uri="{FF2B5EF4-FFF2-40B4-BE49-F238E27FC236}">
                <a16:creationId xmlns:a16="http://schemas.microsoft.com/office/drawing/2014/main" id="{F448A72F-89C7-401B-944E-777BEEBE2F97}"/>
              </a:ext>
            </a:extLst>
          </p:cNvPr>
          <p:cNvSpPr/>
          <p:nvPr/>
        </p:nvSpPr>
        <p:spPr>
          <a:xfrm>
            <a:off x="1889555" y="3978931"/>
            <a:ext cx="293997" cy="294073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26" name="Google Shape;9485;p65">
            <a:extLst>
              <a:ext uri="{FF2B5EF4-FFF2-40B4-BE49-F238E27FC236}">
                <a16:creationId xmlns:a16="http://schemas.microsoft.com/office/drawing/2014/main" id="{4B9EDBC9-4302-4007-B8F6-E6C014913B19}"/>
              </a:ext>
            </a:extLst>
          </p:cNvPr>
          <p:cNvGrpSpPr/>
          <p:nvPr/>
        </p:nvGrpSpPr>
        <p:grpSpPr>
          <a:xfrm>
            <a:off x="2288093" y="3979142"/>
            <a:ext cx="293997" cy="294073"/>
            <a:chOff x="4459450" y="4993700"/>
            <a:chExt cx="483150" cy="483275"/>
          </a:xfrm>
          <a:solidFill>
            <a:srgbClr val="000400"/>
          </a:solidFill>
        </p:grpSpPr>
        <p:sp>
          <p:nvSpPr>
            <p:cNvPr id="327" name="Google Shape;9486;p65">
              <a:extLst>
                <a:ext uri="{FF2B5EF4-FFF2-40B4-BE49-F238E27FC236}">
                  <a16:creationId xmlns:a16="http://schemas.microsoft.com/office/drawing/2014/main" id="{9069C0B4-A4C4-43ED-A6B4-3BB02CBDED5A}"/>
                </a:ext>
              </a:extLst>
            </p:cNvPr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8" name="Google Shape;9487;p65">
              <a:extLst>
                <a:ext uri="{FF2B5EF4-FFF2-40B4-BE49-F238E27FC236}">
                  <a16:creationId xmlns:a16="http://schemas.microsoft.com/office/drawing/2014/main" id="{51261841-CFE3-410E-9A79-894837E6E465}"/>
                </a:ext>
              </a:extLst>
            </p:cNvPr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9" name="Google Shape;9488;p65">
            <a:extLst>
              <a:ext uri="{FF2B5EF4-FFF2-40B4-BE49-F238E27FC236}">
                <a16:creationId xmlns:a16="http://schemas.microsoft.com/office/drawing/2014/main" id="{E8FA803D-CD4B-4AA2-A2D5-F42D9194E9BB}"/>
              </a:ext>
            </a:extLst>
          </p:cNvPr>
          <p:cNvGrpSpPr/>
          <p:nvPr/>
        </p:nvGrpSpPr>
        <p:grpSpPr>
          <a:xfrm>
            <a:off x="2686471" y="3979142"/>
            <a:ext cx="293997" cy="294073"/>
            <a:chOff x="5053900" y="4993700"/>
            <a:chExt cx="483150" cy="483275"/>
          </a:xfrm>
          <a:solidFill>
            <a:srgbClr val="000400"/>
          </a:solidFill>
        </p:grpSpPr>
        <p:sp>
          <p:nvSpPr>
            <p:cNvPr id="330" name="Google Shape;9489;p65">
              <a:extLst>
                <a:ext uri="{FF2B5EF4-FFF2-40B4-BE49-F238E27FC236}">
                  <a16:creationId xmlns:a16="http://schemas.microsoft.com/office/drawing/2014/main" id="{A64168A1-7933-4B06-B8C6-FB1D52BC0929}"/>
                </a:ext>
              </a:extLst>
            </p:cNvPr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1" name="Google Shape;9490;p65">
              <a:extLst>
                <a:ext uri="{FF2B5EF4-FFF2-40B4-BE49-F238E27FC236}">
                  <a16:creationId xmlns:a16="http://schemas.microsoft.com/office/drawing/2014/main" id="{08345DC4-05CE-41D2-AB8D-840D46A79D22}"/>
                </a:ext>
              </a:extLst>
            </p:cNvPr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83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9495;p66">
            <a:extLst>
              <a:ext uri="{FF2B5EF4-FFF2-40B4-BE49-F238E27FC236}">
                <a16:creationId xmlns:a16="http://schemas.microsoft.com/office/drawing/2014/main" id="{3822DC58-DC5F-438B-B64F-7A3E9368E374}"/>
              </a:ext>
            </a:extLst>
          </p:cNvPr>
          <p:cNvSpPr/>
          <p:nvPr/>
        </p:nvSpPr>
        <p:spPr>
          <a:xfrm>
            <a:off x="844100" y="1534006"/>
            <a:ext cx="323667" cy="373560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9496;p66">
            <a:extLst>
              <a:ext uri="{FF2B5EF4-FFF2-40B4-BE49-F238E27FC236}">
                <a16:creationId xmlns:a16="http://schemas.microsoft.com/office/drawing/2014/main" id="{5504C592-780B-4972-BCA2-4BB1C21390BD}"/>
              </a:ext>
            </a:extLst>
          </p:cNvPr>
          <p:cNvSpPr/>
          <p:nvPr/>
        </p:nvSpPr>
        <p:spPr>
          <a:xfrm>
            <a:off x="844104" y="1998611"/>
            <a:ext cx="383008" cy="338738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9497;p66">
            <a:extLst>
              <a:ext uri="{FF2B5EF4-FFF2-40B4-BE49-F238E27FC236}">
                <a16:creationId xmlns:a16="http://schemas.microsoft.com/office/drawing/2014/main" id="{C1EF450B-5998-4FF9-B254-A41DDFC5F5EE}"/>
              </a:ext>
            </a:extLst>
          </p:cNvPr>
          <p:cNvSpPr/>
          <p:nvPr/>
        </p:nvSpPr>
        <p:spPr>
          <a:xfrm>
            <a:off x="852434" y="2428395"/>
            <a:ext cx="366348" cy="373412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9498;p66">
            <a:extLst>
              <a:ext uri="{FF2B5EF4-FFF2-40B4-BE49-F238E27FC236}">
                <a16:creationId xmlns:a16="http://schemas.microsoft.com/office/drawing/2014/main" id="{0514BC5D-3BF7-40F0-804E-1C0278FE4047}"/>
              </a:ext>
            </a:extLst>
          </p:cNvPr>
          <p:cNvGrpSpPr/>
          <p:nvPr/>
        </p:nvGrpSpPr>
        <p:grpSpPr>
          <a:xfrm>
            <a:off x="2987728" y="1561903"/>
            <a:ext cx="371882" cy="373766"/>
            <a:chOff x="-41270450" y="1973375"/>
            <a:chExt cx="315850" cy="317450"/>
          </a:xfrm>
          <a:solidFill>
            <a:srgbClr val="000400"/>
          </a:solidFill>
        </p:grpSpPr>
        <p:sp>
          <p:nvSpPr>
            <p:cNvPr id="336" name="Google Shape;9499;p66">
              <a:extLst>
                <a:ext uri="{FF2B5EF4-FFF2-40B4-BE49-F238E27FC236}">
                  <a16:creationId xmlns:a16="http://schemas.microsoft.com/office/drawing/2014/main" id="{0E8D145E-361D-428E-BB16-682ABBBC4D16}"/>
                </a:ext>
              </a:extLst>
            </p:cNvPr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500;p66">
              <a:extLst>
                <a:ext uri="{FF2B5EF4-FFF2-40B4-BE49-F238E27FC236}">
                  <a16:creationId xmlns:a16="http://schemas.microsoft.com/office/drawing/2014/main" id="{2884CFE7-2BAA-45C2-A1C4-2C399F45418A}"/>
                </a:ext>
              </a:extLst>
            </p:cNvPr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501;p66">
              <a:extLst>
                <a:ext uri="{FF2B5EF4-FFF2-40B4-BE49-F238E27FC236}">
                  <a16:creationId xmlns:a16="http://schemas.microsoft.com/office/drawing/2014/main" id="{BEE5C3AF-8669-4D51-B30C-DD7DF6F0C422}"/>
                </a:ext>
              </a:extLst>
            </p:cNvPr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502;p66">
              <a:extLst>
                <a:ext uri="{FF2B5EF4-FFF2-40B4-BE49-F238E27FC236}">
                  <a16:creationId xmlns:a16="http://schemas.microsoft.com/office/drawing/2014/main" id="{C876C8BB-644A-4A38-B45C-326C0B4611B6}"/>
                </a:ext>
              </a:extLst>
            </p:cNvPr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9503;p66">
            <a:extLst>
              <a:ext uri="{FF2B5EF4-FFF2-40B4-BE49-F238E27FC236}">
                <a16:creationId xmlns:a16="http://schemas.microsoft.com/office/drawing/2014/main" id="{20E0945A-FB17-4679-AF0A-DB2498C4CA33}"/>
              </a:ext>
            </a:extLst>
          </p:cNvPr>
          <p:cNvGrpSpPr/>
          <p:nvPr/>
        </p:nvGrpSpPr>
        <p:grpSpPr>
          <a:xfrm>
            <a:off x="3005407" y="2008859"/>
            <a:ext cx="395871" cy="372088"/>
            <a:chOff x="-41291625" y="2339025"/>
            <a:chExt cx="336225" cy="316025"/>
          </a:xfrm>
          <a:solidFill>
            <a:srgbClr val="000400"/>
          </a:solidFill>
        </p:grpSpPr>
        <p:sp>
          <p:nvSpPr>
            <p:cNvPr id="341" name="Google Shape;9504;p66">
              <a:extLst>
                <a:ext uri="{FF2B5EF4-FFF2-40B4-BE49-F238E27FC236}">
                  <a16:creationId xmlns:a16="http://schemas.microsoft.com/office/drawing/2014/main" id="{8122BE88-E478-4C47-BF10-F65183CE47C1}"/>
                </a:ext>
              </a:extLst>
            </p:cNvPr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505;p66">
              <a:extLst>
                <a:ext uri="{FF2B5EF4-FFF2-40B4-BE49-F238E27FC236}">
                  <a16:creationId xmlns:a16="http://schemas.microsoft.com/office/drawing/2014/main" id="{B3D3E348-9393-4085-A8C7-8497DD8DA1B0}"/>
                </a:ext>
              </a:extLst>
            </p:cNvPr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9506;p66">
            <a:extLst>
              <a:ext uri="{FF2B5EF4-FFF2-40B4-BE49-F238E27FC236}">
                <a16:creationId xmlns:a16="http://schemas.microsoft.com/office/drawing/2014/main" id="{CE18536B-5F58-4634-9D65-6678A27334CB}"/>
              </a:ext>
            </a:extLst>
          </p:cNvPr>
          <p:cNvSpPr/>
          <p:nvPr/>
        </p:nvSpPr>
        <p:spPr>
          <a:xfrm>
            <a:off x="2982027" y="2195874"/>
            <a:ext cx="0" cy="2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9507;p66">
            <a:extLst>
              <a:ext uri="{FF2B5EF4-FFF2-40B4-BE49-F238E27FC236}">
                <a16:creationId xmlns:a16="http://schemas.microsoft.com/office/drawing/2014/main" id="{14EB1B5B-7076-42BF-8F92-3CCC10EE0B69}"/>
              </a:ext>
            </a:extLst>
          </p:cNvPr>
          <p:cNvSpPr/>
          <p:nvPr/>
        </p:nvSpPr>
        <p:spPr>
          <a:xfrm>
            <a:off x="3016426" y="2441147"/>
            <a:ext cx="376503" cy="37344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9508;p66">
            <a:extLst>
              <a:ext uri="{FF2B5EF4-FFF2-40B4-BE49-F238E27FC236}">
                <a16:creationId xmlns:a16="http://schemas.microsoft.com/office/drawing/2014/main" id="{271EAEDE-885E-4459-9B09-9E8582593469}"/>
              </a:ext>
            </a:extLst>
          </p:cNvPr>
          <p:cNvSpPr/>
          <p:nvPr/>
        </p:nvSpPr>
        <p:spPr>
          <a:xfrm>
            <a:off x="1807487" y="2877846"/>
            <a:ext cx="231859" cy="372824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9509;p66">
            <a:extLst>
              <a:ext uri="{FF2B5EF4-FFF2-40B4-BE49-F238E27FC236}">
                <a16:creationId xmlns:a16="http://schemas.microsoft.com/office/drawing/2014/main" id="{5D56FD08-1470-408C-BA53-6246B9DE2FE6}"/>
              </a:ext>
            </a:extLst>
          </p:cNvPr>
          <p:cNvSpPr/>
          <p:nvPr/>
        </p:nvSpPr>
        <p:spPr>
          <a:xfrm>
            <a:off x="1759274" y="3307876"/>
            <a:ext cx="328289" cy="374914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9510;p66">
            <a:extLst>
              <a:ext uri="{FF2B5EF4-FFF2-40B4-BE49-F238E27FC236}">
                <a16:creationId xmlns:a16="http://schemas.microsoft.com/office/drawing/2014/main" id="{BAAEF33C-FB3B-4613-8393-5C9435ABEBDD}"/>
              </a:ext>
            </a:extLst>
          </p:cNvPr>
          <p:cNvSpPr/>
          <p:nvPr/>
        </p:nvSpPr>
        <p:spPr>
          <a:xfrm>
            <a:off x="1735189" y="3801910"/>
            <a:ext cx="372824" cy="3740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9511;p66">
            <a:extLst>
              <a:ext uri="{FF2B5EF4-FFF2-40B4-BE49-F238E27FC236}">
                <a16:creationId xmlns:a16="http://schemas.microsoft.com/office/drawing/2014/main" id="{03B94FBF-F373-4AE5-8256-EE20B061EF5F}"/>
              </a:ext>
            </a:extLst>
          </p:cNvPr>
          <p:cNvSpPr/>
          <p:nvPr/>
        </p:nvSpPr>
        <p:spPr>
          <a:xfrm>
            <a:off x="3953247" y="2878081"/>
            <a:ext cx="374678" cy="372353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9512;p66">
            <a:extLst>
              <a:ext uri="{FF2B5EF4-FFF2-40B4-BE49-F238E27FC236}">
                <a16:creationId xmlns:a16="http://schemas.microsoft.com/office/drawing/2014/main" id="{1D1E2CF0-A71B-4823-BAFB-A3516DF9524A}"/>
              </a:ext>
            </a:extLst>
          </p:cNvPr>
          <p:cNvGrpSpPr/>
          <p:nvPr/>
        </p:nvGrpSpPr>
        <p:grpSpPr>
          <a:xfrm>
            <a:off x="1229534" y="1533910"/>
            <a:ext cx="396931" cy="373147"/>
            <a:chOff x="-42804750" y="1949600"/>
            <a:chExt cx="337125" cy="316925"/>
          </a:xfrm>
          <a:solidFill>
            <a:srgbClr val="000400"/>
          </a:solidFill>
        </p:grpSpPr>
        <p:sp>
          <p:nvSpPr>
            <p:cNvPr id="350" name="Google Shape;9513;p66">
              <a:extLst>
                <a:ext uri="{FF2B5EF4-FFF2-40B4-BE49-F238E27FC236}">
                  <a16:creationId xmlns:a16="http://schemas.microsoft.com/office/drawing/2014/main" id="{E1F48C18-D58D-4F9D-8A48-3A77D7DCD73D}"/>
                </a:ext>
              </a:extLst>
            </p:cNvPr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514;p66">
              <a:extLst>
                <a:ext uri="{FF2B5EF4-FFF2-40B4-BE49-F238E27FC236}">
                  <a16:creationId xmlns:a16="http://schemas.microsoft.com/office/drawing/2014/main" id="{135BFD0A-F41E-40A3-BC39-109B491023E1}"/>
                </a:ext>
              </a:extLst>
            </p:cNvPr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515;p66">
              <a:extLst>
                <a:ext uri="{FF2B5EF4-FFF2-40B4-BE49-F238E27FC236}">
                  <a16:creationId xmlns:a16="http://schemas.microsoft.com/office/drawing/2014/main" id="{8ADB615C-D90A-4F20-ACCE-2ABCDA7097EF}"/>
                </a:ext>
              </a:extLst>
            </p:cNvPr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9516;p66">
            <a:extLst>
              <a:ext uri="{FF2B5EF4-FFF2-40B4-BE49-F238E27FC236}">
                <a16:creationId xmlns:a16="http://schemas.microsoft.com/office/drawing/2014/main" id="{0F4698B3-DF9F-4D38-A600-E565187DDC67}"/>
              </a:ext>
            </a:extLst>
          </p:cNvPr>
          <p:cNvGrpSpPr/>
          <p:nvPr/>
        </p:nvGrpSpPr>
        <p:grpSpPr>
          <a:xfrm>
            <a:off x="1292211" y="1986607"/>
            <a:ext cx="335706" cy="364258"/>
            <a:chOff x="-42778750" y="2320125"/>
            <a:chExt cx="285125" cy="309375"/>
          </a:xfrm>
          <a:solidFill>
            <a:srgbClr val="000400"/>
          </a:solidFill>
        </p:grpSpPr>
        <p:sp>
          <p:nvSpPr>
            <p:cNvPr id="354" name="Google Shape;9517;p66">
              <a:extLst>
                <a:ext uri="{FF2B5EF4-FFF2-40B4-BE49-F238E27FC236}">
                  <a16:creationId xmlns:a16="http://schemas.microsoft.com/office/drawing/2014/main" id="{BCE7BE40-A0C4-40BA-A32F-75488D658C7B}"/>
                </a:ext>
              </a:extLst>
            </p:cNvPr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518;p66">
              <a:extLst>
                <a:ext uri="{FF2B5EF4-FFF2-40B4-BE49-F238E27FC236}">
                  <a16:creationId xmlns:a16="http://schemas.microsoft.com/office/drawing/2014/main" id="{4C0DB116-A3BE-43C7-B9CA-516856F10313}"/>
                </a:ext>
              </a:extLst>
            </p:cNvPr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9519;p66">
            <a:extLst>
              <a:ext uri="{FF2B5EF4-FFF2-40B4-BE49-F238E27FC236}">
                <a16:creationId xmlns:a16="http://schemas.microsoft.com/office/drawing/2014/main" id="{A53956FC-512D-4B3E-8453-B7988668F760}"/>
              </a:ext>
            </a:extLst>
          </p:cNvPr>
          <p:cNvGrpSpPr/>
          <p:nvPr/>
        </p:nvGrpSpPr>
        <p:grpSpPr>
          <a:xfrm>
            <a:off x="1269879" y="2433612"/>
            <a:ext cx="375591" cy="374678"/>
            <a:chOff x="-42796875" y="2680675"/>
            <a:chExt cx="319000" cy="318225"/>
          </a:xfrm>
          <a:solidFill>
            <a:srgbClr val="000400"/>
          </a:solidFill>
        </p:grpSpPr>
        <p:sp>
          <p:nvSpPr>
            <p:cNvPr id="357" name="Google Shape;9520;p66">
              <a:extLst>
                <a:ext uri="{FF2B5EF4-FFF2-40B4-BE49-F238E27FC236}">
                  <a16:creationId xmlns:a16="http://schemas.microsoft.com/office/drawing/2014/main" id="{6D182A6B-254D-4D93-A068-4890E039DB14}"/>
                </a:ext>
              </a:extLst>
            </p:cNvPr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521;p66">
              <a:extLst>
                <a:ext uri="{FF2B5EF4-FFF2-40B4-BE49-F238E27FC236}">
                  <a16:creationId xmlns:a16="http://schemas.microsoft.com/office/drawing/2014/main" id="{DF0DCBC0-F2F7-426C-84DD-0E99F1B6933C}"/>
                </a:ext>
              </a:extLst>
            </p:cNvPr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522;p66">
              <a:extLst>
                <a:ext uri="{FF2B5EF4-FFF2-40B4-BE49-F238E27FC236}">
                  <a16:creationId xmlns:a16="http://schemas.microsoft.com/office/drawing/2014/main" id="{DE0E1987-DF99-4D12-ABA7-29B95DE1563C}"/>
                </a:ext>
              </a:extLst>
            </p:cNvPr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523;p66">
              <a:extLst>
                <a:ext uri="{FF2B5EF4-FFF2-40B4-BE49-F238E27FC236}">
                  <a16:creationId xmlns:a16="http://schemas.microsoft.com/office/drawing/2014/main" id="{3AF57DE6-4FCC-4AC2-99EB-AB56A2CDC922}"/>
                </a:ext>
              </a:extLst>
            </p:cNvPr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524;p66">
              <a:extLst>
                <a:ext uri="{FF2B5EF4-FFF2-40B4-BE49-F238E27FC236}">
                  <a16:creationId xmlns:a16="http://schemas.microsoft.com/office/drawing/2014/main" id="{0FF94707-7135-4AE0-9F0A-DE0DD01DFF39}"/>
                </a:ext>
              </a:extLst>
            </p:cNvPr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9525;p66">
            <a:extLst>
              <a:ext uri="{FF2B5EF4-FFF2-40B4-BE49-F238E27FC236}">
                <a16:creationId xmlns:a16="http://schemas.microsoft.com/office/drawing/2014/main" id="{2FF641CB-563B-4867-B9CB-978675FC62B2}"/>
              </a:ext>
            </a:extLst>
          </p:cNvPr>
          <p:cNvSpPr/>
          <p:nvPr/>
        </p:nvSpPr>
        <p:spPr>
          <a:xfrm>
            <a:off x="3439644" y="1559525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9526;p66">
            <a:extLst>
              <a:ext uri="{FF2B5EF4-FFF2-40B4-BE49-F238E27FC236}">
                <a16:creationId xmlns:a16="http://schemas.microsoft.com/office/drawing/2014/main" id="{1A413317-F2CB-459D-9069-5217429C9C37}"/>
              </a:ext>
            </a:extLst>
          </p:cNvPr>
          <p:cNvSpPr/>
          <p:nvPr/>
        </p:nvSpPr>
        <p:spPr>
          <a:xfrm>
            <a:off x="3459773" y="2040992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9527;p66">
            <a:extLst>
              <a:ext uri="{FF2B5EF4-FFF2-40B4-BE49-F238E27FC236}">
                <a16:creationId xmlns:a16="http://schemas.microsoft.com/office/drawing/2014/main" id="{B2B82BD1-2F5A-4566-B9CE-CD11CCD3A5DC}"/>
              </a:ext>
            </a:extLst>
          </p:cNvPr>
          <p:cNvSpPr/>
          <p:nvPr/>
        </p:nvSpPr>
        <p:spPr>
          <a:xfrm>
            <a:off x="3469303" y="2441147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9528;p66">
            <a:extLst>
              <a:ext uri="{FF2B5EF4-FFF2-40B4-BE49-F238E27FC236}">
                <a16:creationId xmlns:a16="http://schemas.microsoft.com/office/drawing/2014/main" id="{29461AC5-A9BC-4EE4-AD94-5692760853E3}"/>
              </a:ext>
            </a:extLst>
          </p:cNvPr>
          <p:cNvSpPr/>
          <p:nvPr/>
        </p:nvSpPr>
        <p:spPr>
          <a:xfrm>
            <a:off x="2230466" y="2877846"/>
            <a:ext cx="268977" cy="370969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9529;p66">
            <a:extLst>
              <a:ext uri="{FF2B5EF4-FFF2-40B4-BE49-F238E27FC236}">
                <a16:creationId xmlns:a16="http://schemas.microsoft.com/office/drawing/2014/main" id="{383CA38B-6DCD-4C09-8E6E-3CCDE236A4B6}"/>
              </a:ext>
            </a:extLst>
          </p:cNvPr>
          <p:cNvSpPr/>
          <p:nvPr/>
        </p:nvSpPr>
        <p:spPr>
          <a:xfrm>
            <a:off x="2117481" y="3661407"/>
            <a:ext cx="29" cy="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9530;p66">
            <a:extLst>
              <a:ext uri="{FF2B5EF4-FFF2-40B4-BE49-F238E27FC236}">
                <a16:creationId xmlns:a16="http://schemas.microsoft.com/office/drawing/2014/main" id="{372FBF5F-5544-4399-9516-88F3725F3C99}"/>
              </a:ext>
            </a:extLst>
          </p:cNvPr>
          <p:cNvGrpSpPr/>
          <p:nvPr/>
        </p:nvGrpSpPr>
        <p:grpSpPr>
          <a:xfrm>
            <a:off x="2168150" y="3311887"/>
            <a:ext cx="390426" cy="369586"/>
            <a:chOff x="-39055650" y="2315975"/>
            <a:chExt cx="331600" cy="313900"/>
          </a:xfrm>
          <a:solidFill>
            <a:srgbClr val="000400"/>
          </a:solidFill>
        </p:grpSpPr>
        <p:sp>
          <p:nvSpPr>
            <p:cNvPr id="368" name="Google Shape;9531;p66">
              <a:extLst>
                <a:ext uri="{FF2B5EF4-FFF2-40B4-BE49-F238E27FC236}">
                  <a16:creationId xmlns:a16="http://schemas.microsoft.com/office/drawing/2014/main" id="{2BF6D762-AF5E-4610-AB03-CBA31BC9AECA}"/>
                </a:ext>
              </a:extLst>
            </p:cNvPr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532;p66">
              <a:extLst>
                <a:ext uri="{FF2B5EF4-FFF2-40B4-BE49-F238E27FC236}">
                  <a16:creationId xmlns:a16="http://schemas.microsoft.com/office/drawing/2014/main" id="{B42ED6A3-CB2C-4A95-BC84-FE9FCB4E1548}"/>
                </a:ext>
              </a:extLst>
            </p:cNvPr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9533;p66">
            <a:extLst>
              <a:ext uri="{FF2B5EF4-FFF2-40B4-BE49-F238E27FC236}">
                <a16:creationId xmlns:a16="http://schemas.microsoft.com/office/drawing/2014/main" id="{CDAF2DCC-AA0C-4662-B260-1A5CA8FD4862}"/>
              </a:ext>
            </a:extLst>
          </p:cNvPr>
          <p:cNvSpPr/>
          <p:nvPr/>
        </p:nvSpPr>
        <p:spPr>
          <a:xfrm>
            <a:off x="2174857" y="3829888"/>
            <a:ext cx="374649" cy="318104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9534;p66">
            <a:extLst>
              <a:ext uri="{FF2B5EF4-FFF2-40B4-BE49-F238E27FC236}">
                <a16:creationId xmlns:a16="http://schemas.microsoft.com/office/drawing/2014/main" id="{13846178-E349-4E4D-B809-3DE265E85371}"/>
              </a:ext>
            </a:extLst>
          </p:cNvPr>
          <p:cNvSpPr/>
          <p:nvPr/>
        </p:nvSpPr>
        <p:spPr>
          <a:xfrm>
            <a:off x="3995440" y="3297221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9535;p66">
            <a:extLst>
              <a:ext uri="{FF2B5EF4-FFF2-40B4-BE49-F238E27FC236}">
                <a16:creationId xmlns:a16="http://schemas.microsoft.com/office/drawing/2014/main" id="{FD1DC2B8-A8D9-43BF-92BC-6816E042E7CA}"/>
              </a:ext>
            </a:extLst>
          </p:cNvPr>
          <p:cNvGrpSpPr/>
          <p:nvPr/>
        </p:nvGrpSpPr>
        <p:grpSpPr>
          <a:xfrm>
            <a:off x="1659816" y="1534087"/>
            <a:ext cx="380241" cy="371793"/>
            <a:chOff x="-42430625" y="1949750"/>
            <a:chExt cx="322950" cy="315775"/>
          </a:xfrm>
          <a:solidFill>
            <a:srgbClr val="000400"/>
          </a:solidFill>
        </p:grpSpPr>
        <p:sp>
          <p:nvSpPr>
            <p:cNvPr id="373" name="Google Shape;9536;p66">
              <a:extLst>
                <a:ext uri="{FF2B5EF4-FFF2-40B4-BE49-F238E27FC236}">
                  <a16:creationId xmlns:a16="http://schemas.microsoft.com/office/drawing/2014/main" id="{95DCC4D9-4DCC-4810-9B95-9E66263911B7}"/>
                </a:ext>
              </a:extLst>
            </p:cNvPr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9537;p66">
              <a:extLst>
                <a:ext uri="{FF2B5EF4-FFF2-40B4-BE49-F238E27FC236}">
                  <a16:creationId xmlns:a16="http://schemas.microsoft.com/office/drawing/2014/main" id="{593F3326-6924-4E7D-8305-CF9DDE522051}"/>
                </a:ext>
              </a:extLst>
            </p:cNvPr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538;p66">
              <a:extLst>
                <a:ext uri="{FF2B5EF4-FFF2-40B4-BE49-F238E27FC236}">
                  <a16:creationId xmlns:a16="http://schemas.microsoft.com/office/drawing/2014/main" id="{0B732A26-9B26-405A-AE60-C4D561451CD7}"/>
                </a:ext>
              </a:extLst>
            </p:cNvPr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539;p66">
              <a:extLst>
                <a:ext uri="{FF2B5EF4-FFF2-40B4-BE49-F238E27FC236}">
                  <a16:creationId xmlns:a16="http://schemas.microsoft.com/office/drawing/2014/main" id="{DE9B3C6E-DC96-42EB-B65A-6DC15D921342}"/>
                </a:ext>
              </a:extLst>
            </p:cNvPr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9540;p66">
            <a:extLst>
              <a:ext uri="{FF2B5EF4-FFF2-40B4-BE49-F238E27FC236}">
                <a16:creationId xmlns:a16="http://schemas.microsoft.com/office/drawing/2014/main" id="{7B448F06-A928-486B-82EF-1E6B55E26248}"/>
              </a:ext>
            </a:extLst>
          </p:cNvPr>
          <p:cNvSpPr/>
          <p:nvPr/>
        </p:nvSpPr>
        <p:spPr>
          <a:xfrm>
            <a:off x="1719036" y="1981654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9541;p66">
            <a:extLst>
              <a:ext uri="{FF2B5EF4-FFF2-40B4-BE49-F238E27FC236}">
                <a16:creationId xmlns:a16="http://schemas.microsoft.com/office/drawing/2014/main" id="{62BAE7A8-1608-4031-96B4-EBA3ED98F78D}"/>
              </a:ext>
            </a:extLst>
          </p:cNvPr>
          <p:cNvSpPr/>
          <p:nvPr/>
        </p:nvSpPr>
        <p:spPr>
          <a:xfrm>
            <a:off x="1696509" y="2414097"/>
            <a:ext cx="370057" cy="372647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9542;p66">
            <a:extLst>
              <a:ext uri="{FF2B5EF4-FFF2-40B4-BE49-F238E27FC236}">
                <a16:creationId xmlns:a16="http://schemas.microsoft.com/office/drawing/2014/main" id="{00ED0611-CECF-465B-8817-703947F96CAE}"/>
              </a:ext>
            </a:extLst>
          </p:cNvPr>
          <p:cNvSpPr/>
          <p:nvPr/>
        </p:nvSpPr>
        <p:spPr>
          <a:xfrm>
            <a:off x="3917021" y="15683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9543;p66">
            <a:extLst>
              <a:ext uri="{FF2B5EF4-FFF2-40B4-BE49-F238E27FC236}">
                <a16:creationId xmlns:a16="http://schemas.microsoft.com/office/drawing/2014/main" id="{67C750E5-4060-4892-8DE4-AD8AA1ACBB63}"/>
              </a:ext>
            </a:extLst>
          </p:cNvPr>
          <p:cNvSpPr/>
          <p:nvPr/>
        </p:nvSpPr>
        <p:spPr>
          <a:xfrm>
            <a:off x="3936416" y="2007614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9544;p66">
            <a:extLst>
              <a:ext uri="{FF2B5EF4-FFF2-40B4-BE49-F238E27FC236}">
                <a16:creationId xmlns:a16="http://schemas.microsoft.com/office/drawing/2014/main" id="{6ED07F10-2203-4A97-8957-A78F027882DB}"/>
              </a:ext>
            </a:extLst>
          </p:cNvPr>
          <p:cNvSpPr/>
          <p:nvPr/>
        </p:nvSpPr>
        <p:spPr>
          <a:xfrm>
            <a:off x="3906859" y="2439940"/>
            <a:ext cx="373766" cy="373736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9545;p66">
            <a:extLst>
              <a:ext uri="{FF2B5EF4-FFF2-40B4-BE49-F238E27FC236}">
                <a16:creationId xmlns:a16="http://schemas.microsoft.com/office/drawing/2014/main" id="{2E064BF5-6B3B-4A4E-9D54-4416C35C9694}"/>
              </a:ext>
            </a:extLst>
          </p:cNvPr>
          <p:cNvSpPr/>
          <p:nvPr/>
        </p:nvSpPr>
        <p:spPr>
          <a:xfrm>
            <a:off x="2616350" y="2874814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9546;p66">
            <a:extLst>
              <a:ext uri="{FF2B5EF4-FFF2-40B4-BE49-F238E27FC236}">
                <a16:creationId xmlns:a16="http://schemas.microsoft.com/office/drawing/2014/main" id="{73E72202-0945-440C-B77F-A94C1B65A37B}"/>
              </a:ext>
            </a:extLst>
          </p:cNvPr>
          <p:cNvGrpSpPr/>
          <p:nvPr/>
        </p:nvGrpSpPr>
        <p:grpSpPr>
          <a:xfrm>
            <a:off x="2623344" y="3310032"/>
            <a:ext cx="372824" cy="372058"/>
            <a:chOff x="-38686275" y="2314400"/>
            <a:chExt cx="316650" cy="316000"/>
          </a:xfrm>
          <a:solidFill>
            <a:srgbClr val="000400"/>
          </a:solidFill>
        </p:grpSpPr>
        <p:sp>
          <p:nvSpPr>
            <p:cNvPr id="384" name="Google Shape;9547;p66">
              <a:extLst>
                <a:ext uri="{FF2B5EF4-FFF2-40B4-BE49-F238E27FC236}">
                  <a16:creationId xmlns:a16="http://schemas.microsoft.com/office/drawing/2014/main" id="{FCD50E20-62B6-499F-A524-F75834792224}"/>
                </a:ext>
              </a:extLst>
            </p:cNvPr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548;p66">
              <a:extLst>
                <a:ext uri="{FF2B5EF4-FFF2-40B4-BE49-F238E27FC236}">
                  <a16:creationId xmlns:a16="http://schemas.microsoft.com/office/drawing/2014/main" id="{0E65C048-CE64-457A-86FD-477CA5BBC9C5}"/>
                </a:ext>
              </a:extLst>
            </p:cNvPr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9549;p66">
            <a:extLst>
              <a:ext uri="{FF2B5EF4-FFF2-40B4-BE49-F238E27FC236}">
                <a16:creationId xmlns:a16="http://schemas.microsoft.com/office/drawing/2014/main" id="{BE520F50-1EAC-462E-81B6-C7FCBD6EA939}"/>
              </a:ext>
            </a:extLst>
          </p:cNvPr>
          <p:cNvGrpSpPr/>
          <p:nvPr/>
        </p:nvGrpSpPr>
        <p:grpSpPr>
          <a:xfrm>
            <a:off x="2621946" y="3802072"/>
            <a:ext cx="375620" cy="373736"/>
            <a:chOff x="-38686275" y="2682250"/>
            <a:chExt cx="319025" cy="317425"/>
          </a:xfrm>
          <a:solidFill>
            <a:srgbClr val="000400"/>
          </a:solidFill>
        </p:grpSpPr>
        <p:sp>
          <p:nvSpPr>
            <p:cNvPr id="387" name="Google Shape;9550;p66">
              <a:extLst>
                <a:ext uri="{FF2B5EF4-FFF2-40B4-BE49-F238E27FC236}">
                  <a16:creationId xmlns:a16="http://schemas.microsoft.com/office/drawing/2014/main" id="{F579C43D-6D18-4951-B3E2-8F37D1ECA8B1}"/>
                </a:ext>
              </a:extLst>
            </p:cNvPr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551;p66">
              <a:extLst>
                <a:ext uri="{FF2B5EF4-FFF2-40B4-BE49-F238E27FC236}">
                  <a16:creationId xmlns:a16="http://schemas.microsoft.com/office/drawing/2014/main" id="{C8B785D4-C847-4354-BF1E-D7B02900C91E}"/>
                </a:ext>
              </a:extLst>
            </p:cNvPr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9552;p66">
            <a:extLst>
              <a:ext uri="{FF2B5EF4-FFF2-40B4-BE49-F238E27FC236}">
                <a16:creationId xmlns:a16="http://schemas.microsoft.com/office/drawing/2014/main" id="{FFB393AE-C7DD-42C5-9E0F-3A9B962126CF}"/>
              </a:ext>
            </a:extLst>
          </p:cNvPr>
          <p:cNvGrpSpPr/>
          <p:nvPr/>
        </p:nvGrpSpPr>
        <p:grpSpPr>
          <a:xfrm>
            <a:off x="3940328" y="3800615"/>
            <a:ext cx="391368" cy="376650"/>
            <a:chOff x="-37534750" y="2668075"/>
            <a:chExt cx="332400" cy="319900"/>
          </a:xfrm>
          <a:solidFill>
            <a:srgbClr val="000400"/>
          </a:solidFill>
        </p:grpSpPr>
        <p:sp>
          <p:nvSpPr>
            <p:cNvPr id="390" name="Google Shape;9553;p66">
              <a:extLst>
                <a:ext uri="{FF2B5EF4-FFF2-40B4-BE49-F238E27FC236}">
                  <a16:creationId xmlns:a16="http://schemas.microsoft.com/office/drawing/2014/main" id="{D305596C-5B19-4F8E-9633-3C28E8908ED9}"/>
                </a:ext>
              </a:extLst>
            </p:cNvPr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9554;p66">
              <a:extLst>
                <a:ext uri="{FF2B5EF4-FFF2-40B4-BE49-F238E27FC236}">
                  <a16:creationId xmlns:a16="http://schemas.microsoft.com/office/drawing/2014/main" id="{462AEC14-27B7-47EE-A187-5CE07C0A8957}"/>
                </a:ext>
              </a:extLst>
            </p:cNvPr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9555;p66">
            <a:extLst>
              <a:ext uri="{FF2B5EF4-FFF2-40B4-BE49-F238E27FC236}">
                <a16:creationId xmlns:a16="http://schemas.microsoft.com/office/drawing/2014/main" id="{48009109-3CED-4C98-8AA9-9582D3D0CD08}"/>
              </a:ext>
            </a:extLst>
          </p:cNvPr>
          <p:cNvSpPr/>
          <p:nvPr/>
        </p:nvSpPr>
        <p:spPr>
          <a:xfrm>
            <a:off x="2106751" y="1533329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9556;p66">
            <a:extLst>
              <a:ext uri="{FF2B5EF4-FFF2-40B4-BE49-F238E27FC236}">
                <a16:creationId xmlns:a16="http://schemas.microsoft.com/office/drawing/2014/main" id="{8FAF4BFB-AE5C-4D4D-9C2F-0934CA66BEF6}"/>
              </a:ext>
            </a:extLst>
          </p:cNvPr>
          <p:cNvGrpSpPr/>
          <p:nvPr/>
        </p:nvGrpSpPr>
        <p:grpSpPr>
          <a:xfrm>
            <a:off x="2131694" y="1981750"/>
            <a:ext cx="375591" cy="374060"/>
            <a:chOff x="-42062025" y="2316000"/>
            <a:chExt cx="319000" cy="317700"/>
          </a:xfrm>
          <a:solidFill>
            <a:srgbClr val="000400"/>
          </a:solidFill>
        </p:grpSpPr>
        <p:sp>
          <p:nvSpPr>
            <p:cNvPr id="394" name="Google Shape;9557;p66">
              <a:extLst>
                <a:ext uri="{FF2B5EF4-FFF2-40B4-BE49-F238E27FC236}">
                  <a16:creationId xmlns:a16="http://schemas.microsoft.com/office/drawing/2014/main" id="{48ADE06F-624C-4DBB-AB9E-580EC8017DBC}"/>
                </a:ext>
              </a:extLst>
            </p:cNvPr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558;p66">
              <a:extLst>
                <a:ext uri="{FF2B5EF4-FFF2-40B4-BE49-F238E27FC236}">
                  <a16:creationId xmlns:a16="http://schemas.microsoft.com/office/drawing/2014/main" id="{181CF12F-3381-4FB4-A991-C2AA44D8C587}"/>
                </a:ext>
              </a:extLst>
            </p:cNvPr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9559;p66">
            <a:extLst>
              <a:ext uri="{FF2B5EF4-FFF2-40B4-BE49-F238E27FC236}">
                <a16:creationId xmlns:a16="http://schemas.microsoft.com/office/drawing/2014/main" id="{04B4B4FA-0C3A-4100-8D2F-FEFF854143C1}"/>
              </a:ext>
            </a:extLst>
          </p:cNvPr>
          <p:cNvSpPr/>
          <p:nvPr/>
        </p:nvSpPr>
        <p:spPr>
          <a:xfrm>
            <a:off x="2135027" y="2413185"/>
            <a:ext cx="378387" cy="375296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9560;p66">
            <a:extLst>
              <a:ext uri="{FF2B5EF4-FFF2-40B4-BE49-F238E27FC236}">
                <a16:creationId xmlns:a16="http://schemas.microsoft.com/office/drawing/2014/main" id="{CA153CB1-E508-4E9C-AE0B-F76628E804BE}"/>
              </a:ext>
            </a:extLst>
          </p:cNvPr>
          <p:cNvGrpSpPr/>
          <p:nvPr/>
        </p:nvGrpSpPr>
        <p:grpSpPr>
          <a:xfrm>
            <a:off x="876569" y="2892853"/>
            <a:ext cx="330143" cy="368173"/>
            <a:chOff x="-40150450" y="1977325"/>
            <a:chExt cx="280400" cy="312700"/>
          </a:xfrm>
          <a:solidFill>
            <a:srgbClr val="000400"/>
          </a:solidFill>
        </p:grpSpPr>
        <p:sp>
          <p:nvSpPr>
            <p:cNvPr id="398" name="Google Shape;9561;p66">
              <a:extLst>
                <a:ext uri="{FF2B5EF4-FFF2-40B4-BE49-F238E27FC236}">
                  <a16:creationId xmlns:a16="http://schemas.microsoft.com/office/drawing/2014/main" id="{51B9289C-DF44-4052-AD3B-3D382B5A39CB}"/>
                </a:ext>
              </a:extLst>
            </p:cNvPr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562;p66">
              <a:extLst>
                <a:ext uri="{FF2B5EF4-FFF2-40B4-BE49-F238E27FC236}">
                  <a16:creationId xmlns:a16="http://schemas.microsoft.com/office/drawing/2014/main" id="{4FBEE11B-6870-46A3-A194-39CFC69AC1BB}"/>
                </a:ext>
              </a:extLst>
            </p:cNvPr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563;p66">
              <a:extLst>
                <a:ext uri="{FF2B5EF4-FFF2-40B4-BE49-F238E27FC236}">
                  <a16:creationId xmlns:a16="http://schemas.microsoft.com/office/drawing/2014/main" id="{5B16FAA9-90B4-486D-9833-21C027A6A77B}"/>
                </a:ext>
              </a:extLst>
            </p:cNvPr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564;p66">
              <a:extLst>
                <a:ext uri="{FF2B5EF4-FFF2-40B4-BE49-F238E27FC236}">
                  <a16:creationId xmlns:a16="http://schemas.microsoft.com/office/drawing/2014/main" id="{30A76D1C-524E-4494-8D20-8D59144F4A0E}"/>
                </a:ext>
              </a:extLst>
            </p:cNvPr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9565;p66">
            <a:extLst>
              <a:ext uri="{FF2B5EF4-FFF2-40B4-BE49-F238E27FC236}">
                <a16:creationId xmlns:a16="http://schemas.microsoft.com/office/drawing/2014/main" id="{8DD7D2CD-8C1B-4940-B58E-8538895ACFA9}"/>
              </a:ext>
            </a:extLst>
          </p:cNvPr>
          <p:cNvGrpSpPr/>
          <p:nvPr/>
        </p:nvGrpSpPr>
        <p:grpSpPr>
          <a:xfrm>
            <a:off x="870534" y="3352072"/>
            <a:ext cx="342211" cy="372824"/>
            <a:chOff x="-40160700" y="2339625"/>
            <a:chExt cx="290650" cy="316650"/>
          </a:xfrm>
          <a:solidFill>
            <a:srgbClr val="000400"/>
          </a:solidFill>
        </p:grpSpPr>
        <p:sp>
          <p:nvSpPr>
            <p:cNvPr id="403" name="Google Shape;9566;p66">
              <a:extLst>
                <a:ext uri="{FF2B5EF4-FFF2-40B4-BE49-F238E27FC236}">
                  <a16:creationId xmlns:a16="http://schemas.microsoft.com/office/drawing/2014/main" id="{F72F3A27-5D66-4E3C-930D-868A9003A131}"/>
                </a:ext>
              </a:extLst>
            </p:cNvPr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567;p66">
              <a:extLst>
                <a:ext uri="{FF2B5EF4-FFF2-40B4-BE49-F238E27FC236}">
                  <a16:creationId xmlns:a16="http://schemas.microsoft.com/office/drawing/2014/main" id="{071925BB-1780-4168-9A3C-143A2BF7A7C2}"/>
                </a:ext>
              </a:extLst>
            </p:cNvPr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568;p66">
              <a:extLst>
                <a:ext uri="{FF2B5EF4-FFF2-40B4-BE49-F238E27FC236}">
                  <a16:creationId xmlns:a16="http://schemas.microsoft.com/office/drawing/2014/main" id="{619B5278-74F2-4B18-B196-2149D5A39BF1}"/>
                </a:ext>
              </a:extLst>
            </p:cNvPr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569;p66">
              <a:extLst>
                <a:ext uri="{FF2B5EF4-FFF2-40B4-BE49-F238E27FC236}">
                  <a16:creationId xmlns:a16="http://schemas.microsoft.com/office/drawing/2014/main" id="{25CFB895-32FD-40F9-A1F3-AB336FD33AAF}"/>
                </a:ext>
              </a:extLst>
            </p:cNvPr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9570;p66">
            <a:extLst>
              <a:ext uri="{FF2B5EF4-FFF2-40B4-BE49-F238E27FC236}">
                <a16:creationId xmlns:a16="http://schemas.microsoft.com/office/drawing/2014/main" id="{4F264FE6-46D1-4023-888E-6F6F7AED3A93}"/>
              </a:ext>
            </a:extLst>
          </p:cNvPr>
          <p:cNvGrpSpPr/>
          <p:nvPr/>
        </p:nvGrpSpPr>
        <p:grpSpPr>
          <a:xfrm>
            <a:off x="852359" y="3802529"/>
            <a:ext cx="375591" cy="372824"/>
            <a:chOff x="-40171725" y="2705875"/>
            <a:chExt cx="319000" cy="316650"/>
          </a:xfrm>
          <a:solidFill>
            <a:srgbClr val="000400"/>
          </a:solidFill>
        </p:grpSpPr>
        <p:sp>
          <p:nvSpPr>
            <p:cNvPr id="408" name="Google Shape;9571;p66">
              <a:extLst>
                <a:ext uri="{FF2B5EF4-FFF2-40B4-BE49-F238E27FC236}">
                  <a16:creationId xmlns:a16="http://schemas.microsoft.com/office/drawing/2014/main" id="{0962937E-9FBA-4AC2-98D1-8A57DC99510E}"/>
                </a:ext>
              </a:extLst>
            </p:cNvPr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572;p66">
              <a:extLst>
                <a:ext uri="{FF2B5EF4-FFF2-40B4-BE49-F238E27FC236}">
                  <a16:creationId xmlns:a16="http://schemas.microsoft.com/office/drawing/2014/main" id="{399EAAB0-1E44-4D71-BB38-2F96F98C3652}"/>
                </a:ext>
              </a:extLst>
            </p:cNvPr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9573;p66">
            <a:extLst>
              <a:ext uri="{FF2B5EF4-FFF2-40B4-BE49-F238E27FC236}">
                <a16:creationId xmlns:a16="http://schemas.microsoft.com/office/drawing/2014/main" id="{2F7C3547-FF95-4A94-9840-23672CBD2AB6}"/>
              </a:ext>
            </a:extLst>
          </p:cNvPr>
          <p:cNvGrpSpPr/>
          <p:nvPr/>
        </p:nvGrpSpPr>
        <p:grpSpPr>
          <a:xfrm>
            <a:off x="3109957" y="2876984"/>
            <a:ext cx="272686" cy="373766"/>
            <a:chOff x="-38275925" y="1946600"/>
            <a:chExt cx="231600" cy="317450"/>
          </a:xfrm>
          <a:solidFill>
            <a:srgbClr val="000400"/>
          </a:solidFill>
        </p:grpSpPr>
        <p:sp>
          <p:nvSpPr>
            <p:cNvPr id="411" name="Google Shape;9574;p66">
              <a:extLst>
                <a:ext uri="{FF2B5EF4-FFF2-40B4-BE49-F238E27FC236}">
                  <a16:creationId xmlns:a16="http://schemas.microsoft.com/office/drawing/2014/main" id="{A6FF4972-170B-4F77-A386-039B81A7A73E}"/>
                </a:ext>
              </a:extLst>
            </p:cNvPr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575;p66">
              <a:extLst>
                <a:ext uri="{FF2B5EF4-FFF2-40B4-BE49-F238E27FC236}">
                  <a16:creationId xmlns:a16="http://schemas.microsoft.com/office/drawing/2014/main" id="{860E0CAC-7F95-42A3-9C45-886F32F01B88}"/>
                </a:ext>
              </a:extLst>
            </p:cNvPr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9576;p66">
            <a:extLst>
              <a:ext uri="{FF2B5EF4-FFF2-40B4-BE49-F238E27FC236}">
                <a16:creationId xmlns:a16="http://schemas.microsoft.com/office/drawing/2014/main" id="{5DD686BE-F756-404D-8370-78648C159942}"/>
              </a:ext>
            </a:extLst>
          </p:cNvPr>
          <p:cNvSpPr/>
          <p:nvPr/>
        </p:nvSpPr>
        <p:spPr>
          <a:xfrm>
            <a:off x="3057873" y="3308700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9577;p66">
            <a:extLst>
              <a:ext uri="{FF2B5EF4-FFF2-40B4-BE49-F238E27FC236}">
                <a16:creationId xmlns:a16="http://schemas.microsoft.com/office/drawing/2014/main" id="{C779E079-1C0E-46DA-86E9-B742B74C6E30}"/>
              </a:ext>
            </a:extLst>
          </p:cNvPr>
          <p:cNvSpPr/>
          <p:nvPr/>
        </p:nvSpPr>
        <p:spPr>
          <a:xfrm>
            <a:off x="3137950" y="3801601"/>
            <a:ext cx="219821" cy="374678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9578;p66">
            <a:extLst>
              <a:ext uri="{FF2B5EF4-FFF2-40B4-BE49-F238E27FC236}">
                <a16:creationId xmlns:a16="http://schemas.microsoft.com/office/drawing/2014/main" id="{036ECC5A-3085-44D0-AF7B-44CB600F5B6E}"/>
              </a:ext>
            </a:extLst>
          </p:cNvPr>
          <p:cNvGrpSpPr/>
          <p:nvPr/>
        </p:nvGrpSpPr>
        <p:grpSpPr>
          <a:xfrm>
            <a:off x="2173841" y="4274426"/>
            <a:ext cx="382096" cy="371911"/>
            <a:chOff x="-37190575" y="1951325"/>
            <a:chExt cx="324525" cy="315875"/>
          </a:xfrm>
          <a:solidFill>
            <a:srgbClr val="000400"/>
          </a:solidFill>
        </p:grpSpPr>
        <p:sp>
          <p:nvSpPr>
            <p:cNvPr id="416" name="Google Shape;9579;p66">
              <a:extLst>
                <a:ext uri="{FF2B5EF4-FFF2-40B4-BE49-F238E27FC236}">
                  <a16:creationId xmlns:a16="http://schemas.microsoft.com/office/drawing/2014/main" id="{B18337D0-78D4-481B-9EC0-CC8955F341A1}"/>
                </a:ext>
              </a:extLst>
            </p:cNvPr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9580;p66">
              <a:extLst>
                <a:ext uri="{FF2B5EF4-FFF2-40B4-BE49-F238E27FC236}">
                  <a16:creationId xmlns:a16="http://schemas.microsoft.com/office/drawing/2014/main" id="{389C2126-1D29-4A6F-A706-3EEA61332958}"/>
                </a:ext>
              </a:extLst>
            </p:cNvPr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9581;p66">
              <a:extLst>
                <a:ext uri="{FF2B5EF4-FFF2-40B4-BE49-F238E27FC236}">
                  <a16:creationId xmlns:a16="http://schemas.microsoft.com/office/drawing/2014/main" id="{6F457D88-15DF-4521-81C9-61E0AF07D3ED}"/>
                </a:ext>
              </a:extLst>
            </p:cNvPr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9582;p66">
              <a:extLst>
                <a:ext uri="{FF2B5EF4-FFF2-40B4-BE49-F238E27FC236}">
                  <a16:creationId xmlns:a16="http://schemas.microsoft.com/office/drawing/2014/main" id="{FB87DFFC-2040-460C-9626-65849FFC7842}"/>
                </a:ext>
              </a:extLst>
            </p:cNvPr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9583;p66">
              <a:extLst>
                <a:ext uri="{FF2B5EF4-FFF2-40B4-BE49-F238E27FC236}">
                  <a16:creationId xmlns:a16="http://schemas.microsoft.com/office/drawing/2014/main" id="{5C6E5AE0-DAC1-4162-9A40-3C2025433118}"/>
                </a:ext>
              </a:extLst>
            </p:cNvPr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9584;p66">
            <a:extLst>
              <a:ext uri="{FF2B5EF4-FFF2-40B4-BE49-F238E27FC236}">
                <a16:creationId xmlns:a16="http://schemas.microsoft.com/office/drawing/2014/main" id="{59E80228-F485-43D1-8228-1A4D62890C10}"/>
              </a:ext>
            </a:extLst>
          </p:cNvPr>
          <p:cNvSpPr/>
          <p:nvPr/>
        </p:nvSpPr>
        <p:spPr>
          <a:xfrm>
            <a:off x="2541596" y="1531475"/>
            <a:ext cx="378387" cy="373736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" name="Google Shape;9585;p66">
            <a:extLst>
              <a:ext uri="{FF2B5EF4-FFF2-40B4-BE49-F238E27FC236}">
                <a16:creationId xmlns:a16="http://schemas.microsoft.com/office/drawing/2014/main" id="{39B5E7CA-5A0E-4E72-8F23-0ACC881B51D4}"/>
              </a:ext>
            </a:extLst>
          </p:cNvPr>
          <p:cNvGrpSpPr/>
          <p:nvPr/>
        </p:nvGrpSpPr>
        <p:grpSpPr>
          <a:xfrm>
            <a:off x="2574144" y="2060577"/>
            <a:ext cx="373736" cy="293055"/>
            <a:chOff x="-41694200" y="2382950"/>
            <a:chExt cx="317425" cy="248900"/>
          </a:xfrm>
          <a:solidFill>
            <a:srgbClr val="000400"/>
          </a:solidFill>
        </p:grpSpPr>
        <p:sp>
          <p:nvSpPr>
            <p:cNvPr id="423" name="Google Shape;9586;p66">
              <a:extLst>
                <a:ext uri="{FF2B5EF4-FFF2-40B4-BE49-F238E27FC236}">
                  <a16:creationId xmlns:a16="http://schemas.microsoft.com/office/drawing/2014/main" id="{1110F93B-F0F1-4FB3-8CAA-BC7322C55EE5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9587;p66">
              <a:extLst>
                <a:ext uri="{FF2B5EF4-FFF2-40B4-BE49-F238E27FC236}">
                  <a16:creationId xmlns:a16="http://schemas.microsoft.com/office/drawing/2014/main" id="{06EA8090-9FD1-480C-A272-0780C6240012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9588;p66">
            <a:extLst>
              <a:ext uri="{FF2B5EF4-FFF2-40B4-BE49-F238E27FC236}">
                <a16:creationId xmlns:a16="http://schemas.microsoft.com/office/drawing/2014/main" id="{3968B4DE-6421-4881-9483-853DA09D34B5}"/>
              </a:ext>
            </a:extLst>
          </p:cNvPr>
          <p:cNvGrpSpPr/>
          <p:nvPr/>
        </p:nvGrpSpPr>
        <p:grpSpPr>
          <a:xfrm>
            <a:off x="2570967" y="2413885"/>
            <a:ext cx="375591" cy="373766"/>
            <a:chOff x="-41695775" y="2683025"/>
            <a:chExt cx="319000" cy="317450"/>
          </a:xfrm>
          <a:solidFill>
            <a:srgbClr val="000400"/>
          </a:solidFill>
        </p:grpSpPr>
        <p:sp>
          <p:nvSpPr>
            <p:cNvPr id="426" name="Google Shape;9589;p66">
              <a:extLst>
                <a:ext uri="{FF2B5EF4-FFF2-40B4-BE49-F238E27FC236}">
                  <a16:creationId xmlns:a16="http://schemas.microsoft.com/office/drawing/2014/main" id="{F07878AB-FD7C-4CCD-8A4D-F0566122DE65}"/>
                </a:ext>
              </a:extLst>
            </p:cNvPr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9590;p66">
              <a:extLst>
                <a:ext uri="{FF2B5EF4-FFF2-40B4-BE49-F238E27FC236}">
                  <a16:creationId xmlns:a16="http://schemas.microsoft.com/office/drawing/2014/main" id="{FFAE4EE0-2232-4B0F-AB87-9B37D42B00C0}"/>
                </a:ext>
              </a:extLst>
            </p:cNvPr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9591;p66">
              <a:extLst>
                <a:ext uri="{FF2B5EF4-FFF2-40B4-BE49-F238E27FC236}">
                  <a16:creationId xmlns:a16="http://schemas.microsoft.com/office/drawing/2014/main" id="{3039E57F-77EC-4B3C-A55D-7D0A4F62DDA2}"/>
                </a:ext>
              </a:extLst>
            </p:cNvPr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9592;p66">
            <a:extLst>
              <a:ext uri="{FF2B5EF4-FFF2-40B4-BE49-F238E27FC236}">
                <a16:creationId xmlns:a16="http://schemas.microsoft.com/office/drawing/2014/main" id="{27A00BB5-9090-4AA5-BD64-A4A2E648F2DD}"/>
              </a:ext>
            </a:extLst>
          </p:cNvPr>
          <p:cNvGrpSpPr/>
          <p:nvPr/>
        </p:nvGrpSpPr>
        <p:grpSpPr>
          <a:xfrm>
            <a:off x="1313266" y="2906655"/>
            <a:ext cx="342211" cy="375620"/>
            <a:chOff x="-39792875" y="1971800"/>
            <a:chExt cx="290650" cy="319025"/>
          </a:xfrm>
          <a:solidFill>
            <a:srgbClr val="000400"/>
          </a:solidFill>
        </p:grpSpPr>
        <p:sp>
          <p:nvSpPr>
            <p:cNvPr id="430" name="Google Shape;9593;p66">
              <a:extLst>
                <a:ext uri="{FF2B5EF4-FFF2-40B4-BE49-F238E27FC236}">
                  <a16:creationId xmlns:a16="http://schemas.microsoft.com/office/drawing/2014/main" id="{42954C39-2FD5-4D5E-ADD2-938380E27DC7}"/>
                </a:ext>
              </a:extLst>
            </p:cNvPr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9594;p66">
              <a:extLst>
                <a:ext uri="{FF2B5EF4-FFF2-40B4-BE49-F238E27FC236}">
                  <a16:creationId xmlns:a16="http://schemas.microsoft.com/office/drawing/2014/main" id="{AA74D689-B73C-4968-B9FA-767CB76DDA3D}"/>
                </a:ext>
              </a:extLst>
            </p:cNvPr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9595;p66">
            <a:extLst>
              <a:ext uri="{FF2B5EF4-FFF2-40B4-BE49-F238E27FC236}">
                <a16:creationId xmlns:a16="http://schemas.microsoft.com/office/drawing/2014/main" id="{8EBF6BEA-6870-48C2-9AC2-3CCD5F45F0A7}"/>
              </a:ext>
            </a:extLst>
          </p:cNvPr>
          <p:cNvGrpSpPr/>
          <p:nvPr/>
        </p:nvGrpSpPr>
        <p:grpSpPr>
          <a:xfrm>
            <a:off x="1322068" y="3337731"/>
            <a:ext cx="324609" cy="374825"/>
            <a:chOff x="-39783425" y="2337925"/>
            <a:chExt cx="275700" cy="318350"/>
          </a:xfrm>
          <a:solidFill>
            <a:srgbClr val="000400"/>
          </a:solidFill>
        </p:grpSpPr>
        <p:sp>
          <p:nvSpPr>
            <p:cNvPr id="433" name="Google Shape;9596;p66">
              <a:extLst>
                <a:ext uri="{FF2B5EF4-FFF2-40B4-BE49-F238E27FC236}">
                  <a16:creationId xmlns:a16="http://schemas.microsoft.com/office/drawing/2014/main" id="{DEF17D2E-CD80-4F84-BAF6-46921819DCB7}"/>
                </a:ext>
              </a:extLst>
            </p:cNvPr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9597;p66">
              <a:extLst>
                <a:ext uri="{FF2B5EF4-FFF2-40B4-BE49-F238E27FC236}">
                  <a16:creationId xmlns:a16="http://schemas.microsoft.com/office/drawing/2014/main" id="{45428BCC-16F0-4991-AF67-25DCDAC49E82}"/>
                </a:ext>
              </a:extLst>
            </p:cNvPr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9598;p66">
            <a:extLst>
              <a:ext uri="{FF2B5EF4-FFF2-40B4-BE49-F238E27FC236}">
                <a16:creationId xmlns:a16="http://schemas.microsoft.com/office/drawing/2014/main" id="{8E61E99B-798C-4531-9F40-B05BB006A606}"/>
              </a:ext>
            </a:extLst>
          </p:cNvPr>
          <p:cNvSpPr/>
          <p:nvPr/>
        </p:nvSpPr>
        <p:spPr>
          <a:xfrm>
            <a:off x="1296433" y="3802308"/>
            <a:ext cx="371911" cy="373265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9599;p66">
            <a:extLst>
              <a:ext uri="{FF2B5EF4-FFF2-40B4-BE49-F238E27FC236}">
                <a16:creationId xmlns:a16="http://schemas.microsoft.com/office/drawing/2014/main" id="{EA1594C1-0004-4D55-876C-6844FAD9EBA5}"/>
              </a:ext>
            </a:extLst>
          </p:cNvPr>
          <p:cNvGrpSpPr/>
          <p:nvPr/>
        </p:nvGrpSpPr>
        <p:grpSpPr>
          <a:xfrm>
            <a:off x="3490328" y="2878839"/>
            <a:ext cx="383950" cy="372618"/>
            <a:chOff x="-37956150" y="1948175"/>
            <a:chExt cx="326100" cy="316475"/>
          </a:xfrm>
          <a:solidFill>
            <a:srgbClr val="000400"/>
          </a:solidFill>
        </p:grpSpPr>
        <p:sp>
          <p:nvSpPr>
            <p:cNvPr id="437" name="Google Shape;9600;p66">
              <a:extLst>
                <a:ext uri="{FF2B5EF4-FFF2-40B4-BE49-F238E27FC236}">
                  <a16:creationId xmlns:a16="http://schemas.microsoft.com/office/drawing/2014/main" id="{C99057CD-5E58-4FD2-A729-252AB4F8B1DD}"/>
                </a:ext>
              </a:extLst>
            </p:cNvPr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9601;p66">
              <a:extLst>
                <a:ext uri="{FF2B5EF4-FFF2-40B4-BE49-F238E27FC236}">
                  <a16:creationId xmlns:a16="http://schemas.microsoft.com/office/drawing/2014/main" id="{92FA4AF5-8AED-4A62-9A3A-3E0486B61756}"/>
                </a:ext>
              </a:extLst>
            </p:cNvPr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9602;p66">
              <a:extLst>
                <a:ext uri="{FF2B5EF4-FFF2-40B4-BE49-F238E27FC236}">
                  <a16:creationId xmlns:a16="http://schemas.microsoft.com/office/drawing/2014/main" id="{E9DC9AC8-D592-4DED-AD9B-18B97F4ADD82}"/>
                </a:ext>
              </a:extLst>
            </p:cNvPr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9603;p66">
            <a:extLst>
              <a:ext uri="{FF2B5EF4-FFF2-40B4-BE49-F238E27FC236}">
                <a16:creationId xmlns:a16="http://schemas.microsoft.com/office/drawing/2014/main" id="{044A9CBB-2365-4CDD-9226-8AC27A15E16D}"/>
              </a:ext>
            </a:extLst>
          </p:cNvPr>
          <p:cNvGrpSpPr/>
          <p:nvPr/>
        </p:nvGrpSpPr>
        <p:grpSpPr>
          <a:xfrm>
            <a:off x="3497847" y="3386092"/>
            <a:ext cx="375620" cy="243015"/>
            <a:chOff x="-37953000" y="2379000"/>
            <a:chExt cx="319025" cy="206400"/>
          </a:xfrm>
          <a:solidFill>
            <a:srgbClr val="000400"/>
          </a:solidFill>
        </p:grpSpPr>
        <p:sp>
          <p:nvSpPr>
            <p:cNvPr id="441" name="Google Shape;9604;p66">
              <a:extLst>
                <a:ext uri="{FF2B5EF4-FFF2-40B4-BE49-F238E27FC236}">
                  <a16:creationId xmlns:a16="http://schemas.microsoft.com/office/drawing/2014/main" id="{DF003702-401A-4943-A1FD-40A48FF24566}"/>
                </a:ext>
              </a:extLst>
            </p:cNvPr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9605;p66">
              <a:extLst>
                <a:ext uri="{FF2B5EF4-FFF2-40B4-BE49-F238E27FC236}">
                  <a16:creationId xmlns:a16="http://schemas.microsoft.com/office/drawing/2014/main" id="{09D6D369-6C64-4B5E-AA2D-AC8A8504DF44}"/>
                </a:ext>
              </a:extLst>
            </p:cNvPr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9606;p66">
              <a:extLst>
                <a:ext uri="{FF2B5EF4-FFF2-40B4-BE49-F238E27FC236}">
                  <a16:creationId xmlns:a16="http://schemas.microsoft.com/office/drawing/2014/main" id="{0B6B7C2E-CA21-411D-BB60-1DDD0A680312}"/>
                </a:ext>
              </a:extLst>
            </p:cNvPr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9607;p66">
              <a:extLst>
                <a:ext uri="{FF2B5EF4-FFF2-40B4-BE49-F238E27FC236}">
                  <a16:creationId xmlns:a16="http://schemas.microsoft.com/office/drawing/2014/main" id="{600C0EC6-5602-4A17-A855-22EDD1700A51}"/>
                </a:ext>
              </a:extLst>
            </p:cNvPr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9608;p66">
              <a:extLst>
                <a:ext uri="{FF2B5EF4-FFF2-40B4-BE49-F238E27FC236}">
                  <a16:creationId xmlns:a16="http://schemas.microsoft.com/office/drawing/2014/main" id="{96B4028F-F592-465A-9C06-B1FEA0E58F38}"/>
                </a:ext>
              </a:extLst>
            </p:cNvPr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9609;p66">
            <a:extLst>
              <a:ext uri="{FF2B5EF4-FFF2-40B4-BE49-F238E27FC236}">
                <a16:creationId xmlns:a16="http://schemas.microsoft.com/office/drawing/2014/main" id="{701CAC1C-49CA-43DE-B2F9-8902C3C36175}"/>
              </a:ext>
            </a:extLst>
          </p:cNvPr>
          <p:cNvSpPr/>
          <p:nvPr/>
        </p:nvSpPr>
        <p:spPr>
          <a:xfrm>
            <a:off x="3490950" y="3801601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9610;p66">
            <a:extLst>
              <a:ext uri="{FF2B5EF4-FFF2-40B4-BE49-F238E27FC236}">
                <a16:creationId xmlns:a16="http://schemas.microsoft.com/office/drawing/2014/main" id="{04FEA049-3EAA-4D4F-A420-A88E12B6A80A}"/>
              </a:ext>
            </a:extLst>
          </p:cNvPr>
          <p:cNvSpPr/>
          <p:nvPr/>
        </p:nvSpPr>
        <p:spPr>
          <a:xfrm>
            <a:off x="2669201" y="4273482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9611;p66">
            <a:extLst>
              <a:ext uri="{FF2B5EF4-FFF2-40B4-BE49-F238E27FC236}">
                <a16:creationId xmlns:a16="http://schemas.microsoft.com/office/drawing/2014/main" id="{B6DBCDE0-1C90-4D07-A96A-5B9229DBE8A0}"/>
              </a:ext>
            </a:extLst>
          </p:cNvPr>
          <p:cNvSpPr txBox="1">
            <a:spLocks/>
          </p:cNvSpPr>
          <p:nvPr/>
        </p:nvSpPr>
        <p:spPr>
          <a:xfrm>
            <a:off x="849675" y="715698"/>
            <a:ext cx="34821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6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Educación</a:t>
            </a:r>
          </a:p>
        </p:txBody>
      </p:sp>
      <p:sp>
        <p:nvSpPr>
          <p:cNvPr id="449" name="Google Shape;9612;p66">
            <a:extLst>
              <a:ext uri="{FF2B5EF4-FFF2-40B4-BE49-F238E27FC236}">
                <a16:creationId xmlns:a16="http://schemas.microsoft.com/office/drawing/2014/main" id="{7A3D3EE5-DFA3-45E6-8D54-7B022BC34380}"/>
              </a:ext>
            </a:extLst>
          </p:cNvPr>
          <p:cNvSpPr txBox="1">
            <a:spLocks/>
          </p:cNvSpPr>
          <p:nvPr/>
        </p:nvSpPr>
        <p:spPr>
          <a:xfrm>
            <a:off x="4858400" y="715698"/>
            <a:ext cx="34821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6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Medicina</a:t>
            </a:r>
          </a:p>
        </p:txBody>
      </p:sp>
      <p:sp>
        <p:nvSpPr>
          <p:cNvPr id="450" name="Google Shape;9613;p66">
            <a:extLst>
              <a:ext uri="{FF2B5EF4-FFF2-40B4-BE49-F238E27FC236}">
                <a16:creationId xmlns:a16="http://schemas.microsoft.com/office/drawing/2014/main" id="{5291276B-1F50-4590-835E-708813A3F6D0}"/>
              </a:ext>
            </a:extLst>
          </p:cNvPr>
          <p:cNvSpPr/>
          <p:nvPr/>
        </p:nvSpPr>
        <p:spPr>
          <a:xfrm>
            <a:off x="4866545" y="1581240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9614;p66">
            <a:extLst>
              <a:ext uri="{FF2B5EF4-FFF2-40B4-BE49-F238E27FC236}">
                <a16:creationId xmlns:a16="http://schemas.microsoft.com/office/drawing/2014/main" id="{415B2913-D06F-4D77-B0B0-8ACBAF540DD9}"/>
              </a:ext>
            </a:extLst>
          </p:cNvPr>
          <p:cNvGrpSpPr/>
          <p:nvPr/>
        </p:nvGrpSpPr>
        <p:grpSpPr>
          <a:xfrm>
            <a:off x="4865594" y="2008353"/>
            <a:ext cx="354107" cy="355063"/>
            <a:chOff x="-28467625" y="2331750"/>
            <a:chExt cx="296150" cy="296950"/>
          </a:xfrm>
          <a:solidFill>
            <a:srgbClr val="000400"/>
          </a:solidFill>
        </p:grpSpPr>
        <p:sp>
          <p:nvSpPr>
            <p:cNvPr id="452" name="Google Shape;9615;p66">
              <a:extLst>
                <a:ext uri="{FF2B5EF4-FFF2-40B4-BE49-F238E27FC236}">
                  <a16:creationId xmlns:a16="http://schemas.microsoft.com/office/drawing/2014/main" id="{7C0CFAED-4074-48E3-985A-ED3A5B57C388}"/>
                </a:ext>
              </a:extLst>
            </p:cNvPr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9616;p66">
              <a:extLst>
                <a:ext uri="{FF2B5EF4-FFF2-40B4-BE49-F238E27FC236}">
                  <a16:creationId xmlns:a16="http://schemas.microsoft.com/office/drawing/2014/main" id="{F966E35B-B332-4274-B899-5839B4D0A0F2}"/>
                </a:ext>
              </a:extLst>
            </p:cNvPr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9617;p66">
            <a:extLst>
              <a:ext uri="{FF2B5EF4-FFF2-40B4-BE49-F238E27FC236}">
                <a16:creationId xmlns:a16="http://schemas.microsoft.com/office/drawing/2014/main" id="{CE58FF28-ACA8-44DD-8161-1E5375C82E05}"/>
              </a:ext>
            </a:extLst>
          </p:cNvPr>
          <p:cNvGrpSpPr/>
          <p:nvPr/>
        </p:nvGrpSpPr>
        <p:grpSpPr>
          <a:xfrm>
            <a:off x="4879719" y="2451434"/>
            <a:ext cx="325858" cy="351327"/>
            <a:chOff x="-28461325" y="2701925"/>
            <a:chExt cx="272525" cy="293825"/>
          </a:xfrm>
          <a:solidFill>
            <a:srgbClr val="000400"/>
          </a:solidFill>
        </p:grpSpPr>
        <p:sp>
          <p:nvSpPr>
            <p:cNvPr id="455" name="Google Shape;9618;p66">
              <a:extLst>
                <a:ext uri="{FF2B5EF4-FFF2-40B4-BE49-F238E27FC236}">
                  <a16:creationId xmlns:a16="http://schemas.microsoft.com/office/drawing/2014/main" id="{2B98D4E3-D487-4B7A-88FD-8A57000FEAF7}"/>
                </a:ext>
              </a:extLst>
            </p:cNvPr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9619;p66">
              <a:extLst>
                <a:ext uri="{FF2B5EF4-FFF2-40B4-BE49-F238E27FC236}">
                  <a16:creationId xmlns:a16="http://schemas.microsoft.com/office/drawing/2014/main" id="{9FC9B709-6474-4103-AC88-B7E4CEEA64D6}"/>
                </a:ext>
              </a:extLst>
            </p:cNvPr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9620;p66">
              <a:extLst>
                <a:ext uri="{FF2B5EF4-FFF2-40B4-BE49-F238E27FC236}">
                  <a16:creationId xmlns:a16="http://schemas.microsoft.com/office/drawing/2014/main" id="{869C0AFD-8165-447F-859C-1EABD7CB997D}"/>
                </a:ext>
              </a:extLst>
            </p:cNvPr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9621;p66">
            <a:extLst>
              <a:ext uri="{FF2B5EF4-FFF2-40B4-BE49-F238E27FC236}">
                <a16:creationId xmlns:a16="http://schemas.microsoft.com/office/drawing/2014/main" id="{5803F532-639F-4427-940F-7AF5D749F3B8}"/>
              </a:ext>
            </a:extLst>
          </p:cNvPr>
          <p:cNvGrpSpPr/>
          <p:nvPr/>
        </p:nvGrpSpPr>
        <p:grpSpPr>
          <a:xfrm>
            <a:off x="7103910" y="1625071"/>
            <a:ext cx="354107" cy="226974"/>
            <a:chOff x="-26585200" y="2025375"/>
            <a:chExt cx="296150" cy="189825"/>
          </a:xfrm>
          <a:solidFill>
            <a:srgbClr val="000400"/>
          </a:solidFill>
        </p:grpSpPr>
        <p:sp>
          <p:nvSpPr>
            <p:cNvPr id="459" name="Google Shape;9622;p66">
              <a:extLst>
                <a:ext uri="{FF2B5EF4-FFF2-40B4-BE49-F238E27FC236}">
                  <a16:creationId xmlns:a16="http://schemas.microsoft.com/office/drawing/2014/main" id="{5457A082-D841-4ADF-9E43-E17B7C99BB51}"/>
                </a:ext>
              </a:extLst>
            </p:cNvPr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9623;p66">
              <a:extLst>
                <a:ext uri="{FF2B5EF4-FFF2-40B4-BE49-F238E27FC236}">
                  <a16:creationId xmlns:a16="http://schemas.microsoft.com/office/drawing/2014/main" id="{1C3F1AC8-E5A0-4BA1-B03B-E119C07D07E9}"/>
                </a:ext>
              </a:extLst>
            </p:cNvPr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9624;p66">
              <a:extLst>
                <a:ext uri="{FF2B5EF4-FFF2-40B4-BE49-F238E27FC236}">
                  <a16:creationId xmlns:a16="http://schemas.microsoft.com/office/drawing/2014/main" id="{3F40CED2-F8B1-4CEA-9A9C-0A881CAC1394}"/>
                </a:ext>
              </a:extLst>
            </p:cNvPr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9625;p66">
              <a:extLst>
                <a:ext uri="{FF2B5EF4-FFF2-40B4-BE49-F238E27FC236}">
                  <a16:creationId xmlns:a16="http://schemas.microsoft.com/office/drawing/2014/main" id="{7D08F364-09FE-4829-A766-2A665D7BF362}"/>
                </a:ext>
              </a:extLst>
            </p:cNvPr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9626;p66">
              <a:extLst>
                <a:ext uri="{FF2B5EF4-FFF2-40B4-BE49-F238E27FC236}">
                  <a16:creationId xmlns:a16="http://schemas.microsoft.com/office/drawing/2014/main" id="{871779D4-2541-48F0-B257-CB4306B9EB12}"/>
                </a:ext>
              </a:extLst>
            </p:cNvPr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9627;p66">
            <a:extLst>
              <a:ext uri="{FF2B5EF4-FFF2-40B4-BE49-F238E27FC236}">
                <a16:creationId xmlns:a16="http://schemas.microsoft.com/office/drawing/2014/main" id="{68B7DB87-AF67-4111-8070-94B40C476090}"/>
              </a:ext>
            </a:extLst>
          </p:cNvPr>
          <p:cNvGrpSpPr/>
          <p:nvPr/>
        </p:nvGrpSpPr>
        <p:grpSpPr>
          <a:xfrm>
            <a:off x="7104373" y="2009294"/>
            <a:ext cx="353180" cy="353180"/>
            <a:chOff x="-26584425" y="2340425"/>
            <a:chExt cx="295375" cy="295375"/>
          </a:xfrm>
          <a:solidFill>
            <a:srgbClr val="000400"/>
          </a:solidFill>
        </p:grpSpPr>
        <p:sp>
          <p:nvSpPr>
            <p:cNvPr id="465" name="Google Shape;9628;p66">
              <a:extLst>
                <a:ext uri="{FF2B5EF4-FFF2-40B4-BE49-F238E27FC236}">
                  <a16:creationId xmlns:a16="http://schemas.microsoft.com/office/drawing/2014/main" id="{EF5AD545-B11F-4B98-B72E-E7AFFE76522D}"/>
                </a:ext>
              </a:extLst>
            </p:cNvPr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9629;p66">
              <a:extLst>
                <a:ext uri="{FF2B5EF4-FFF2-40B4-BE49-F238E27FC236}">
                  <a16:creationId xmlns:a16="http://schemas.microsoft.com/office/drawing/2014/main" id="{C070F35E-B7E2-4777-9F30-347FEE124D47}"/>
                </a:ext>
              </a:extLst>
            </p:cNvPr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9630;p66">
              <a:extLst>
                <a:ext uri="{FF2B5EF4-FFF2-40B4-BE49-F238E27FC236}">
                  <a16:creationId xmlns:a16="http://schemas.microsoft.com/office/drawing/2014/main" id="{F4BEDE39-E7A1-42CE-B2F1-7951D29D88DC}"/>
                </a:ext>
              </a:extLst>
            </p:cNvPr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9631;p66">
              <a:extLst>
                <a:ext uri="{FF2B5EF4-FFF2-40B4-BE49-F238E27FC236}">
                  <a16:creationId xmlns:a16="http://schemas.microsoft.com/office/drawing/2014/main" id="{7D719BC9-9819-4188-A6D6-C5C543F7B201}"/>
                </a:ext>
              </a:extLst>
            </p:cNvPr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9632;p66">
              <a:extLst>
                <a:ext uri="{FF2B5EF4-FFF2-40B4-BE49-F238E27FC236}">
                  <a16:creationId xmlns:a16="http://schemas.microsoft.com/office/drawing/2014/main" id="{86939735-F969-4FEB-BCC4-3B418D9808D0}"/>
                </a:ext>
              </a:extLst>
            </p:cNvPr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9633;p66">
            <a:extLst>
              <a:ext uri="{FF2B5EF4-FFF2-40B4-BE49-F238E27FC236}">
                <a16:creationId xmlns:a16="http://schemas.microsoft.com/office/drawing/2014/main" id="{A4FEFB5B-624C-48DF-8111-4B7204E8ED4A}"/>
              </a:ext>
            </a:extLst>
          </p:cNvPr>
          <p:cNvGrpSpPr/>
          <p:nvPr/>
        </p:nvGrpSpPr>
        <p:grpSpPr>
          <a:xfrm>
            <a:off x="7099202" y="2450388"/>
            <a:ext cx="363523" cy="353419"/>
            <a:chOff x="-26585200" y="2710400"/>
            <a:chExt cx="304025" cy="295575"/>
          </a:xfrm>
          <a:solidFill>
            <a:srgbClr val="000400"/>
          </a:solidFill>
        </p:grpSpPr>
        <p:sp>
          <p:nvSpPr>
            <p:cNvPr id="471" name="Google Shape;9634;p66">
              <a:extLst>
                <a:ext uri="{FF2B5EF4-FFF2-40B4-BE49-F238E27FC236}">
                  <a16:creationId xmlns:a16="http://schemas.microsoft.com/office/drawing/2014/main" id="{8C8E7B27-E6FF-428B-BF25-B0E119560A11}"/>
                </a:ext>
              </a:extLst>
            </p:cNvPr>
            <p:cNvSpPr/>
            <p:nvPr/>
          </p:nvSpPr>
          <p:spPr>
            <a:xfrm>
              <a:off x="-26585200" y="2710400"/>
              <a:ext cx="304025" cy="295575"/>
            </a:xfrm>
            <a:custGeom>
              <a:avLst/>
              <a:gdLst/>
              <a:ahLst/>
              <a:cxnLst/>
              <a:rect l="l" t="t" r="r" b="b"/>
              <a:pathLst>
                <a:path w="12161" h="11823" extrusionOk="0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9635;p66">
              <a:extLst>
                <a:ext uri="{FF2B5EF4-FFF2-40B4-BE49-F238E27FC236}">
                  <a16:creationId xmlns:a16="http://schemas.microsoft.com/office/drawing/2014/main" id="{E6808E07-2B03-4774-B7D8-E665DFA6BAC8}"/>
                </a:ext>
              </a:extLst>
            </p:cNvPr>
            <p:cNvSpPr/>
            <p:nvPr/>
          </p:nvSpPr>
          <p:spPr>
            <a:xfrm>
              <a:off x="-26495425" y="2801375"/>
              <a:ext cx="118175" cy="113250"/>
            </a:xfrm>
            <a:custGeom>
              <a:avLst/>
              <a:gdLst/>
              <a:ahLst/>
              <a:cxnLst/>
              <a:rect l="l" t="t" r="r" b="b"/>
              <a:pathLst>
                <a:path w="4727" h="4530" extrusionOk="0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9636;p66">
              <a:extLst>
                <a:ext uri="{FF2B5EF4-FFF2-40B4-BE49-F238E27FC236}">
                  <a16:creationId xmlns:a16="http://schemas.microsoft.com/office/drawing/2014/main" id="{707D1FC3-CD0E-48CB-A135-71BDA509D302}"/>
                </a:ext>
              </a:extLst>
            </p:cNvPr>
            <p:cNvSpPr/>
            <p:nvPr/>
          </p:nvSpPr>
          <p:spPr>
            <a:xfrm>
              <a:off x="-26375700" y="2956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9637;p66">
              <a:extLst>
                <a:ext uri="{FF2B5EF4-FFF2-40B4-BE49-F238E27FC236}">
                  <a16:creationId xmlns:a16="http://schemas.microsoft.com/office/drawing/2014/main" id="{D3C36316-4BD2-4F03-831F-6F1C8FFE9533}"/>
                </a:ext>
              </a:extLst>
            </p:cNvPr>
            <p:cNvSpPr/>
            <p:nvPr/>
          </p:nvSpPr>
          <p:spPr>
            <a:xfrm>
              <a:off x="-26339475" y="29201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9638;p66">
              <a:extLst>
                <a:ext uri="{FF2B5EF4-FFF2-40B4-BE49-F238E27FC236}">
                  <a16:creationId xmlns:a16="http://schemas.microsoft.com/office/drawing/2014/main" id="{B48BE920-4C26-4370-8F22-5D5AB3B220E0}"/>
                </a:ext>
              </a:extLst>
            </p:cNvPr>
            <p:cNvSpPr/>
            <p:nvPr/>
          </p:nvSpPr>
          <p:spPr>
            <a:xfrm>
              <a:off x="-26363900" y="28956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9639;p66">
              <a:extLst>
                <a:ext uri="{FF2B5EF4-FFF2-40B4-BE49-F238E27FC236}">
                  <a16:creationId xmlns:a16="http://schemas.microsoft.com/office/drawing/2014/main" id="{A9F31FBF-62A3-4916-96BC-C547E7DB5F29}"/>
                </a:ext>
              </a:extLst>
            </p:cNvPr>
            <p:cNvSpPr/>
            <p:nvPr/>
          </p:nvSpPr>
          <p:spPr>
            <a:xfrm>
              <a:off x="-26369400" y="29256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9640;p66">
              <a:extLst>
                <a:ext uri="{FF2B5EF4-FFF2-40B4-BE49-F238E27FC236}">
                  <a16:creationId xmlns:a16="http://schemas.microsoft.com/office/drawing/2014/main" id="{1C94DE33-8851-40EA-879B-299423DE5C27}"/>
                </a:ext>
              </a:extLst>
            </p:cNvPr>
            <p:cNvSpPr/>
            <p:nvPr/>
          </p:nvSpPr>
          <p:spPr>
            <a:xfrm>
              <a:off x="-26400125" y="2932125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9641;p66">
              <a:extLst>
                <a:ext uri="{FF2B5EF4-FFF2-40B4-BE49-F238E27FC236}">
                  <a16:creationId xmlns:a16="http://schemas.microsoft.com/office/drawing/2014/main" id="{54EBCDD9-5290-4F03-A77F-DE8505EF68A9}"/>
                </a:ext>
              </a:extLst>
            </p:cNvPr>
            <p:cNvSpPr/>
            <p:nvPr/>
          </p:nvSpPr>
          <p:spPr>
            <a:xfrm>
              <a:off x="-26528500" y="28043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9642;p66">
              <a:extLst>
                <a:ext uri="{FF2B5EF4-FFF2-40B4-BE49-F238E27FC236}">
                  <a16:creationId xmlns:a16="http://schemas.microsoft.com/office/drawing/2014/main" id="{9813F478-65BA-429B-BAC4-B1B5175CBFA1}"/>
                </a:ext>
              </a:extLst>
            </p:cNvPr>
            <p:cNvSpPr/>
            <p:nvPr/>
          </p:nvSpPr>
          <p:spPr>
            <a:xfrm>
              <a:off x="-26490700" y="2768100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9643;p66">
              <a:extLst>
                <a:ext uri="{FF2B5EF4-FFF2-40B4-BE49-F238E27FC236}">
                  <a16:creationId xmlns:a16="http://schemas.microsoft.com/office/drawing/2014/main" id="{0CA0FC69-E308-4E60-A658-5DA59677EEAC}"/>
                </a:ext>
              </a:extLst>
            </p:cNvPr>
            <p:cNvSpPr/>
            <p:nvPr/>
          </p:nvSpPr>
          <p:spPr>
            <a:xfrm>
              <a:off x="-26515100" y="27429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9644;p66">
              <a:extLst>
                <a:ext uri="{FF2B5EF4-FFF2-40B4-BE49-F238E27FC236}">
                  <a16:creationId xmlns:a16="http://schemas.microsoft.com/office/drawing/2014/main" id="{258C8B68-DD91-4133-A42E-65D03D97C5D7}"/>
                </a:ext>
              </a:extLst>
            </p:cNvPr>
            <p:cNvSpPr/>
            <p:nvPr/>
          </p:nvSpPr>
          <p:spPr>
            <a:xfrm>
              <a:off x="-26522200" y="2774400"/>
              <a:ext cx="17350" cy="15975"/>
            </a:xfrm>
            <a:custGeom>
              <a:avLst/>
              <a:gdLst/>
              <a:ahLst/>
              <a:cxnLst/>
              <a:rect l="l" t="t" r="r" b="b"/>
              <a:pathLst>
                <a:path w="694" h="639" extrusionOk="0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9645;p66">
              <a:extLst>
                <a:ext uri="{FF2B5EF4-FFF2-40B4-BE49-F238E27FC236}">
                  <a16:creationId xmlns:a16="http://schemas.microsoft.com/office/drawing/2014/main" id="{570EF4BA-8B6E-4888-8E06-CE841E33081F}"/>
                </a:ext>
              </a:extLst>
            </p:cNvPr>
            <p:cNvSpPr/>
            <p:nvPr/>
          </p:nvSpPr>
          <p:spPr>
            <a:xfrm>
              <a:off x="-26552925" y="27791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9646;p66">
            <a:extLst>
              <a:ext uri="{FF2B5EF4-FFF2-40B4-BE49-F238E27FC236}">
                <a16:creationId xmlns:a16="http://schemas.microsoft.com/office/drawing/2014/main" id="{36CF6AA6-D134-4359-AD44-7590D5996B58}"/>
              </a:ext>
            </a:extLst>
          </p:cNvPr>
          <p:cNvGrpSpPr/>
          <p:nvPr/>
        </p:nvGrpSpPr>
        <p:grpSpPr>
          <a:xfrm>
            <a:off x="5754337" y="2891866"/>
            <a:ext cx="354136" cy="353210"/>
            <a:chOff x="-24709875" y="1970225"/>
            <a:chExt cx="296175" cy="295400"/>
          </a:xfrm>
          <a:solidFill>
            <a:srgbClr val="000400"/>
          </a:solidFill>
        </p:grpSpPr>
        <p:sp>
          <p:nvSpPr>
            <p:cNvPr id="484" name="Google Shape;9647;p66">
              <a:extLst>
                <a:ext uri="{FF2B5EF4-FFF2-40B4-BE49-F238E27FC236}">
                  <a16:creationId xmlns:a16="http://schemas.microsoft.com/office/drawing/2014/main" id="{2D291397-3DB4-4E9D-A569-89A873562A8B}"/>
                </a:ext>
              </a:extLst>
            </p:cNvPr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9648;p66">
              <a:extLst>
                <a:ext uri="{FF2B5EF4-FFF2-40B4-BE49-F238E27FC236}">
                  <a16:creationId xmlns:a16="http://schemas.microsoft.com/office/drawing/2014/main" id="{8655F810-81C1-461D-92E7-590247B61CB7}"/>
                </a:ext>
              </a:extLst>
            </p:cNvPr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9649;p66">
            <a:extLst>
              <a:ext uri="{FF2B5EF4-FFF2-40B4-BE49-F238E27FC236}">
                <a16:creationId xmlns:a16="http://schemas.microsoft.com/office/drawing/2014/main" id="{A6559E2C-ACCD-4A96-93D8-8FD2EC0368E9}"/>
              </a:ext>
            </a:extLst>
          </p:cNvPr>
          <p:cNvGrpSpPr/>
          <p:nvPr/>
        </p:nvGrpSpPr>
        <p:grpSpPr>
          <a:xfrm>
            <a:off x="5786352" y="3338744"/>
            <a:ext cx="290107" cy="354107"/>
            <a:chOff x="-24683100" y="2340425"/>
            <a:chExt cx="242625" cy="296150"/>
          </a:xfrm>
          <a:solidFill>
            <a:srgbClr val="000400"/>
          </a:solidFill>
        </p:grpSpPr>
        <p:sp>
          <p:nvSpPr>
            <p:cNvPr id="487" name="Google Shape;9650;p66">
              <a:extLst>
                <a:ext uri="{FF2B5EF4-FFF2-40B4-BE49-F238E27FC236}">
                  <a16:creationId xmlns:a16="http://schemas.microsoft.com/office/drawing/2014/main" id="{52DA7D9B-FBDF-44BE-AD19-39FDBE5977BF}"/>
                </a:ext>
              </a:extLst>
            </p:cNvPr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9651;p66">
              <a:extLst>
                <a:ext uri="{FF2B5EF4-FFF2-40B4-BE49-F238E27FC236}">
                  <a16:creationId xmlns:a16="http://schemas.microsoft.com/office/drawing/2014/main" id="{AE9F807F-1FF3-4CA2-8291-4D3DD0D62F81}"/>
                </a:ext>
              </a:extLst>
            </p:cNvPr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9652;p66">
              <a:extLst>
                <a:ext uri="{FF2B5EF4-FFF2-40B4-BE49-F238E27FC236}">
                  <a16:creationId xmlns:a16="http://schemas.microsoft.com/office/drawing/2014/main" id="{C9AD6A6C-8BD0-43E4-930F-C648DA410D31}"/>
                </a:ext>
              </a:extLst>
            </p:cNvPr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9653;p66">
              <a:extLst>
                <a:ext uri="{FF2B5EF4-FFF2-40B4-BE49-F238E27FC236}">
                  <a16:creationId xmlns:a16="http://schemas.microsoft.com/office/drawing/2014/main" id="{504C6141-59D5-4E45-BFEB-E8602BB838DE}"/>
                </a:ext>
              </a:extLst>
            </p:cNvPr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9654;p66">
            <a:extLst>
              <a:ext uri="{FF2B5EF4-FFF2-40B4-BE49-F238E27FC236}">
                <a16:creationId xmlns:a16="http://schemas.microsoft.com/office/drawing/2014/main" id="{6C731BF1-96B7-4FF7-B6E6-2EC564954F3D}"/>
              </a:ext>
            </a:extLst>
          </p:cNvPr>
          <p:cNvSpPr/>
          <p:nvPr/>
        </p:nvSpPr>
        <p:spPr>
          <a:xfrm>
            <a:off x="5786789" y="3779910"/>
            <a:ext cx="290077" cy="354136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9655;p66">
            <a:extLst>
              <a:ext uri="{FF2B5EF4-FFF2-40B4-BE49-F238E27FC236}">
                <a16:creationId xmlns:a16="http://schemas.microsoft.com/office/drawing/2014/main" id="{75D6CE9F-587C-4400-A869-11E6591FA623}"/>
              </a:ext>
            </a:extLst>
          </p:cNvPr>
          <p:cNvGrpSpPr/>
          <p:nvPr/>
        </p:nvGrpSpPr>
        <p:grpSpPr>
          <a:xfrm>
            <a:off x="7992594" y="2891866"/>
            <a:ext cx="360713" cy="353210"/>
            <a:chOff x="-22881800" y="1971800"/>
            <a:chExt cx="301675" cy="295400"/>
          </a:xfrm>
          <a:solidFill>
            <a:srgbClr val="000400"/>
          </a:solidFill>
        </p:grpSpPr>
        <p:sp>
          <p:nvSpPr>
            <p:cNvPr id="493" name="Google Shape;9656;p66">
              <a:extLst>
                <a:ext uri="{FF2B5EF4-FFF2-40B4-BE49-F238E27FC236}">
                  <a16:creationId xmlns:a16="http://schemas.microsoft.com/office/drawing/2014/main" id="{F9AE9079-DD1D-4422-B4D2-ABB4A241CACD}"/>
                </a:ext>
              </a:extLst>
            </p:cNvPr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9657;p66">
              <a:extLst>
                <a:ext uri="{FF2B5EF4-FFF2-40B4-BE49-F238E27FC236}">
                  <a16:creationId xmlns:a16="http://schemas.microsoft.com/office/drawing/2014/main" id="{DF2116CE-ACEC-4F46-AD45-93748AC8EAC0}"/>
                </a:ext>
              </a:extLst>
            </p:cNvPr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9658;p66">
              <a:extLst>
                <a:ext uri="{FF2B5EF4-FFF2-40B4-BE49-F238E27FC236}">
                  <a16:creationId xmlns:a16="http://schemas.microsoft.com/office/drawing/2014/main" id="{B6830346-06CD-4001-BA04-EA04CC258724}"/>
                </a:ext>
              </a:extLst>
            </p:cNvPr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9659;p66">
              <a:extLst>
                <a:ext uri="{FF2B5EF4-FFF2-40B4-BE49-F238E27FC236}">
                  <a16:creationId xmlns:a16="http://schemas.microsoft.com/office/drawing/2014/main" id="{20141AEF-FECE-4B36-ACC9-8D84E772C364}"/>
                </a:ext>
              </a:extLst>
            </p:cNvPr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9660;p66">
              <a:extLst>
                <a:ext uri="{FF2B5EF4-FFF2-40B4-BE49-F238E27FC236}">
                  <a16:creationId xmlns:a16="http://schemas.microsoft.com/office/drawing/2014/main" id="{0685A7B2-4FB8-4DFE-88C4-E1628D5FB44D}"/>
                </a:ext>
              </a:extLst>
            </p:cNvPr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9661;p66">
              <a:extLst>
                <a:ext uri="{FF2B5EF4-FFF2-40B4-BE49-F238E27FC236}">
                  <a16:creationId xmlns:a16="http://schemas.microsoft.com/office/drawing/2014/main" id="{DB8968F2-C579-47DA-8812-0B83A6739AA8}"/>
                </a:ext>
              </a:extLst>
            </p:cNvPr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9662;p66">
            <a:extLst>
              <a:ext uri="{FF2B5EF4-FFF2-40B4-BE49-F238E27FC236}">
                <a16:creationId xmlns:a16="http://schemas.microsoft.com/office/drawing/2014/main" id="{B5DB79B6-1847-493E-BFFB-40C2D1140964}"/>
              </a:ext>
            </a:extLst>
          </p:cNvPr>
          <p:cNvSpPr/>
          <p:nvPr/>
        </p:nvSpPr>
        <p:spPr>
          <a:xfrm>
            <a:off x="5326091" y="1561466"/>
            <a:ext cx="314589" cy="354136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9663;p66">
            <a:extLst>
              <a:ext uri="{FF2B5EF4-FFF2-40B4-BE49-F238E27FC236}">
                <a16:creationId xmlns:a16="http://schemas.microsoft.com/office/drawing/2014/main" id="{F54E2627-C342-428F-A2DF-4173143A619B}"/>
              </a:ext>
            </a:extLst>
          </p:cNvPr>
          <p:cNvSpPr/>
          <p:nvPr/>
        </p:nvSpPr>
        <p:spPr>
          <a:xfrm>
            <a:off x="5304434" y="2008907"/>
            <a:ext cx="357903" cy="353897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1" name="Google Shape;9664;p66">
            <a:extLst>
              <a:ext uri="{FF2B5EF4-FFF2-40B4-BE49-F238E27FC236}">
                <a16:creationId xmlns:a16="http://schemas.microsoft.com/office/drawing/2014/main" id="{91B5EC1A-37A7-4D9F-A0DE-3CA5355C58F6}"/>
              </a:ext>
            </a:extLst>
          </p:cNvPr>
          <p:cNvGrpSpPr/>
          <p:nvPr/>
        </p:nvGrpSpPr>
        <p:grpSpPr>
          <a:xfrm>
            <a:off x="5368939" y="2450029"/>
            <a:ext cx="227930" cy="354136"/>
            <a:chOff x="-28043900" y="2701925"/>
            <a:chExt cx="190625" cy="296175"/>
          </a:xfrm>
          <a:solidFill>
            <a:srgbClr val="000400"/>
          </a:solidFill>
        </p:grpSpPr>
        <p:sp>
          <p:nvSpPr>
            <p:cNvPr id="502" name="Google Shape;9665;p66">
              <a:extLst>
                <a:ext uri="{FF2B5EF4-FFF2-40B4-BE49-F238E27FC236}">
                  <a16:creationId xmlns:a16="http://schemas.microsoft.com/office/drawing/2014/main" id="{F3D5EFA6-A9CA-4D07-B6BB-093505261B29}"/>
                </a:ext>
              </a:extLst>
            </p:cNvPr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9666;p66">
              <a:extLst>
                <a:ext uri="{FF2B5EF4-FFF2-40B4-BE49-F238E27FC236}">
                  <a16:creationId xmlns:a16="http://schemas.microsoft.com/office/drawing/2014/main" id="{E863070E-9A05-409D-AF95-41548A25965D}"/>
                </a:ext>
              </a:extLst>
            </p:cNvPr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9667;p66">
              <a:extLst>
                <a:ext uri="{FF2B5EF4-FFF2-40B4-BE49-F238E27FC236}">
                  <a16:creationId xmlns:a16="http://schemas.microsoft.com/office/drawing/2014/main" id="{872E0AB8-7228-4C8D-AAE9-C2F867198203}"/>
                </a:ext>
              </a:extLst>
            </p:cNvPr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9668;p66">
              <a:extLst>
                <a:ext uri="{FF2B5EF4-FFF2-40B4-BE49-F238E27FC236}">
                  <a16:creationId xmlns:a16="http://schemas.microsoft.com/office/drawing/2014/main" id="{20EA4676-1EB2-4194-8B0B-B865802F2F26}"/>
                </a:ext>
              </a:extLst>
            </p:cNvPr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9669;p66">
              <a:extLst>
                <a:ext uri="{FF2B5EF4-FFF2-40B4-BE49-F238E27FC236}">
                  <a16:creationId xmlns:a16="http://schemas.microsoft.com/office/drawing/2014/main" id="{AC7F25F6-72D4-41A5-8AEF-D7316BCD0519}"/>
                </a:ext>
              </a:extLst>
            </p:cNvPr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9670;p66">
            <a:extLst>
              <a:ext uri="{FF2B5EF4-FFF2-40B4-BE49-F238E27FC236}">
                <a16:creationId xmlns:a16="http://schemas.microsoft.com/office/drawing/2014/main" id="{D37D775C-198E-4831-94F2-DD518CC9FD29}"/>
              </a:ext>
            </a:extLst>
          </p:cNvPr>
          <p:cNvGrpSpPr/>
          <p:nvPr/>
        </p:nvGrpSpPr>
        <p:grpSpPr>
          <a:xfrm>
            <a:off x="7541805" y="1561968"/>
            <a:ext cx="354136" cy="353180"/>
            <a:chOff x="-26215025" y="1971025"/>
            <a:chExt cx="296175" cy="295375"/>
          </a:xfrm>
          <a:solidFill>
            <a:srgbClr val="000400"/>
          </a:solidFill>
        </p:grpSpPr>
        <p:sp>
          <p:nvSpPr>
            <p:cNvPr id="508" name="Google Shape;9671;p66">
              <a:extLst>
                <a:ext uri="{FF2B5EF4-FFF2-40B4-BE49-F238E27FC236}">
                  <a16:creationId xmlns:a16="http://schemas.microsoft.com/office/drawing/2014/main" id="{88813F63-A2B1-4744-A794-E420E13F1591}"/>
                </a:ext>
              </a:extLst>
            </p:cNvPr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9672;p66">
              <a:extLst>
                <a:ext uri="{FF2B5EF4-FFF2-40B4-BE49-F238E27FC236}">
                  <a16:creationId xmlns:a16="http://schemas.microsoft.com/office/drawing/2014/main" id="{38AAD41D-AF72-4EA9-B16F-65BEBB06DE1B}"/>
                </a:ext>
              </a:extLst>
            </p:cNvPr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9673;p66">
              <a:extLst>
                <a:ext uri="{FF2B5EF4-FFF2-40B4-BE49-F238E27FC236}">
                  <a16:creationId xmlns:a16="http://schemas.microsoft.com/office/drawing/2014/main" id="{99249386-AAA6-4B37-88E3-43AA52DAF222}"/>
                </a:ext>
              </a:extLst>
            </p:cNvPr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9674;p66">
              <a:extLst>
                <a:ext uri="{FF2B5EF4-FFF2-40B4-BE49-F238E27FC236}">
                  <a16:creationId xmlns:a16="http://schemas.microsoft.com/office/drawing/2014/main" id="{6F483ABF-89C9-4E40-BFB9-4E8D27B893B6}"/>
                </a:ext>
              </a:extLst>
            </p:cNvPr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9675;p66">
              <a:extLst>
                <a:ext uri="{FF2B5EF4-FFF2-40B4-BE49-F238E27FC236}">
                  <a16:creationId xmlns:a16="http://schemas.microsoft.com/office/drawing/2014/main" id="{0ECFDE03-1C1C-4476-AE5C-94A19F83598F}"/>
                </a:ext>
              </a:extLst>
            </p:cNvPr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9676;p66">
              <a:extLst>
                <a:ext uri="{FF2B5EF4-FFF2-40B4-BE49-F238E27FC236}">
                  <a16:creationId xmlns:a16="http://schemas.microsoft.com/office/drawing/2014/main" id="{282F6D1A-7810-4C13-AD19-F5540492DC28}"/>
                </a:ext>
              </a:extLst>
            </p:cNvPr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9677;p66">
              <a:extLst>
                <a:ext uri="{FF2B5EF4-FFF2-40B4-BE49-F238E27FC236}">
                  <a16:creationId xmlns:a16="http://schemas.microsoft.com/office/drawing/2014/main" id="{C032EA5F-5861-4435-B1A8-4762E76CD25E}"/>
                </a:ext>
              </a:extLst>
            </p:cNvPr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9678;p66">
              <a:extLst>
                <a:ext uri="{FF2B5EF4-FFF2-40B4-BE49-F238E27FC236}">
                  <a16:creationId xmlns:a16="http://schemas.microsoft.com/office/drawing/2014/main" id="{39E6494E-56DF-4128-A97D-8EF236F467BE}"/>
                </a:ext>
              </a:extLst>
            </p:cNvPr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9679;p66">
            <a:extLst>
              <a:ext uri="{FF2B5EF4-FFF2-40B4-BE49-F238E27FC236}">
                <a16:creationId xmlns:a16="http://schemas.microsoft.com/office/drawing/2014/main" id="{BFCB4D7A-B922-4AC7-B9A5-23C263289879}"/>
              </a:ext>
            </a:extLst>
          </p:cNvPr>
          <p:cNvGrpSpPr/>
          <p:nvPr/>
        </p:nvGrpSpPr>
        <p:grpSpPr>
          <a:xfrm>
            <a:off x="7541327" y="2009758"/>
            <a:ext cx="355093" cy="352253"/>
            <a:chOff x="-26215825" y="2341200"/>
            <a:chExt cx="296975" cy="294600"/>
          </a:xfrm>
          <a:solidFill>
            <a:srgbClr val="000400"/>
          </a:solidFill>
        </p:grpSpPr>
        <p:sp>
          <p:nvSpPr>
            <p:cNvPr id="517" name="Google Shape;9680;p66">
              <a:extLst>
                <a:ext uri="{FF2B5EF4-FFF2-40B4-BE49-F238E27FC236}">
                  <a16:creationId xmlns:a16="http://schemas.microsoft.com/office/drawing/2014/main" id="{18A7FACE-EFF0-4887-ACE0-3505BA4184DA}"/>
                </a:ext>
              </a:extLst>
            </p:cNvPr>
            <p:cNvSpPr/>
            <p:nvPr/>
          </p:nvSpPr>
          <p:spPr>
            <a:xfrm>
              <a:off x="-26215025" y="2463275"/>
              <a:ext cx="296175" cy="172525"/>
            </a:xfrm>
            <a:custGeom>
              <a:avLst/>
              <a:gdLst/>
              <a:ahLst/>
              <a:cxnLst/>
              <a:rect l="l" t="t" r="r" b="b"/>
              <a:pathLst>
                <a:path w="11847" h="6901" extrusionOk="0">
                  <a:moveTo>
                    <a:pt x="10113" y="725"/>
                  </a:moveTo>
                  <a:cubicBezTo>
                    <a:pt x="10712" y="725"/>
                    <a:pt x="11122" y="1198"/>
                    <a:pt x="11122" y="1734"/>
                  </a:cubicBezTo>
                  <a:cubicBezTo>
                    <a:pt x="11122" y="2332"/>
                    <a:pt x="10649" y="2773"/>
                    <a:pt x="10113" y="2773"/>
                  </a:cubicBezTo>
                  <a:lnTo>
                    <a:pt x="6994" y="2773"/>
                  </a:lnTo>
                  <a:cubicBezTo>
                    <a:pt x="6616" y="2773"/>
                    <a:pt x="6301" y="2458"/>
                    <a:pt x="6301" y="2049"/>
                  </a:cubicBezTo>
                  <a:cubicBezTo>
                    <a:pt x="6301" y="1860"/>
                    <a:pt x="6396" y="1671"/>
                    <a:pt x="6553" y="1545"/>
                  </a:cubicBezTo>
                  <a:cubicBezTo>
                    <a:pt x="6837" y="1891"/>
                    <a:pt x="7247" y="2080"/>
                    <a:pt x="7688" y="2080"/>
                  </a:cubicBezTo>
                  <a:cubicBezTo>
                    <a:pt x="8255" y="2080"/>
                    <a:pt x="8727" y="1671"/>
                    <a:pt x="9137" y="1293"/>
                  </a:cubicBezTo>
                  <a:cubicBezTo>
                    <a:pt x="9452" y="977"/>
                    <a:pt x="9767" y="725"/>
                    <a:pt x="10113" y="725"/>
                  </a:cubicBezTo>
                  <a:close/>
                  <a:moveTo>
                    <a:pt x="7656" y="3466"/>
                  </a:moveTo>
                  <a:lnTo>
                    <a:pt x="7656" y="4853"/>
                  </a:lnTo>
                  <a:lnTo>
                    <a:pt x="6963" y="4853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3"/>
                  </a:lnTo>
                  <a:lnTo>
                    <a:pt x="8381" y="4853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3"/>
                  </a:lnTo>
                  <a:lnTo>
                    <a:pt x="9767" y="4853"/>
                  </a:lnTo>
                  <a:lnTo>
                    <a:pt x="9767" y="3466"/>
                  </a:lnTo>
                  <a:lnTo>
                    <a:pt x="10113" y="3466"/>
                  </a:lnTo>
                  <a:cubicBezTo>
                    <a:pt x="10240" y="3466"/>
                    <a:pt x="10334" y="3466"/>
                    <a:pt x="10460" y="3435"/>
                  </a:cubicBezTo>
                  <a:close/>
                  <a:moveTo>
                    <a:pt x="2993" y="4128"/>
                  </a:moveTo>
                  <a:cubicBezTo>
                    <a:pt x="3371" y="4128"/>
                    <a:pt x="3781" y="4254"/>
                    <a:pt x="4128" y="4412"/>
                  </a:cubicBezTo>
                  <a:lnTo>
                    <a:pt x="5829" y="5325"/>
                  </a:lnTo>
                  <a:cubicBezTo>
                    <a:pt x="6049" y="5451"/>
                    <a:pt x="6364" y="5514"/>
                    <a:pt x="6648" y="5514"/>
                  </a:cubicBezTo>
                  <a:lnTo>
                    <a:pt x="10838" y="5514"/>
                  </a:lnTo>
                  <a:cubicBezTo>
                    <a:pt x="11027" y="5514"/>
                    <a:pt x="11185" y="5672"/>
                    <a:pt x="11185" y="5861"/>
                  </a:cubicBezTo>
                  <a:cubicBezTo>
                    <a:pt x="11185" y="6050"/>
                    <a:pt x="10964" y="6239"/>
                    <a:pt x="10775" y="6239"/>
                  </a:cubicBezTo>
                  <a:lnTo>
                    <a:pt x="6616" y="6239"/>
                  </a:lnTo>
                  <a:cubicBezTo>
                    <a:pt x="6459" y="6239"/>
                    <a:pt x="6238" y="6176"/>
                    <a:pt x="6144" y="6113"/>
                  </a:cubicBezTo>
                  <a:lnTo>
                    <a:pt x="4443" y="5199"/>
                  </a:lnTo>
                  <a:cubicBezTo>
                    <a:pt x="4002" y="4979"/>
                    <a:pt x="3497" y="4853"/>
                    <a:pt x="2993" y="4853"/>
                  </a:cubicBezTo>
                  <a:lnTo>
                    <a:pt x="694" y="4853"/>
                  </a:lnTo>
                  <a:lnTo>
                    <a:pt x="694" y="4128"/>
                  </a:lnTo>
                  <a:close/>
                  <a:moveTo>
                    <a:pt x="10113" y="1"/>
                  </a:moveTo>
                  <a:cubicBezTo>
                    <a:pt x="9515" y="1"/>
                    <a:pt x="9042" y="442"/>
                    <a:pt x="8664" y="788"/>
                  </a:cubicBezTo>
                  <a:cubicBezTo>
                    <a:pt x="8349" y="1104"/>
                    <a:pt x="8034" y="1387"/>
                    <a:pt x="7656" y="1387"/>
                  </a:cubicBezTo>
                  <a:cubicBezTo>
                    <a:pt x="7404" y="1387"/>
                    <a:pt x="7121" y="1230"/>
                    <a:pt x="7026" y="946"/>
                  </a:cubicBezTo>
                  <a:cubicBezTo>
                    <a:pt x="6973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6" y="757"/>
                  </a:cubicBezTo>
                  <a:cubicBezTo>
                    <a:pt x="6018" y="914"/>
                    <a:pt x="5577" y="1450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70" y="4758"/>
                    <a:pt x="6207" y="4727"/>
                    <a:pt x="6144" y="4695"/>
                  </a:cubicBezTo>
                  <a:lnTo>
                    <a:pt x="4443" y="3781"/>
                  </a:lnTo>
                  <a:cubicBezTo>
                    <a:pt x="4002" y="3561"/>
                    <a:pt x="3497" y="3435"/>
                    <a:pt x="2993" y="3435"/>
                  </a:cubicBezTo>
                  <a:lnTo>
                    <a:pt x="347" y="3435"/>
                  </a:lnTo>
                  <a:cubicBezTo>
                    <a:pt x="158" y="3435"/>
                    <a:pt x="0" y="3592"/>
                    <a:pt x="0" y="3781"/>
                  </a:cubicBezTo>
                  <a:lnTo>
                    <a:pt x="0" y="5168"/>
                  </a:lnTo>
                  <a:cubicBezTo>
                    <a:pt x="0" y="5357"/>
                    <a:pt x="158" y="5514"/>
                    <a:pt x="347" y="5514"/>
                  </a:cubicBezTo>
                  <a:lnTo>
                    <a:pt x="2993" y="5514"/>
                  </a:lnTo>
                  <a:cubicBezTo>
                    <a:pt x="3371" y="5514"/>
                    <a:pt x="3781" y="5640"/>
                    <a:pt x="4128" y="5798"/>
                  </a:cubicBezTo>
                  <a:lnTo>
                    <a:pt x="5829" y="6711"/>
                  </a:lnTo>
                  <a:cubicBezTo>
                    <a:pt x="6049" y="6806"/>
                    <a:pt x="6364" y="6900"/>
                    <a:pt x="6648" y="6900"/>
                  </a:cubicBezTo>
                  <a:lnTo>
                    <a:pt x="10838" y="6900"/>
                  </a:lnTo>
                  <a:cubicBezTo>
                    <a:pt x="11405" y="6900"/>
                    <a:pt x="11846" y="6428"/>
                    <a:pt x="11846" y="5861"/>
                  </a:cubicBezTo>
                  <a:cubicBezTo>
                    <a:pt x="11846" y="5451"/>
                    <a:pt x="11563" y="5042"/>
                    <a:pt x="11122" y="4884"/>
                  </a:cubicBezTo>
                  <a:lnTo>
                    <a:pt x="11122" y="3088"/>
                  </a:lnTo>
                  <a:cubicBezTo>
                    <a:pt x="11563" y="2805"/>
                    <a:pt x="11846" y="2301"/>
                    <a:pt x="11846" y="1734"/>
                  </a:cubicBezTo>
                  <a:cubicBezTo>
                    <a:pt x="11846" y="788"/>
                    <a:pt x="11059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9681;p66">
              <a:extLst>
                <a:ext uri="{FF2B5EF4-FFF2-40B4-BE49-F238E27FC236}">
                  <a16:creationId xmlns:a16="http://schemas.microsoft.com/office/drawing/2014/main" id="{598F7C0F-6DCF-4A6B-B82B-63603F72A0D3}"/>
                </a:ext>
              </a:extLst>
            </p:cNvPr>
            <p:cNvSpPr/>
            <p:nvPr/>
          </p:nvSpPr>
          <p:spPr>
            <a:xfrm>
              <a:off x="-26215825" y="2341200"/>
              <a:ext cx="296975" cy="119750"/>
            </a:xfrm>
            <a:custGeom>
              <a:avLst/>
              <a:gdLst/>
              <a:ahLst/>
              <a:cxnLst/>
              <a:rect l="l" t="t" r="r" b="b"/>
              <a:pathLst>
                <a:path w="11879" h="4790" extrusionOk="0">
                  <a:moveTo>
                    <a:pt x="10807" y="1702"/>
                  </a:moveTo>
                  <a:cubicBezTo>
                    <a:pt x="10996" y="1702"/>
                    <a:pt x="11154" y="1859"/>
                    <a:pt x="11154" y="2048"/>
                  </a:cubicBezTo>
                  <a:cubicBezTo>
                    <a:pt x="11154" y="2237"/>
                    <a:pt x="10996" y="2395"/>
                    <a:pt x="10807" y="2395"/>
                  </a:cubicBezTo>
                  <a:lnTo>
                    <a:pt x="10461" y="2395"/>
                  </a:lnTo>
                  <a:lnTo>
                    <a:pt x="10461" y="1702"/>
                  </a:lnTo>
                  <a:close/>
                  <a:moveTo>
                    <a:pt x="2112" y="788"/>
                  </a:moveTo>
                  <a:lnTo>
                    <a:pt x="9484" y="1292"/>
                  </a:lnTo>
                  <a:cubicBezTo>
                    <a:pt x="9641" y="1355"/>
                    <a:pt x="9799" y="1450"/>
                    <a:pt x="9799" y="1670"/>
                  </a:cubicBezTo>
                  <a:lnTo>
                    <a:pt x="9799" y="2489"/>
                  </a:lnTo>
                  <a:cubicBezTo>
                    <a:pt x="9799" y="2647"/>
                    <a:pt x="9673" y="2805"/>
                    <a:pt x="9515" y="2836"/>
                  </a:cubicBezTo>
                  <a:lnTo>
                    <a:pt x="2112" y="3907"/>
                  </a:lnTo>
                  <a:lnTo>
                    <a:pt x="2112" y="788"/>
                  </a:lnTo>
                  <a:close/>
                  <a:moveTo>
                    <a:pt x="726" y="725"/>
                  </a:moveTo>
                  <a:lnTo>
                    <a:pt x="1450" y="757"/>
                  </a:lnTo>
                  <a:lnTo>
                    <a:pt x="1450" y="3970"/>
                  </a:lnTo>
                  <a:lnTo>
                    <a:pt x="726" y="4065"/>
                  </a:lnTo>
                  <a:lnTo>
                    <a:pt x="726" y="725"/>
                  </a:lnTo>
                  <a:close/>
                  <a:moveTo>
                    <a:pt x="379" y="1"/>
                  </a:moveTo>
                  <a:cubicBezTo>
                    <a:pt x="316" y="1"/>
                    <a:pt x="190" y="32"/>
                    <a:pt x="95" y="64"/>
                  </a:cubicBezTo>
                  <a:cubicBezTo>
                    <a:pt x="32" y="158"/>
                    <a:pt x="1" y="221"/>
                    <a:pt x="1" y="316"/>
                  </a:cubicBezTo>
                  <a:lnTo>
                    <a:pt x="1" y="4506"/>
                  </a:lnTo>
                  <a:cubicBezTo>
                    <a:pt x="32" y="4569"/>
                    <a:pt x="64" y="4695"/>
                    <a:pt x="127" y="4726"/>
                  </a:cubicBezTo>
                  <a:cubicBezTo>
                    <a:pt x="221" y="4758"/>
                    <a:pt x="284" y="4789"/>
                    <a:pt x="379" y="4789"/>
                  </a:cubicBezTo>
                  <a:lnTo>
                    <a:pt x="410" y="4789"/>
                  </a:lnTo>
                  <a:lnTo>
                    <a:pt x="9578" y="3498"/>
                  </a:lnTo>
                  <a:cubicBezTo>
                    <a:pt x="9862" y="3466"/>
                    <a:pt x="10145" y="3309"/>
                    <a:pt x="10303" y="3057"/>
                  </a:cubicBezTo>
                  <a:lnTo>
                    <a:pt x="10870" y="3057"/>
                  </a:lnTo>
                  <a:cubicBezTo>
                    <a:pt x="11437" y="3057"/>
                    <a:pt x="11878" y="2584"/>
                    <a:pt x="11878" y="2048"/>
                  </a:cubicBezTo>
                  <a:cubicBezTo>
                    <a:pt x="11878" y="1481"/>
                    <a:pt x="11406" y="1009"/>
                    <a:pt x="10870" y="1009"/>
                  </a:cubicBezTo>
                  <a:lnTo>
                    <a:pt x="10272" y="1009"/>
                  </a:lnTo>
                  <a:cubicBezTo>
                    <a:pt x="10114" y="788"/>
                    <a:pt x="9830" y="662"/>
                    <a:pt x="9515" y="631"/>
                  </a:cubicBezTo>
                  <a:lnTo>
                    <a:pt x="3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9682;p66">
            <a:extLst>
              <a:ext uri="{FF2B5EF4-FFF2-40B4-BE49-F238E27FC236}">
                <a16:creationId xmlns:a16="http://schemas.microsoft.com/office/drawing/2014/main" id="{C78C6F7F-26E7-40A3-BA7B-C21C0E51D74B}"/>
              </a:ext>
            </a:extLst>
          </p:cNvPr>
          <p:cNvGrpSpPr/>
          <p:nvPr/>
        </p:nvGrpSpPr>
        <p:grpSpPr>
          <a:xfrm>
            <a:off x="7573357" y="2450508"/>
            <a:ext cx="291033" cy="353180"/>
            <a:chOff x="-26179575" y="2710600"/>
            <a:chExt cx="243400" cy="295375"/>
          </a:xfrm>
          <a:solidFill>
            <a:srgbClr val="000400"/>
          </a:solidFill>
        </p:grpSpPr>
        <p:sp>
          <p:nvSpPr>
            <p:cNvPr id="520" name="Google Shape;9683;p66">
              <a:extLst>
                <a:ext uri="{FF2B5EF4-FFF2-40B4-BE49-F238E27FC236}">
                  <a16:creationId xmlns:a16="http://schemas.microsoft.com/office/drawing/2014/main" id="{30BFF8FA-832F-44FE-AF28-BABA89CBEA38}"/>
                </a:ext>
              </a:extLst>
            </p:cNvPr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9684;p66">
              <a:extLst>
                <a:ext uri="{FF2B5EF4-FFF2-40B4-BE49-F238E27FC236}">
                  <a16:creationId xmlns:a16="http://schemas.microsoft.com/office/drawing/2014/main" id="{6F2D9E3B-FE8B-4311-852B-E5A61AE3F93F}"/>
                </a:ext>
              </a:extLst>
            </p:cNvPr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9685;p66">
              <a:extLst>
                <a:ext uri="{FF2B5EF4-FFF2-40B4-BE49-F238E27FC236}">
                  <a16:creationId xmlns:a16="http://schemas.microsoft.com/office/drawing/2014/main" id="{B6DB6EE4-141F-445E-A34C-9865C615360C}"/>
                </a:ext>
              </a:extLst>
            </p:cNvPr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9686;p66">
            <a:extLst>
              <a:ext uri="{FF2B5EF4-FFF2-40B4-BE49-F238E27FC236}">
                <a16:creationId xmlns:a16="http://schemas.microsoft.com/office/drawing/2014/main" id="{79EEE5D8-A56A-45A3-9D31-935D567E5FD0}"/>
              </a:ext>
            </a:extLst>
          </p:cNvPr>
          <p:cNvGrpSpPr/>
          <p:nvPr/>
        </p:nvGrpSpPr>
        <p:grpSpPr>
          <a:xfrm>
            <a:off x="6212417" y="2891881"/>
            <a:ext cx="337187" cy="353180"/>
            <a:chOff x="-24328675" y="1971025"/>
            <a:chExt cx="282000" cy="295375"/>
          </a:xfrm>
          <a:solidFill>
            <a:srgbClr val="000400"/>
          </a:solidFill>
        </p:grpSpPr>
        <p:sp>
          <p:nvSpPr>
            <p:cNvPr id="524" name="Google Shape;9687;p66">
              <a:extLst>
                <a:ext uri="{FF2B5EF4-FFF2-40B4-BE49-F238E27FC236}">
                  <a16:creationId xmlns:a16="http://schemas.microsoft.com/office/drawing/2014/main" id="{E03FA28B-CB77-4142-9AB3-96BE0B71120E}"/>
                </a:ext>
              </a:extLst>
            </p:cNvPr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9688;p66">
              <a:extLst>
                <a:ext uri="{FF2B5EF4-FFF2-40B4-BE49-F238E27FC236}">
                  <a16:creationId xmlns:a16="http://schemas.microsoft.com/office/drawing/2014/main" id="{A3227908-1042-42F9-AE5C-896A77056A61}"/>
                </a:ext>
              </a:extLst>
            </p:cNvPr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9689;p66">
            <a:extLst>
              <a:ext uri="{FF2B5EF4-FFF2-40B4-BE49-F238E27FC236}">
                <a16:creationId xmlns:a16="http://schemas.microsoft.com/office/drawing/2014/main" id="{3732DF5E-0A6D-472C-B978-3717C3254505}"/>
              </a:ext>
            </a:extLst>
          </p:cNvPr>
          <p:cNvGrpSpPr/>
          <p:nvPr/>
        </p:nvGrpSpPr>
        <p:grpSpPr>
          <a:xfrm>
            <a:off x="6214778" y="3339207"/>
            <a:ext cx="332464" cy="353180"/>
            <a:chOff x="-24330250" y="2340425"/>
            <a:chExt cx="278050" cy="295375"/>
          </a:xfrm>
          <a:solidFill>
            <a:srgbClr val="000400"/>
          </a:solidFill>
        </p:grpSpPr>
        <p:sp>
          <p:nvSpPr>
            <p:cNvPr id="527" name="Google Shape;9690;p66">
              <a:extLst>
                <a:ext uri="{FF2B5EF4-FFF2-40B4-BE49-F238E27FC236}">
                  <a16:creationId xmlns:a16="http://schemas.microsoft.com/office/drawing/2014/main" id="{A743D448-4CB8-4216-8D42-08F0F186D0EB}"/>
                </a:ext>
              </a:extLst>
            </p:cNvPr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9691;p66">
              <a:extLst>
                <a:ext uri="{FF2B5EF4-FFF2-40B4-BE49-F238E27FC236}">
                  <a16:creationId xmlns:a16="http://schemas.microsoft.com/office/drawing/2014/main" id="{FBB19CA2-650B-4863-9FD2-8DBA80BA8F5A}"/>
                </a:ext>
              </a:extLst>
            </p:cNvPr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9692;p66">
              <a:extLst>
                <a:ext uri="{FF2B5EF4-FFF2-40B4-BE49-F238E27FC236}">
                  <a16:creationId xmlns:a16="http://schemas.microsoft.com/office/drawing/2014/main" id="{ACCD39AC-1D94-4347-849E-B259AEEAF6DC}"/>
                </a:ext>
              </a:extLst>
            </p:cNvPr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9693;p66">
              <a:extLst>
                <a:ext uri="{FF2B5EF4-FFF2-40B4-BE49-F238E27FC236}">
                  <a16:creationId xmlns:a16="http://schemas.microsoft.com/office/drawing/2014/main" id="{E4107DB3-E402-4A27-A06F-322C93787A1C}"/>
                </a:ext>
              </a:extLst>
            </p:cNvPr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694;p66">
              <a:extLst>
                <a:ext uri="{FF2B5EF4-FFF2-40B4-BE49-F238E27FC236}">
                  <a16:creationId xmlns:a16="http://schemas.microsoft.com/office/drawing/2014/main" id="{1358F55F-BDFA-4FAA-A620-244CEB3FAE9E}"/>
                </a:ext>
              </a:extLst>
            </p:cNvPr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695;p66">
              <a:extLst>
                <a:ext uri="{FF2B5EF4-FFF2-40B4-BE49-F238E27FC236}">
                  <a16:creationId xmlns:a16="http://schemas.microsoft.com/office/drawing/2014/main" id="{18336A37-76C3-4018-8492-26C538D2E513}"/>
                </a:ext>
              </a:extLst>
            </p:cNvPr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696;p66">
              <a:extLst>
                <a:ext uri="{FF2B5EF4-FFF2-40B4-BE49-F238E27FC236}">
                  <a16:creationId xmlns:a16="http://schemas.microsoft.com/office/drawing/2014/main" id="{8D78E2BB-167A-4B65-ABE2-024BB676B0A1}"/>
                </a:ext>
              </a:extLst>
            </p:cNvPr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9697;p66">
            <a:extLst>
              <a:ext uri="{FF2B5EF4-FFF2-40B4-BE49-F238E27FC236}">
                <a16:creationId xmlns:a16="http://schemas.microsoft.com/office/drawing/2014/main" id="{9D45E956-B4EB-473A-9882-CF5AA1853406}"/>
              </a:ext>
            </a:extLst>
          </p:cNvPr>
          <p:cNvGrpSpPr/>
          <p:nvPr/>
        </p:nvGrpSpPr>
        <p:grpSpPr>
          <a:xfrm>
            <a:off x="6204420" y="3780420"/>
            <a:ext cx="353180" cy="353180"/>
            <a:chOff x="-24338900" y="2710600"/>
            <a:chExt cx="295375" cy="295375"/>
          </a:xfrm>
          <a:solidFill>
            <a:srgbClr val="000400"/>
          </a:solidFill>
        </p:grpSpPr>
        <p:sp>
          <p:nvSpPr>
            <p:cNvPr id="535" name="Google Shape;9698;p66">
              <a:extLst>
                <a:ext uri="{FF2B5EF4-FFF2-40B4-BE49-F238E27FC236}">
                  <a16:creationId xmlns:a16="http://schemas.microsoft.com/office/drawing/2014/main" id="{F9EB1CEA-8427-48EC-8901-5C37AF89212D}"/>
                </a:ext>
              </a:extLst>
            </p:cNvPr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699;p66">
              <a:extLst>
                <a:ext uri="{FF2B5EF4-FFF2-40B4-BE49-F238E27FC236}">
                  <a16:creationId xmlns:a16="http://schemas.microsoft.com/office/drawing/2014/main" id="{D24BBF91-02DB-400E-A4FD-8A4D7636D3EA}"/>
                </a:ext>
              </a:extLst>
            </p:cNvPr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9700;p66">
            <a:extLst>
              <a:ext uri="{FF2B5EF4-FFF2-40B4-BE49-F238E27FC236}">
                <a16:creationId xmlns:a16="http://schemas.microsoft.com/office/drawing/2014/main" id="{AFA00800-3323-4823-93C3-58D62D0DCF51}"/>
              </a:ext>
            </a:extLst>
          </p:cNvPr>
          <p:cNvGrpSpPr/>
          <p:nvPr/>
        </p:nvGrpSpPr>
        <p:grpSpPr>
          <a:xfrm>
            <a:off x="7995419" y="3339805"/>
            <a:ext cx="355063" cy="351984"/>
            <a:chOff x="-22859750" y="2335900"/>
            <a:chExt cx="296950" cy="294375"/>
          </a:xfrm>
          <a:solidFill>
            <a:srgbClr val="000400"/>
          </a:solidFill>
        </p:grpSpPr>
        <p:sp>
          <p:nvSpPr>
            <p:cNvPr id="538" name="Google Shape;9701;p66">
              <a:extLst>
                <a:ext uri="{FF2B5EF4-FFF2-40B4-BE49-F238E27FC236}">
                  <a16:creationId xmlns:a16="http://schemas.microsoft.com/office/drawing/2014/main" id="{8C828876-52BD-4196-BF6C-C848E13E1472}"/>
                </a:ext>
              </a:extLst>
            </p:cNvPr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702;p66">
              <a:extLst>
                <a:ext uri="{FF2B5EF4-FFF2-40B4-BE49-F238E27FC236}">
                  <a16:creationId xmlns:a16="http://schemas.microsoft.com/office/drawing/2014/main" id="{FE28D745-63E5-4564-949C-B9246B3BA4C7}"/>
                </a:ext>
              </a:extLst>
            </p:cNvPr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703;p66">
              <a:extLst>
                <a:ext uri="{FF2B5EF4-FFF2-40B4-BE49-F238E27FC236}">
                  <a16:creationId xmlns:a16="http://schemas.microsoft.com/office/drawing/2014/main" id="{4907D523-6198-486C-9A73-8A613818B125}"/>
                </a:ext>
              </a:extLst>
            </p:cNvPr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9704;p66">
            <a:extLst>
              <a:ext uri="{FF2B5EF4-FFF2-40B4-BE49-F238E27FC236}">
                <a16:creationId xmlns:a16="http://schemas.microsoft.com/office/drawing/2014/main" id="{FD111C14-0EB8-4577-9A36-07F7C00DD880}"/>
              </a:ext>
            </a:extLst>
          </p:cNvPr>
          <p:cNvGrpSpPr/>
          <p:nvPr/>
        </p:nvGrpSpPr>
        <p:grpSpPr>
          <a:xfrm>
            <a:off x="5774767" y="1561953"/>
            <a:ext cx="311749" cy="353210"/>
            <a:chOff x="-27710725" y="1959200"/>
            <a:chExt cx="260725" cy="295400"/>
          </a:xfrm>
          <a:solidFill>
            <a:srgbClr val="000400"/>
          </a:solidFill>
        </p:grpSpPr>
        <p:sp>
          <p:nvSpPr>
            <p:cNvPr id="542" name="Google Shape;9705;p66">
              <a:extLst>
                <a:ext uri="{FF2B5EF4-FFF2-40B4-BE49-F238E27FC236}">
                  <a16:creationId xmlns:a16="http://schemas.microsoft.com/office/drawing/2014/main" id="{D4A5A9D1-F137-47A0-8622-9FB8CD4506A1}"/>
                </a:ext>
              </a:extLst>
            </p:cNvPr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706;p66">
              <a:extLst>
                <a:ext uri="{FF2B5EF4-FFF2-40B4-BE49-F238E27FC236}">
                  <a16:creationId xmlns:a16="http://schemas.microsoft.com/office/drawing/2014/main" id="{DB2AB74B-BE4B-4D5D-8000-89D277D3EE41}"/>
                </a:ext>
              </a:extLst>
            </p:cNvPr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9707;p66">
            <a:extLst>
              <a:ext uri="{FF2B5EF4-FFF2-40B4-BE49-F238E27FC236}">
                <a16:creationId xmlns:a16="http://schemas.microsoft.com/office/drawing/2014/main" id="{91637412-BAA6-4BDF-9EB5-8349A120532E}"/>
              </a:ext>
            </a:extLst>
          </p:cNvPr>
          <p:cNvGrpSpPr/>
          <p:nvPr/>
        </p:nvGrpSpPr>
        <p:grpSpPr>
          <a:xfrm>
            <a:off x="5752631" y="2070499"/>
            <a:ext cx="356020" cy="230770"/>
            <a:chOff x="-27728850" y="2382950"/>
            <a:chExt cx="297750" cy="193000"/>
          </a:xfrm>
          <a:solidFill>
            <a:srgbClr val="000400"/>
          </a:solidFill>
        </p:grpSpPr>
        <p:sp>
          <p:nvSpPr>
            <p:cNvPr id="545" name="Google Shape;9708;p66">
              <a:extLst>
                <a:ext uri="{FF2B5EF4-FFF2-40B4-BE49-F238E27FC236}">
                  <a16:creationId xmlns:a16="http://schemas.microsoft.com/office/drawing/2014/main" id="{D31FC99F-EADC-4FE2-88C3-312FD58A6EA6}"/>
                </a:ext>
              </a:extLst>
            </p:cNvPr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709;p66">
              <a:extLst>
                <a:ext uri="{FF2B5EF4-FFF2-40B4-BE49-F238E27FC236}">
                  <a16:creationId xmlns:a16="http://schemas.microsoft.com/office/drawing/2014/main" id="{747977A4-815A-454A-ABE4-300DBC5DDD54}"/>
                </a:ext>
              </a:extLst>
            </p:cNvPr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710;p66">
              <a:extLst>
                <a:ext uri="{FF2B5EF4-FFF2-40B4-BE49-F238E27FC236}">
                  <a16:creationId xmlns:a16="http://schemas.microsoft.com/office/drawing/2014/main" id="{162F7ABD-7711-4258-837F-612E967A6F45}"/>
                </a:ext>
              </a:extLst>
            </p:cNvPr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9711;p66">
            <a:extLst>
              <a:ext uri="{FF2B5EF4-FFF2-40B4-BE49-F238E27FC236}">
                <a16:creationId xmlns:a16="http://schemas.microsoft.com/office/drawing/2014/main" id="{7950F0E8-4ABF-4BDE-A449-0CBF68219B3D}"/>
              </a:ext>
            </a:extLst>
          </p:cNvPr>
          <p:cNvSpPr/>
          <p:nvPr/>
        </p:nvSpPr>
        <p:spPr>
          <a:xfrm>
            <a:off x="5753569" y="2456827"/>
            <a:ext cx="355093" cy="340476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9712;p66">
            <a:extLst>
              <a:ext uri="{FF2B5EF4-FFF2-40B4-BE49-F238E27FC236}">
                <a16:creationId xmlns:a16="http://schemas.microsoft.com/office/drawing/2014/main" id="{063D5E35-662C-4CA2-9B93-EA9F9E5C989C}"/>
              </a:ext>
            </a:extLst>
          </p:cNvPr>
          <p:cNvSpPr/>
          <p:nvPr/>
        </p:nvSpPr>
        <p:spPr>
          <a:xfrm>
            <a:off x="7984417" y="1561466"/>
            <a:ext cx="354136" cy="354136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9713;p66">
            <a:extLst>
              <a:ext uri="{FF2B5EF4-FFF2-40B4-BE49-F238E27FC236}">
                <a16:creationId xmlns:a16="http://schemas.microsoft.com/office/drawing/2014/main" id="{44774556-2389-43F9-AEED-14380797586A}"/>
              </a:ext>
            </a:extLst>
          </p:cNvPr>
          <p:cNvGrpSpPr/>
          <p:nvPr/>
        </p:nvGrpSpPr>
        <p:grpSpPr>
          <a:xfrm>
            <a:off x="7983975" y="2018710"/>
            <a:ext cx="354136" cy="334348"/>
            <a:chOff x="-25844850" y="2357750"/>
            <a:chExt cx="296175" cy="279625"/>
          </a:xfrm>
          <a:solidFill>
            <a:srgbClr val="000400"/>
          </a:solidFill>
        </p:grpSpPr>
        <p:sp>
          <p:nvSpPr>
            <p:cNvPr id="551" name="Google Shape;9714;p66">
              <a:extLst>
                <a:ext uri="{FF2B5EF4-FFF2-40B4-BE49-F238E27FC236}">
                  <a16:creationId xmlns:a16="http://schemas.microsoft.com/office/drawing/2014/main" id="{451EFEA1-5CD6-40B7-B8F5-0D2723C4C6DB}"/>
                </a:ext>
              </a:extLst>
            </p:cNvPr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715;p66">
              <a:extLst>
                <a:ext uri="{FF2B5EF4-FFF2-40B4-BE49-F238E27FC236}">
                  <a16:creationId xmlns:a16="http://schemas.microsoft.com/office/drawing/2014/main" id="{A5121B56-AF85-4B30-B736-249BCC4AF4D4}"/>
                </a:ext>
              </a:extLst>
            </p:cNvPr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716;p66">
              <a:extLst>
                <a:ext uri="{FF2B5EF4-FFF2-40B4-BE49-F238E27FC236}">
                  <a16:creationId xmlns:a16="http://schemas.microsoft.com/office/drawing/2014/main" id="{D87019CE-6B60-4135-A080-14EAFEE22E8B}"/>
                </a:ext>
              </a:extLst>
            </p:cNvPr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717;p66">
              <a:extLst>
                <a:ext uri="{FF2B5EF4-FFF2-40B4-BE49-F238E27FC236}">
                  <a16:creationId xmlns:a16="http://schemas.microsoft.com/office/drawing/2014/main" id="{60C0210C-4B3B-4348-97EE-B98ADAD5A346}"/>
                </a:ext>
              </a:extLst>
            </p:cNvPr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718;p66">
              <a:extLst>
                <a:ext uri="{FF2B5EF4-FFF2-40B4-BE49-F238E27FC236}">
                  <a16:creationId xmlns:a16="http://schemas.microsoft.com/office/drawing/2014/main" id="{D32C63B0-25BF-4F9C-9E40-8EE0DAAFE5B0}"/>
                </a:ext>
              </a:extLst>
            </p:cNvPr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719;p66">
              <a:extLst>
                <a:ext uri="{FF2B5EF4-FFF2-40B4-BE49-F238E27FC236}">
                  <a16:creationId xmlns:a16="http://schemas.microsoft.com/office/drawing/2014/main" id="{ED77784D-5285-476C-AE02-ED6AB1913BAD}"/>
                </a:ext>
              </a:extLst>
            </p:cNvPr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9720;p66">
            <a:extLst>
              <a:ext uri="{FF2B5EF4-FFF2-40B4-BE49-F238E27FC236}">
                <a16:creationId xmlns:a16="http://schemas.microsoft.com/office/drawing/2014/main" id="{54AF0EAA-1DE3-4E36-9812-448F95E54C47}"/>
              </a:ext>
            </a:extLst>
          </p:cNvPr>
          <p:cNvSpPr/>
          <p:nvPr/>
        </p:nvSpPr>
        <p:spPr>
          <a:xfrm>
            <a:off x="7982071" y="2450116"/>
            <a:ext cx="358830" cy="353897"/>
          </a:xfrm>
          <a:custGeom>
            <a:avLst/>
            <a:gdLst/>
            <a:ahLst/>
            <a:cxnLst/>
            <a:rect l="l" t="t" r="r" b="b"/>
            <a:pathLst>
              <a:path w="12004" h="11839" extrusionOk="0">
                <a:moveTo>
                  <a:pt x="7435" y="685"/>
                </a:moveTo>
                <a:cubicBezTo>
                  <a:pt x="7530" y="685"/>
                  <a:pt x="7656" y="748"/>
                  <a:pt x="7687" y="811"/>
                </a:cubicBezTo>
                <a:lnTo>
                  <a:pt x="11121" y="4246"/>
                </a:lnTo>
                <a:cubicBezTo>
                  <a:pt x="11279" y="4372"/>
                  <a:pt x="11279" y="4592"/>
                  <a:pt x="11121" y="4718"/>
                </a:cubicBezTo>
                <a:cubicBezTo>
                  <a:pt x="11058" y="4781"/>
                  <a:pt x="10964" y="4813"/>
                  <a:pt x="10873" y="4813"/>
                </a:cubicBezTo>
                <a:cubicBezTo>
                  <a:pt x="10783" y="4813"/>
                  <a:pt x="10696" y="4781"/>
                  <a:pt x="10649" y="4718"/>
                </a:cubicBezTo>
                <a:lnTo>
                  <a:pt x="7215" y="1284"/>
                </a:lnTo>
                <a:cubicBezTo>
                  <a:pt x="7089" y="1158"/>
                  <a:pt x="7089" y="938"/>
                  <a:pt x="7215" y="811"/>
                </a:cubicBezTo>
                <a:cubicBezTo>
                  <a:pt x="7278" y="748"/>
                  <a:pt x="7372" y="685"/>
                  <a:pt x="7435" y="685"/>
                </a:cubicBezTo>
                <a:close/>
                <a:moveTo>
                  <a:pt x="7971" y="2985"/>
                </a:moveTo>
                <a:lnTo>
                  <a:pt x="8948" y="3962"/>
                </a:lnTo>
                <a:lnTo>
                  <a:pt x="7404" y="5506"/>
                </a:lnTo>
                <a:lnTo>
                  <a:pt x="6427" y="4529"/>
                </a:lnTo>
                <a:lnTo>
                  <a:pt x="7971" y="2985"/>
                </a:lnTo>
                <a:close/>
                <a:moveTo>
                  <a:pt x="5923" y="5033"/>
                </a:moveTo>
                <a:lnTo>
                  <a:pt x="6900" y="6010"/>
                </a:lnTo>
                <a:lnTo>
                  <a:pt x="6459" y="6451"/>
                </a:lnTo>
                <a:cubicBezTo>
                  <a:pt x="6135" y="6775"/>
                  <a:pt x="5672" y="6937"/>
                  <a:pt x="5229" y="6937"/>
                </a:cubicBezTo>
                <a:cubicBezTo>
                  <a:pt x="5155" y="6937"/>
                  <a:pt x="5082" y="6932"/>
                  <a:pt x="5010" y="6923"/>
                </a:cubicBezTo>
                <a:cubicBezTo>
                  <a:pt x="4946" y="6356"/>
                  <a:pt x="5136" y="5821"/>
                  <a:pt x="5482" y="5474"/>
                </a:cubicBezTo>
                <a:lnTo>
                  <a:pt x="5923" y="5033"/>
                </a:lnTo>
                <a:close/>
                <a:moveTo>
                  <a:pt x="6931" y="1946"/>
                </a:moveTo>
                <a:lnTo>
                  <a:pt x="7404" y="2418"/>
                </a:lnTo>
                <a:lnTo>
                  <a:pt x="4978" y="4876"/>
                </a:lnTo>
                <a:cubicBezTo>
                  <a:pt x="4379" y="5443"/>
                  <a:pt x="4127" y="6230"/>
                  <a:pt x="4285" y="7081"/>
                </a:cubicBezTo>
                <a:lnTo>
                  <a:pt x="4348" y="7175"/>
                </a:lnTo>
                <a:cubicBezTo>
                  <a:pt x="4379" y="7301"/>
                  <a:pt x="4442" y="7427"/>
                  <a:pt x="4600" y="7459"/>
                </a:cubicBezTo>
                <a:lnTo>
                  <a:pt x="4726" y="7491"/>
                </a:lnTo>
                <a:cubicBezTo>
                  <a:pt x="4883" y="7554"/>
                  <a:pt x="5041" y="7554"/>
                  <a:pt x="5199" y="7554"/>
                </a:cubicBezTo>
                <a:cubicBezTo>
                  <a:pt x="5829" y="7554"/>
                  <a:pt x="6459" y="7301"/>
                  <a:pt x="6931" y="6829"/>
                </a:cubicBezTo>
                <a:lnTo>
                  <a:pt x="9389" y="4403"/>
                </a:lnTo>
                <a:lnTo>
                  <a:pt x="9861" y="4876"/>
                </a:lnTo>
                <a:lnTo>
                  <a:pt x="7687" y="7207"/>
                </a:lnTo>
                <a:cubicBezTo>
                  <a:pt x="6964" y="7905"/>
                  <a:pt x="6050" y="8306"/>
                  <a:pt x="5066" y="8306"/>
                </a:cubicBezTo>
                <a:cubicBezTo>
                  <a:pt x="4851" y="8306"/>
                  <a:pt x="4632" y="8286"/>
                  <a:pt x="4411" y="8247"/>
                </a:cubicBezTo>
                <a:lnTo>
                  <a:pt x="4348" y="8247"/>
                </a:lnTo>
                <a:cubicBezTo>
                  <a:pt x="4222" y="8247"/>
                  <a:pt x="4096" y="8310"/>
                  <a:pt x="4033" y="8341"/>
                </a:cubicBezTo>
                <a:lnTo>
                  <a:pt x="2080" y="10263"/>
                </a:lnTo>
                <a:lnTo>
                  <a:pt x="1607" y="9790"/>
                </a:lnTo>
                <a:lnTo>
                  <a:pt x="3560" y="7869"/>
                </a:lnTo>
                <a:cubicBezTo>
                  <a:pt x="3623" y="7774"/>
                  <a:pt x="3655" y="7680"/>
                  <a:pt x="3623" y="7554"/>
                </a:cubicBezTo>
                <a:lnTo>
                  <a:pt x="3623" y="7459"/>
                </a:lnTo>
                <a:cubicBezTo>
                  <a:pt x="3466" y="6293"/>
                  <a:pt x="3875" y="5065"/>
                  <a:pt x="4694" y="4214"/>
                </a:cubicBezTo>
                <a:lnTo>
                  <a:pt x="6931" y="1946"/>
                </a:lnTo>
                <a:close/>
                <a:moveTo>
                  <a:pt x="1103" y="10357"/>
                </a:moveTo>
                <a:lnTo>
                  <a:pt x="1575" y="10830"/>
                </a:lnTo>
                <a:lnTo>
                  <a:pt x="1355" y="11051"/>
                </a:lnTo>
                <a:cubicBezTo>
                  <a:pt x="1292" y="11114"/>
                  <a:pt x="1213" y="11145"/>
                  <a:pt x="1130" y="11145"/>
                </a:cubicBezTo>
                <a:cubicBezTo>
                  <a:pt x="1048" y="11145"/>
                  <a:pt x="961" y="11114"/>
                  <a:pt x="882" y="11051"/>
                </a:cubicBezTo>
                <a:cubicBezTo>
                  <a:pt x="756" y="10925"/>
                  <a:pt x="756" y="10704"/>
                  <a:pt x="882" y="10578"/>
                </a:cubicBezTo>
                <a:lnTo>
                  <a:pt x="1103" y="10357"/>
                </a:lnTo>
                <a:close/>
                <a:moveTo>
                  <a:pt x="7479" y="0"/>
                </a:moveTo>
                <a:cubicBezTo>
                  <a:pt x="7215" y="0"/>
                  <a:pt x="6947" y="103"/>
                  <a:pt x="6742" y="307"/>
                </a:cubicBezTo>
                <a:cubicBezTo>
                  <a:pt x="6427" y="622"/>
                  <a:pt x="6364" y="1095"/>
                  <a:pt x="6553" y="1473"/>
                </a:cubicBezTo>
                <a:lnTo>
                  <a:pt x="4253" y="3773"/>
                </a:lnTo>
                <a:cubicBezTo>
                  <a:pt x="3277" y="4750"/>
                  <a:pt x="2804" y="6136"/>
                  <a:pt x="2962" y="7522"/>
                </a:cubicBezTo>
                <a:lnTo>
                  <a:pt x="410" y="10074"/>
                </a:lnTo>
                <a:cubicBezTo>
                  <a:pt x="0" y="10452"/>
                  <a:pt x="0" y="11145"/>
                  <a:pt x="410" y="11523"/>
                </a:cubicBezTo>
                <a:cubicBezTo>
                  <a:pt x="599" y="11712"/>
                  <a:pt x="882" y="11838"/>
                  <a:pt x="1134" y="11838"/>
                </a:cubicBezTo>
                <a:cubicBezTo>
                  <a:pt x="1418" y="11838"/>
                  <a:pt x="1701" y="11712"/>
                  <a:pt x="1891" y="11523"/>
                </a:cubicBezTo>
                <a:lnTo>
                  <a:pt x="4442" y="8971"/>
                </a:lnTo>
                <a:cubicBezTo>
                  <a:pt x="4618" y="8991"/>
                  <a:pt x="4793" y="9001"/>
                  <a:pt x="4968" y="9001"/>
                </a:cubicBezTo>
                <a:cubicBezTo>
                  <a:pt x="6173" y="9001"/>
                  <a:pt x="7338" y="8533"/>
                  <a:pt x="8192" y="7680"/>
                </a:cubicBezTo>
                <a:lnTo>
                  <a:pt x="10491" y="5380"/>
                </a:lnTo>
                <a:cubicBezTo>
                  <a:pt x="10649" y="5443"/>
                  <a:pt x="10743" y="5506"/>
                  <a:pt x="10901" y="5506"/>
                </a:cubicBezTo>
                <a:cubicBezTo>
                  <a:pt x="11184" y="5506"/>
                  <a:pt x="11468" y="5380"/>
                  <a:pt x="11657" y="5191"/>
                </a:cubicBezTo>
                <a:cubicBezTo>
                  <a:pt x="12004" y="4781"/>
                  <a:pt x="12004" y="4119"/>
                  <a:pt x="11626" y="3741"/>
                </a:cubicBezTo>
                <a:lnTo>
                  <a:pt x="8192" y="307"/>
                </a:lnTo>
                <a:cubicBezTo>
                  <a:pt x="8002" y="103"/>
                  <a:pt x="7743" y="0"/>
                  <a:pt x="747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9721;p66">
            <a:extLst>
              <a:ext uri="{FF2B5EF4-FFF2-40B4-BE49-F238E27FC236}">
                <a16:creationId xmlns:a16="http://schemas.microsoft.com/office/drawing/2014/main" id="{56FFAB74-1B93-4B28-A089-1296178BA11A}"/>
              </a:ext>
            </a:extLst>
          </p:cNvPr>
          <p:cNvGrpSpPr/>
          <p:nvPr/>
        </p:nvGrpSpPr>
        <p:grpSpPr>
          <a:xfrm>
            <a:off x="6712883" y="2891866"/>
            <a:ext cx="228887" cy="353210"/>
            <a:chOff x="-23917525" y="1970225"/>
            <a:chExt cx="191425" cy="295400"/>
          </a:xfrm>
          <a:solidFill>
            <a:srgbClr val="000400"/>
          </a:solidFill>
        </p:grpSpPr>
        <p:sp>
          <p:nvSpPr>
            <p:cNvPr id="559" name="Google Shape;9722;p66">
              <a:extLst>
                <a:ext uri="{FF2B5EF4-FFF2-40B4-BE49-F238E27FC236}">
                  <a16:creationId xmlns:a16="http://schemas.microsoft.com/office/drawing/2014/main" id="{9B9FC60F-95BC-4FCC-A911-C16E1F04ED1B}"/>
                </a:ext>
              </a:extLst>
            </p:cNvPr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723;p66">
              <a:extLst>
                <a:ext uri="{FF2B5EF4-FFF2-40B4-BE49-F238E27FC236}">
                  <a16:creationId xmlns:a16="http://schemas.microsoft.com/office/drawing/2014/main" id="{99C1A349-0DFB-4287-A082-47571BC3C0F2}"/>
                </a:ext>
              </a:extLst>
            </p:cNvPr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724;p66">
              <a:extLst>
                <a:ext uri="{FF2B5EF4-FFF2-40B4-BE49-F238E27FC236}">
                  <a16:creationId xmlns:a16="http://schemas.microsoft.com/office/drawing/2014/main" id="{A49110A3-9DC7-4ACA-AFF5-519F06E80870}"/>
                </a:ext>
              </a:extLst>
            </p:cNvPr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9725;p66">
            <a:extLst>
              <a:ext uri="{FF2B5EF4-FFF2-40B4-BE49-F238E27FC236}">
                <a16:creationId xmlns:a16="http://schemas.microsoft.com/office/drawing/2014/main" id="{6FBACD27-ADB6-4F3D-BA57-F2EE896F7E38}"/>
              </a:ext>
            </a:extLst>
          </p:cNvPr>
          <p:cNvGrpSpPr/>
          <p:nvPr/>
        </p:nvGrpSpPr>
        <p:grpSpPr>
          <a:xfrm>
            <a:off x="6668164" y="3338744"/>
            <a:ext cx="318325" cy="354107"/>
            <a:chOff x="-23952175" y="2340425"/>
            <a:chExt cx="266225" cy="296150"/>
          </a:xfrm>
          <a:solidFill>
            <a:srgbClr val="000400"/>
          </a:solidFill>
        </p:grpSpPr>
        <p:sp>
          <p:nvSpPr>
            <p:cNvPr id="563" name="Google Shape;9726;p66">
              <a:extLst>
                <a:ext uri="{FF2B5EF4-FFF2-40B4-BE49-F238E27FC236}">
                  <a16:creationId xmlns:a16="http://schemas.microsoft.com/office/drawing/2014/main" id="{0F69FC81-08C3-4A8C-9A2C-B9ADECFEF46E}"/>
                </a:ext>
              </a:extLst>
            </p:cNvPr>
            <p:cNvSpPr/>
            <p:nvPr/>
          </p:nvSpPr>
          <p:spPr>
            <a:xfrm>
              <a:off x="-23952175" y="2340425"/>
              <a:ext cx="266225" cy="296150"/>
            </a:xfrm>
            <a:custGeom>
              <a:avLst/>
              <a:gdLst/>
              <a:ahLst/>
              <a:cxnLst/>
              <a:rect l="l" t="t" r="r" b="b"/>
              <a:pathLst>
                <a:path w="10649" h="11846" extrusionOk="0">
                  <a:moveTo>
                    <a:pt x="3844" y="693"/>
                  </a:moveTo>
                  <a:cubicBezTo>
                    <a:pt x="4033" y="693"/>
                    <a:pt x="4190" y="851"/>
                    <a:pt x="4190" y="1040"/>
                  </a:cubicBezTo>
                  <a:lnTo>
                    <a:pt x="4190" y="1449"/>
                  </a:lnTo>
                  <a:lnTo>
                    <a:pt x="2804" y="1449"/>
                  </a:lnTo>
                  <a:lnTo>
                    <a:pt x="2804" y="1040"/>
                  </a:lnTo>
                  <a:lnTo>
                    <a:pt x="2773" y="1040"/>
                  </a:lnTo>
                  <a:cubicBezTo>
                    <a:pt x="2773" y="851"/>
                    <a:pt x="2930" y="693"/>
                    <a:pt x="3119" y="693"/>
                  </a:cubicBezTo>
                  <a:close/>
                  <a:moveTo>
                    <a:pt x="5230" y="2111"/>
                  </a:moveTo>
                  <a:cubicBezTo>
                    <a:pt x="5608" y="2111"/>
                    <a:pt x="5955" y="2363"/>
                    <a:pt x="6175" y="2710"/>
                  </a:cubicBezTo>
                  <a:cubicBezTo>
                    <a:pt x="5703" y="2993"/>
                    <a:pt x="5387" y="3497"/>
                    <a:pt x="5387" y="4096"/>
                  </a:cubicBezTo>
                  <a:cubicBezTo>
                    <a:pt x="5387" y="4442"/>
                    <a:pt x="5482" y="4726"/>
                    <a:pt x="5640" y="4946"/>
                  </a:cubicBezTo>
                  <a:cubicBezTo>
                    <a:pt x="5547" y="4960"/>
                    <a:pt x="5454" y="4966"/>
                    <a:pt x="5362" y="4966"/>
                  </a:cubicBezTo>
                  <a:cubicBezTo>
                    <a:pt x="4796" y="4966"/>
                    <a:pt x="4246" y="4723"/>
                    <a:pt x="3812" y="4316"/>
                  </a:cubicBezTo>
                  <a:lnTo>
                    <a:pt x="3718" y="4253"/>
                  </a:lnTo>
                  <a:cubicBezTo>
                    <a:pt x="3245" y="3812"/>
                    <a:pt x="2647" y="3529"/>
                    <a:pt x="2016" y="3466"/>
                  </a:cubicBezTo>
                  <a:cubicBezTo>
                    <a:pt x="1874" y="3433"/>
                    <a:pt x="1727" y="3419"/>
                    <a:pt x="1578" y="3419"/>
                  </a:cubicBezTo>
                  <a:cubicBezTo>
                    <a:pt x="1299" y="3419"/>
                    <a:pt x="1012" y="3467"/>
                    <a:pt x="725" y="3529"/>
                  </a:cubicBezTo>
                  <a:lnTo>
                    <a:pt x="725" y="3151"/>
                  </a:lnTo>
                  <a:cubicBezTo>
                    <a:pt x="693" y="2583"/>
                    <a:pt x="1166" y="2111"/>
                    <a:pt x="1733" y="2111"/>
                  </a:cubicBezTo>
                  <a:close/>
                  <a:moveTo>
                    <a:pt x="8979" y="3182"/>
                  </a:moveTo>
                  <a:cubicBezTo>
                    <a:pt x="9515" y="3182"/>
                    <a:pt x="9924" y="3623"/>
                    <a:pt x="9924" y="4127"/>
                  </a:cubicBezTo>
                  <a:cubicBezTo>
                    <a:pt x="9924" y="4568"/>
                    <a:pt x="9546" y="4883"/>
                    <a:pt x="9137" y="5198"/>
                  </a:cubicBezTo>
                  <a:cubicBezTo>
                    <a:pt x="9074" y="5230"/>
                    <a:pt x="8097" y="6112"/>
                    <a:pt x="7971" y="6207"/>
                  </a:cubicBezTo>
                  <a:cubicBezTo>
                    <a:pt x="7845" y="6144"/>
                    <a:pt x="6679" y="5104"/>
                    <a:pt x="6679" y="5104"/>
                  </a:cubicBezTo>
                  <a:cubicBezTo>
                    <a:pt x="6270" y="4757"/>
                    <a:pt x="5986" y="4505"/>
                    <a:pt x="5986" y="4127"/>
                  </a:cubicBezTo>
                  <a:cubicBezTo>
                    <a:pt x="5986" y="3623"/>
                    <a:pt x="6427" y="3182"/>
                    <a:pt x="6931" y="3182"/>
                  </a:cubicBezTo>
                  <a:cubicBezTo>
                    <a:pt x="7215" y="3182"/>
                    <a:pt x="7498" y="3308"/>
                    <a:pt x="7687" y="3529"/>
                  </a:cubicBezTo>
                  <a:cubicBezTo>
                    <a:pt x="7782" y="3623"/>
                    <a:pt x="7845" y="3686"/>
                    <a:pt x="7971" y="3686"/>
                  </a:cubicBezTo>
                  <a:cubicBezTo>
                    <a:pt x="8097" y="3686"/>
                    <a:pt x="8160" y="3655"/>
                    <a:pt x="8254" y="3529"/>
                  </a:cubicBezTo>
                  <a:cubicBezTo>
                    <a:pt x="8443" y="3308"/>
                    <a:pt x="8664" y="3182"/>
                    <a:pt x="8979" y="3182"/>
                  </a:cubicBezTo>
                  <a:close/>
                  <a:moveTo>
                    <a:pt x="1561" y="4127"/>
                  </a:moveTo>
                  <a:cubicBezTo>
                    <a:pt x="2142" y="4127"/>
                    <a:pt x="2710" y="4337"/>
                    <a:pt x="3151" y="4757"/>
                  </a:cubicBezTo>
                  <a:lnTo>
                    <a:pt x="3245" y="4820"/>
                  </a:lnTo>
                  <a:cubicBezTo>
                    <a:pt x="3844" y="5356"/>
                    <a:pt x="4568" y="5671"/>
                    <a:pt x="5324" y="5671"/>
                  </a:cubicBezTo>
                  <a:cubicBezTo>
                    <a:pt x="5608" y="5671"/>
                    <a:pt x="5860" y="5639"/>
                    <a:pt x="6112" y="5545"/>
                  </a:cubicBezTo>
                  <a:cubicBezTo>
                    <a:pt x="6144" y="5545"/>
                    <a:pt x="6144" y="5576"/>
                    <a:pt x="6207" y="5576"/>
                  </a:cubicBezTo>
                  <a:lnTo>
                    <a:pt x="6207" y="7278"/>
                  </a:lnTo>
                  <a:cubicBezTo>
                    <a:pt x="6207" y="7876"/>
                    <a:pt x="5734" y="8286"/>
                    <a:pt x="5167" y="8286"/>
                  </a:cubicBezTo>
                  <a:lnTo>
                    <a:pt x="1701" y="8286"/>
                  </a:lnTo>
                  <a:cubicBezTo>
                    <a:pt x="1655" y="8294"/>
                    <a:pt x="1610" y="8298"/>
                    <a:pt x="1565" y="8298"/>
                  </a:cubicBezTo>
                  <a:cubicBezTo>
                    <a:pt x="1088" y="8298"/>
                    <a:pt x="693" y="7856"/>
                    <a:pt x="693" y="7309"/>
                  </a:cubicBezTo>
                  <a:lnTo>
                    <a:pt x="693" y="4285"/>
                  </a:lnTo>
                  <a:cubicBezTo>
                    <a:pt x="977" y="4180"/>
                    <a:pt x="1271" y="4127"/>
                    <a:pt x="1561" y="4127"/>
                  </a:cubicBezTo>
                  <a:close/>
                  <a:moveTo>
                    <a:pt x="3844" y="9105"/>
                  </a:moveTo>
                  <a:lnTo>
                    <a:pt x="3844" y="9452"/>
                  </a:lnTo>
                  <a:cubicBezTo>
                    <a:pt x="3844" y="9641"/>
                    <a:pt x="3686" y="9798"/>
                    <a:pt x="3466" y="9798"/>
                  </a:cubicBezTo>
                  <a:cubicBezTo>
                    <a:pt x="3277" y="9798"/>
                    <a:pt x="3119" y="9641"/>
                    <a:pt x="3119" y="9452"/>
                  </a:cubicBezTo>
                  <a:lnTo>
                    <a:pt x="3119" y="9105"/>
                  </a:lnTo>
                  <a:close/>
                  <a:moveTo>
                    <a:pt x="6994" y="6207"/>
                  </a:moveTo>
                  <a:cubicBezTo>
                    <a:pt x="7057" y="6301"/>
                    <a:pt x="7530" y="6679"/>
                    <a:pt x="7687" y="6805"/>
                  </a:cubicBezTo>
                  <a:lnTo>
                    <a:pt x="7687" y="10082"/>
                  </a:lnTo>
                  <a:cubicBezTo>
                    <a:pt x="7656" y="10680"/>
                    <a:pt x="7183" y="11153"/>
                    <a:pt x="6585" y="11153"/>
                  </a:cubicBezTo>
                  <a:lnTo>
                    <a:pt x="4852" y="11153"/>
                  </a:lnTo>
                  <a:cubicBezTo>
                    <a:pt x="4379" y="11153"/>
                    <a:pt x="4001" y="10838"/>
                    <a:pt x="3875" y="10397"/>
                  </a:cubicBezTo>
                  <a:cubicBezTo>
                    <a:pt x="4253" y="10239"/>
                    <a:pt x="4537" y="9893"/>
                    <a:pt x="4537" y="9420"/>
                  </a:cubicBezTo>
                  <a:lnTo>
                    <a:pt x="4537" y="9042"/>
                  </a:lnTo>
                  <a:lnTo>
                    <a:pt x="5261" y="9042"/>
                  </a:lnTo>
                  <a:cubicBezTo>
                    <a:pt x="6207" y="9042"/>
                    <a:pt x="6994" y="8254"/>
                    <a:pt x="6994" y="7309"/>
                  </a:cubicBezTo>
                  <a:lnTo>
                    <a:pt x="6994" y="6207"/>
                  </a:lnTo>
                  <a:close/>
                  <a:moveTo>
                    <a:pt x="3119" y="0"/>
                  </a:moveTo>
                  <a:cubicBezTo>
                    <a:pt x="2521" y="0"/>
                    <a:pt x="2111" y="473"/>
                    <a:pt x="2111" y="1008"/>
                  </a:cubicBezTo>
                  <a:lnTo>
                    <a:pt x="2111" y="1418"/>
                  </a:lnTo>
                  <a:lnTo>
                    <a:pt x="1733" y="1418"/>
                  </a:lnTo>
                  <a:cubicBezTo>
                    <a:pt x="788" y="1418"/>
                    <a:pt x="0" y="2205"/>
                    <a:pt x="0" y="3151"/>
                  </a:cubicBezTo>
                  <a:lnTo>
                    <a:pt x="0" y="7309"/>
                  </a:lnTo>
                  <a:cubicBezTo>
                    <a:pt x="0" y="8254"/>
                    <a:pt x="788" y="9042"/>
                    <a:pt x="1733" y="9042"/>
                  </a:cubicBezTo>
                  <a:lnTo>
                    <a:pt x="2458" y="9042"/>
                  </a:lnTo>
                  <a:lnTo>
                    <a:pt x="2458" y="9420"/>
                  </a:lnTo>
                  <a:cubicBezTo>
                    <a:pt x="2458" y="9893"/>
                    <a:pt x="2773" y="10271"/>
                    <a:pt x="3182" y="10397"/>
                  </a:cubicBezTo>
                  <a:cubicBezTo>
                    <a:pt x="3340" y="11216"/>
                    <a:pt x="4033" y="11846"/>
                    <a:pt x="4852" y="11846"/>
                  </a:cubicBezTo>
                  <a:lnTo>
                    <a:pt x="6585" y="11846"/>
                  </a:lnTo>
                  <a:cubicBezTo>
                    <a:pt x="7530" y="11846"/>
                    <a:pt x="8317" y="11058"/>
                    <a:pt x="8317" y="10113"/>
                  </a:cubicBezTo>
                  <a:lnTo>
                    <a:pt x="8317" y="6837"/>
                  </a:lnTo>
                  <a:cubicBezTo>
                    <a:pt x="8443" y="6742"/>
                    <a:pt x="9546" y="5797"/>
                    <a:pt x="9578" y="5734"/>
                  </a:cubicBezTo>
                  <a:cubicBezTo>
                    <a:pt x="10050" y="5356"/>
                    <a:pt x="10617" y="4883"/>
                    <a:pt x="10617" y="4127"/>
                  </a:cubicBezTo>
                  <a:cubicBezTo>
                    <a:pt x="10649" y="3214"/>
                    <a:pt x="9893" y="2489"/>
                    <a:pt x="9011" y="2489"/>
                  </a:cubicBezTo>
                  <a:cubicBezTo>
                    <a:pt x="8601" y="2489"/>
                    <a:pt x="8254" y="2583"/>
                    <a:pt x="7971" y="2836"/>
                  </a:cubicBezTo>
                  <a:cubicBezTo>
                    <a:pt x="7687" y="2583"/>
                    <a:pt x="7341" y="2489"/>
                    <a:pt x="6963" y="2489"/>
                  </a:cubicBezTo>
                  <a:lnTo>
                    <a:pt x="6805" y="2489"/>
                  </a:lnTo>
                  <a:cubicBezTo>
                    <a:pt x="6522" y="1859"/>
                    <a:pt x="5892" y="1418"/>
                    <a:pt x="5230" y="1418"/>
                  </a:cubicBezTo>
                  <a:lnTo>
                    <a:pt x="4852" y="1418"/>
                  </a:lnTo>
                  <a:lnTo>
                    <a:pt x="4852" y="1008"/>
                  </a:lnTo>
                  <a:cubicBezTo>
                    <a:pt x="4852" y="441"/>
                    <a:pt x="4379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727;p66">
              <a:extLst>
                <a:ext uri="{FF2B5EF4-FFF2-40B4-BE49-F238E27FC236}">
                  <a16:creationId xmlns:a16="http://schemas.microsoft.com/office/drawing/2014/main" id="{D11D28BF-5F8B-4A7C-B619-49F750D2DD32}"/>
                </a:ext>
              </a:extLst>
            </p:cNvPr>
            <p:cNvSpPr/>
            <p:nvPr/>
          </p:nvSpPr>
          <p:spPr>
            <a:xfrm>
              <a:off x="-23918325" y="2479025"/>
              <a:ext cx="53600" cy="52375"/>
            </a:xfrm>
            <a:custGeom>
              <a:avLst/>
              <a:gdLst/>
              <a:ahLst/>
              <a:cxnLst/>
              <a:rect l="l" t="t" r="r" b="b"/>
              <a:pathLst>
                <a:path w="2144" h="20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671"/>
                    <a:pt x="473" y="2080"/>
                    <a:pt x="1009" y="2080"/>
                  </a:cubicBezTo>
                  <a:lnTo>
                    <a:pt x="1734" y="2080"/>
                  </a:lnTo>
                  <a:cubicBezTo>
                    <a:pt x="1767" y="2090"/>
                    <a:pt x="1800" y="2094"/>
                    <a:pt x="1831" y="2094"/>
                  </a:cubicBezTo>
                  <a:cubicBezTo>
                    <a:pt x="2007" y="2094"/>
                    <a:pt x="2143" y="1952"/>
                    <a:pt x="2143" y="1765"/>
                  </a:cubicBezTo>
                  <a:cubicBezTo>
                    <a:pt x="2143" y="1576"/>
                    <a:pt x="1954" y="1419"/>
                    <a:pt x="1765" y="1419"/>
                  </a:cubicBezTo>
                  <a:lnTo>
                    <a:pt x="1072" y="1419"/>
                  </a:lnTo>
                  <a:cubicBezTo>
                    <a:pt x="851" y="1419"/>
                    <a:pt x="694" y="1261"/>
                    <a:pt x="694" y="1072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9728;p66">
            <a:extLst>
              <a:ext uri="{FF2B5EF4-FFF2-40B4-BE49-F238E27FC236}">
                <a16:creationId xmlns:a16="http://schemas.microsoft.com/office/drawing/2014/main" id="{DA227073-14DF-4425-84AC-9083B41C75E2}"/>
              </a:ext>
            </a:extLst>
          </p:cNvPr>
          <p:cNvSpPr/>
          <p:nvPr/>
        </p:nvSpPr>
        <p:spPr>
          <a:xfrm>
            <a:off x="6641253" y="3780732"/>
            <a:ext cx="372969" cy="352492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9729;p66">
            <a:extLst>
              <a:ext uri="{FF2B5EF4-FFF2-40B4-BE49-F238E27FC236}">
                <a16:creationId xmlns:a16="http://schemas.microsoft.com/office/drawing/2014/main" id="{AFC59A0F-42A5-4281-B630-B92A31BFE429}"/>
              </a:ext>
            </a:extLst>
          </p:cNvPr>
          <p:cNvGrpSpPr/>
          <p:nvPr/>
        </p:nvGrpSpPr>
        <p:grpSpPr>
          <a:xfrm>
            <a:off x="8053336" y="3779000"/>
            <a:ext cx="239230" cy="356020"/>
            <a:chOff x="-22811700" y="2700350"/>
            <a:chExt cx="200075" cy="297750"/>
          </a:xfrm>
          <a:solidFill>
            <a:srgbClr val="000400"/>
          </a:solidFill>
        </p:grpSpPr>
        <p:sp>
          <p:nvSpPr>
            <p:cNvPr id="567" name="Google Shape;9730;p66">
              <a:extLst>
                <a:ext uri="{FF2B5EF4-FFF2-40B4-BE49-F238E27FC236}">
                  <a16:creationId xmlns:a16="http://schemas.microsoft.com/office/drawing/2014/main" id="{C48AB077-60E2-4BF5-A35E-9C45F4A7373B}"/>
                </a:ext>
              </a:extLst>
            </p:cNvPr>
            <p:cNvSpPr/>
            <p:nvPr/>
          </p:nvSpPr>
          <p:spPr>
            <a:xfrm>
              <a:off x="-22811700" y="2700350"/>
              <a:ext cx="86650" cy="296975"/>
            </a:xfrm>
            <a:custGeom>
              <a:avLst/>
              <a:gdLst/>
              <a:ahLst/>
              <a:cxnLst/>
              <a:rect l="l" t="t" r="r" b="b"/>
              <a:pathLst>
                <a:path w="3466" h="11879" extrusionOk="0">
                  <a:moveTo>
                    <a:pt x="1702" y="725"/>
                  </a:moveTo>
                  <a:cubicBezTo>
                    <a:pt x="2269" y="725"/>
                    <a:pt x="2710" y="1198"/>
                    <a:pt x="2710" y="1734"/>
                  </a:cubicBezTo>
                  <a:cubicBezTo>
                    <a:pt x="2710" y="2332"/>
                    <a:pt x="2237" y="2773"/>
                    <a:pt x="1702" y="2773"/>
                  </a:cubicBezTo>
                  <a:cubicBezTo>
                    <a:pt x="1684" y="2774"/>
                    <a:pt x="1666" y="2775"/>
                    <a:pt x="1648" y="2775"/>
                  </a:cubicBezTo>
                  <a:cubicBezTo>
                    <a:pt x="1105" y="2775"/>
                    <a:pt x="662" y="2313"/>
                    <a:pt x="662" y="1734"/>
                  </a:cubicBezTo>
                  <a:cubicBezTo>
                    <a:pt x="662" y="1166"/>
                    <a:pt x="1135" y="725"/>
                    <a:pt x="1702" y="725"/>
                  </a:cubicBezTo>
                  <a:close/>
                  <a:moveTo>
                    <a:pt x="1765" y="5609"/>
                  </a:moveTo>
                  <a:cubicBezTo>
                    <a:pt x="1954" y="5609"/>
                    <a:pt x="2080" y="5766"/>
                    <a:pt x="2111" y="5924"/>
                  </a:cubicBezTo>
                  <a:lnTo>
                    <a:pt x="2111" y="6302"/>
                  </a:lnTo>
                  <a:lnTo>
                    <a:pt x="1324" y="6302"/>
                  </a:lnTo>
                  <a:lnTo>
                    <a:pt x="1324" y="5955"/>
                  </a:lnTo>
                  <a:cubicBezTo>
                    <a:pt x="1324" y="5766"/>
                    <a:pt x="1481" y="5609"/>
                    <a:pt x="1702" y="5609"/>
                  </a:cubicBezTo>
                  <a:close/>
                  <a:moveTo>
                    <a:pt x="2174" y="7026"/>
                  </a:moveTo>
                  <a:lnTo>
                    <a:pt x="2332" y="9767"/>
                  </a:lnTo>
                  <a:lnTo>
                    <a:pt x="1261" y="9767"/>
                  </a:lnTo>
                  <a:lnTo>
                    <a:pt x="1324" y="7026"/>
                  </a:lnTo>
                  <a:close/>
                  <a:moveTo>
                    <a:pt x="2363" y="10523"/>
                  </a:moveTo>
                  <a:lnTo>
                    <a:pt x="2363" y="10586"/>
                  </a:lnTo>
                  <a:cubicBezTo>
                    <a:pt x="2363" y="10712"/>
                    <a:pt x="2332" y="10870"/>
                    <a:pt x="2206" y="10996"/>
                  </a:cubicBezTo>
                  <a:cubicBezTo>
                    <a:pt x="2080" y="11122"/>
                    <a:pt x="1985" y="11185"/>
                    <a:pt x="1796" y="11185"/>
                  </a:cubicBezTo>
                  <a:cubicBezTo>
                    <a:pt x="1639" y="11185"/>
                    <a:pt x="1481" y="11122"/>
                    <a:pt x="1418" y="11027"/>
                  </a:cubicBezTo>
                  <a:cubicBezTo>
                    <a:pt x="1292" y="10933"/>
                    <a:pt x="1261" y="10807"/>
                    <a:pt x="1261" y="10649"/>
                  </a:cubicBezTo>
                  <a:lnTo>
                    <a:pt x="1261" y="10523"/>
                  </a:ln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584"/>
                    <a:pt x="599" y="3277"/>
                    <a:pt x="1387" y="3435"/>
                  </a:cubicBezTo>
                  <a:lnTo>
                    <a:pt x="1387" y="4979"/>
                  </a:lnTo>
                  <a:cubicBezTo>
                    <a:pt x="977" y="5105"/>
                    <a:pt x="662" y="5483"/>
                    <a:pt x="662" y="5924"/>
                  </a:cubicBezTo>
                  <a:lnTo>
                    <a:pt x="536" y="10555"/>
                  </a:lnTo>
                  <a:cubicBezTo>
                    <a:pt x="536" y="10933"/>
                    <a:pt x="662" y="11248"/>
                    <a:pt x="914" y="11469"/>
                  </a:cubicBezTo>
                  <a:cubicBezTo>
                    <a:pt x="1135" y="11721"/>
                    <a:pt x="1450" y="11878"/>
                    <a:pt x="1796" y="11878"/>
                  </a:cubicBezTo>
                  <a:cubicBezTo>
                    <a:pt x="2174" y="11878"/>
                    <a:pt x="2489" y="11721"/>
                    <a:pt x="2710" y="11469"/>
                  </a:cubicBezTo>
                  <a:cubicBezTo>
                    <a:pt x="2962" y="11248"/>
                    <a:pt x="3056" y="10870"/>
                    <a:pt x="3056" y="10523"/>
                  </a:cubicBezTo>
                  <a:lnTo>
                    <a:pt x="2836" y="5924"/>
                  </a:lnTo>
                  <a:cubicBezTo>
                    <a:pt x="2804" y="5483"/>
                    <a:pt x="2521" y="5136"/>
                    <a:pt x="2080" y="4979"/>
                  </a:cubicBezTo>
                  <a:lnTo>
                    <a:pt x="2080" y="3466"/>
                  </a:lnTo>
                  <a:cubicBezTo>
                    <a:pt x="2836" y="3277"/>
                    <a:pt x="3466" y="2616"/>
                    <a:pt x="3466" y="1734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731;p66">
              <a:extLst>
                <a:ext uri="{FF2B5EF4-FFF2-40B4-BE49-F238E27FC236}">
                  <a16:creationId xmlns:a16="http://schemas.microsoft.com/office/drawing/2014/main" id="{57E1FB1C-6EDC-4A2D-917F-0037486505CF}"/>
                </a:ext>
              </a:extLst>
            </p:cNvPr>
            <p:cNvSpPr/>
            <p:nvPr/>
          </p:nvSpPr>
          <p:spPr>
            <a:xfrm>
              <a:off x="-22693550" y="2701225"/>
              <a:ext cx="81925" cy="296875"/>
            </a:xfrm>
            <a:custGeom>
              <a:avLst/>
              <a:gdLst/>
              <a:ahLst/>
              <a:cxnLst/>
              <a:rect l="l" t="t" r="r" b="b"/>
              <a:pathLst>
                <a:path w="3277" h="11875" extrusionOk="0">
                  <a:moveTo>
                    <a:pt x="1229" y="5574"/>
                  </a:moveTo>
                  <a:cubicBezTo>
                    <a:pt x="1418" y="5574"/>
                    <a:pt x="1544" y="5731"/>
                    <a:pt x="1575" y="5889"/>
                  </a:cubicBezTo>
                  <a:lnTo>
                    <a:pt x="1575" y="6267"/>
                  </a:lnTo>
                  <a:lnTo>
                    <a:pt x="788" y="6267"/>
                  </a:lnTo>
                  <a:lnTo>
                    <a:pt x="788" y="5920"/>
                  </a:lnTo>
                  <a:cubicBezTo>
                    <a:pt x="788" y="5731"/>
                    <a:pt x="945" y="5574"/>
                    <a:pt x="1134" y="5574"/>
                  </a:cubicBezTo>
                  <a:close/>
                  <a:moveTo>
                    <a:pt x="1575" y="6991"/>
                  </a:moveTo>
                  <a:lnTo>
                    <a:pt x="1733" y="9732"/>
                  </a:lnTo>
                  <a:lnTo>
                    <a:pt x="662" y="9732"/>
                  </a:lnTo>
                  <a:lnTo>
                    <a:pt x="756" y="6991"/>
                  </a:lnTo>
                  <a:close/>
                  <a:moveTo>
                    <a:pt x="1764" y="10488"/>
                  </a:moveTo>
                  <a:lnTo>
                    <a:pt x="1764" y="10551"/>
                  </a:lnTo>
                  <a:cubicBezTo>
                    <a:pt x="1796" y="10677"/>
                    <a:pt x="1733" y="10835"/>
                    <a:pt x="1607" y="10961"/>
                  </a:cubicBezTo>
                  <a:cubicBezTo>
                    <a:pt x="1481" y="11087"/>
                    <a:pt x="1386" y="11150"/>
                    <a:pt x="1229" y="11150"/>
                  </a:cubicBezTo>
                  <a:cubicBezTo>
                    <a:pt x="1071" y="11150"/>
                    <a:pt x="914" y="11087"/>
                    <a:pt x="819" y="10992"/>
                  </a:cubicBezTo>
                  <a:cubicBezTo>
                    <a:pt x="693" y="10898"/>
                    <a:pt x="662" y="10772"/>
                    <a:pt x="662" y="10614"/>
                  </a:cubicBezTo>
                  <a:lnTo>
                    <a:pt x="662" y="10488"/>
                  </a:lnTo>
                  <a:close/>
                  <a:moveTo>
                    <a:pt x="2885" y="1"/>
                  </a:moveTo>
                  <a:cubicBezTo>
                    <a:pt x="2797" y="1"/>
                    <a:pt x="2713" y="40"/>
                    <a:pt x="2646" y="123"/>
                  </a:cubicBezTo>
                  <a:lnTo>
                    <a:pt x="914" y="2234"/>
                  </a:lnTo>
                  <a:cubicBezTo>
                    <a:pt x="882" y="2297"/>
                    <a:pt x="819" y="2392"/>
                    <a:pt x="819" y="2455"/>
                  </a:cubicBezTo>
                  <a:lnTo>
                    <a:pt x="819" y="4975"/>
                  </a:lnTo>
                  <a:cubicBezTo>
                    <a:pt x="441" y="5101"/>
                    <a:pt x="126" y="5479"/>
                    <a:pt x="126" y="5920"/>
                  </a:cubicBezTo>
                  <a:lnTo>
                    <a:pt x="0" y="10583"/>
                  </a:lnTo>
                  <a:cubicBezTo>
                    <a:pt x="0" y="10929"/>
                    <a:pt x="126" y="11245"/>
                    <a:pt x="347" y="11465"/>
                  </a:cubicBezTo>
                  <a:cubicBezTo>
                    <a:pt x="599" y="11717"/>
                    <a:pt x="914" y="11875"/>
                    <a:pt x="1260" y="11875"/>
                  </a:cubicBezTo>
                  <a:cubicBezTo>
                    <a:pt x="1607" y="11875"/>
                    <a:pt x="1922" y="11717"/>
                    <a:pt x="2174" y="11465"/>
                  </a:cubicBezTo>
                  <a:cubicBezTo>
                    <a:pt x="2394" y="11245"/>
                    <a:pt x="2520" y="10898"/>
                    <a:pt x="2520" y="10520"/>
                  </a:cubicBezTo>
                  <a:lnTo>
                    <a:pt x="2300" y="5920"/>
                  </a:lnTo>
                  <a:cubicBezTo>
                    <a:pt x="2237" y="5479"/>
                    <a:pt x="1985" y="5133"/>
                    <a:pt x="1544" y="4975"/>
                  </a:cubicBezTo>
                  <a:lnTo>
                    <a:pt x="1544" y="2581"/>
                  </a:lnTo>
                  <a:lnTo>
                    <a:pt x="3151" y="564"/>
                  </a:lnTo>
                  <a:cubicBezTo>
                    <a:pt x="3277" y="407"/>
                    <a:pt x="3277" y="218"/>
                    <a:pt x="3119" y="92"/>
                  </a:cubicBezTo>
                  <a:cubicBezTo>
                    <a:pt x="3045" y="32"/>
                    <a:pt x="2963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732;p66">
              <a:extLst>
                <a:ext uri="{FF2B5EF4-FFF2-40B4-BE49-F238E27FC236}">
                  <a16:creationId xmlns:a16="http://schemas.microsoft.com/office/drawing/2014/main" id="{E64EB68F-F543-4950-81C3-AAE87DB9B6D2}"/>
                </a:ext>
              </a:extLst>
            </p:cNvPr>
            <p:cNvSpPr/>
            <p:nvPr/>
          </p:nvSpPr>
          <p:spPr>
            <a:xfrm>
              <a:off x="-22778625" y="27350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9733;p66">
            <a:extLst>
              <a:ext uri="{FF2B5EF4-FFF2-40B4-BE49-F238E27FC236}">
                <a16:creationId xmlns:a16="http://schemas.microsoft.com/office/drawing/2014/main" id="{8170FD0D-381A-4015-A950-1C5BD111CA0A}"/>
              </a:ext>
            </a:extLst>
          </p:cNvPr>
          <p:cNvGrpSpPr/>
          <p:nvPr/>
        </p:nvGrpSpPr>
        <p:grpSpPr>
          <a:xfrm>
            <a:off x="6201787" y="1561490"/>
            <a:ext cx="355063" cy="354136"/>
            <a:chOff x="-27358650" y="1961575"/>
            <a:chExt cx="296950" cy="296175"/>
          </a:xfrm>
          <a:solidFill>
            <a:srgbClr val="000400"/>
          </a:solidFill>
        </p:grpSpPr>
        <p:sp>
          <p:nvSpPr>
            <p:cNvPr id="571" name="Google Shape;9734;p66">
              <a:extLst>
                <a:ext uri="{FF2B5EF4-FFF2-40B4-BE49-F238E27FC236}">
                  <a16:creationId xmlns:a16="http://schemas.microsoft.com/office/drawing/2014/main" id="{56EDC8CB-72B6-48C1-A2DA-91ADCE9E6B16}"/>
                </a:ext>
              </a:extLst>
            </p:cNvPr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735;p66">
              <a:extLst>
                <a:ext uri="{FF2B5EF4-FFF2-40B4-BE49-F238E27FC236}">
                  <a16:creationId xmlns:a16="http://schemas.microsoft.com/office/drawing/2014/main" id="{4C4DB055-9DBD-44CF-BCE0-9CBB6AF6B3AA}"/>
                </a:ext>
              </a:extLst>
            </p:cNvPr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9736;p66">
            <a:extLst>
              <a:ext uri="{FF2B5EF4-FFF2-40B4-BE49-F238E27FC236}">
                <a16:creationId xmlns:a16="http://schemas.microsoft.com/office/drawing/2014/main" id="{59D12CA8-E0F7-4291-81DD-3A7565DD7D47}"/>
              </a:ext>
            </a:extLst>
          </p:cNvPr>
          <p:cNvSpPr/>
          <p:nvPr/>
        </p:nvSpPr>
        <p:spPr>
          <a:xfrm>
            <a:off x="6243686" y="2009236"/>
            <a:ext cx="272201" cy="353240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9737;p66">
            <a:extLst>
              <a:ext uri="{FF2B5EF4-FFF2-40B4-BE49-F238E27FC236}">
                <a16:creationId xmlns:a16="http://schemas.microsoft.com/office/drawing/2014/main" id="{9D79F640-C8F1-4E62-A445-B7C1B4E145B6}"/>
              </a:ext>
            </a:extLst>
          </p:cNvPr>
          <p:cNvSpPr/>
          <p:nvPr/>
        </p:nvSpPr>
        <p:spPr>
          <a:xfrm>
            <a:off x="6202255" y="2449997"/>
            <a:ext cx="355063" cy="354136"/>
          </a:xfrm>
          <a:custGeom>
            <a:avLst/>
            <a:gdLst/>
            <a:ahLst/>
            <a:cxnLst/>
            <a:rect l="l" t="t" r="r" b="b"/>
            <a:pathLst>
              <a:path w="11878" h="11847" extrusionOk="0">
                <a:moveTo>
                  <a:pt x="10523" y="694"/>
                </a:moveTo>
                <a:cubicBezTo>
                  <a:pt x="10680" y="694"/>
                  <a:pt x="10901" y="788"/>
                  <a:pt x="10995" y="883"/>
                </a:cubicBezTo>
                <a:cubicBezTo>
                  <a:pt x="11121" y="1009"/>
                  <a:pt x="11184" y="1198"/>
                  <a:pt x="11184" y="1356"/>
                </a:cubicBezTo>
                <a:cubicBezTo>
                  <a:pt x="11184" y="1576"/>
                  <a:pt x="11121" y="1734"/>
                  <a:pt x="10995" y="1828"/>
                </a:cubicBezTo>
                <a:lnTo>
                  <a:pt x="9389" y="3466"/>
                </a:lnTo>
                <a:cubicBezTo>
                  <a:pt x="9105" y="3718"/>
                  <a:pt x="8948" y="4096"/>
                  <a:pt x="8916" y="4443"/>
                </a:cubicBezTo>
                <a:lnTo>
                  <a:pt x="7467" y="2994"/>
                </a:lnTo>
                <a:cubicBezTo>
                  <a:pt x="7813" y="2931"/>
                  <a:pt x="8160" y="2773"/>
                  <a:pt x="8444" y="2521"/>
                </a:cubicBezTo>
                <a:lnTo>
                  <a:pt x="10050" y="883"/>
                </a:lnTo>
                <a:cubicBezTo>
                  <a:pt x="10176" y="788"/>
                  <a:pt x="10365" y="694"/>
                  <a:pt x="10523" y="694"/>
                </a:cubicBezTo>
                <a:close/>
                <a:moveTo>
                  <a:pt x="5766" y="2427"/>
                </a:moveTo>
                <a:cubicBezTo>
                  <a:pt x="5860" y="2427"/>
                  <a:pt x="5955" y="2458"/>
                  <a:pt x="6018" y="2553"/>
                </a:cubicBezTo>
                <a:lnTo>
                  <a:pt x="9420" y="5987"/>
                </a:lnTo>
                <a:cubicBezTo>
                  <a:pt x="9515" y="6050"/>
                  <a:pt x="9546" y="6144"/>
                  <a:pt x="9546" y="6207"/>
                </a:cubicBezTo>
                <a:cubicBezTo>
                  <a:pt x="9452" y="6239"/>
                  <a:pt x="9452" y="6333"/>
                  <a:pt x="9389" y="6396"/>
                </a:cubicBezTo>
                <a:cubicBezTo>
                  <a:pt x="9326" y="6459"/>
                  <a:pt x="9239" y="6491"/>
                  <a:pt x="9152" y="6491"/>
                </a:cubicBezTo>
                <a:cubicBezTo>
                  <a:pt x="9066" y="6491"/>
                  <a:pt x="8979" y="6459"/>
                  <a:pt x="8916" y="6396"/>
                </a:cubicBezTo>
                <a:lnTo>
                  <a:pt x="8444" y="5924"/>
                </a:lnTo>
                <a:lnTo>
                  <a:pt x="6018" y="3498"/>
                </a:lnTo>
                <a:lnTo>
                  <a:pt x="5545" y="3025"/>
                </a:lnTo>
                <a:cubicBezTo>
                  <a:pt x="5419" y="2899"/>
                  <a:pt x="5419" y="2679"/>
                  <a:pt x="5545" y="2553"/>
                </a:cubicBezTo>
                <a:cubicBezTo>
                  <a:pt x="5608" y="2458"/>
                  <a:pt x="5703" y="2427"/>
                  <a:pt x="5766" y="2427"/>
                </a:cubicBezTo>
                <a:close/>
                <a:moveTo>
                  <a:pt x="5734" y="4159"/>
                </a:moveTo>
                <a:lnTo>
                  <a:pt x="7687" y="6144"/>
                </a:lnTo>
                <a:lnTo>
                  <a:pt x="7183" y="6648"/>
                </a:lnTo>
                <a:lnTo>
                  <a:pt x="6427" y="5892"/>
                </a:lnTo>
                <a:cubicBezTo>
                  <a:pt x="6364" y="5829"/>
                  <a:pt x="6278" y="5798"/>
                  <a:pt x="6191" y="5798"/>
                </a:cubicBezTo>
                <a:cubicBezTo>
                  <a:pt x="6104" y="5798"/>
                  <a:pt x="6018" y="5829"/>
                  <a:pt x="5955" y="5892"/>
                </a:cubicBezTo>
                <a:cubicBezTo>
                  <a:pt x="5829" y="6018"/>
                  <a:pt x="5829" y="6239"/>
                  <a:pt x="5955" y="6365"/>
                </a:cubicBezTo>
                <a:lnTo>
                  <a:pt x="6711" y="7121"/>
                </a:lnTo>
                <a:lnTo>
                  <a:pt x="6238" y="7593"/>
                </a:lnTo>
                <a:lnTo>
                  <a:pt x="4253" y="5609"/>
                </a:lnTo>
                <a:lnTo>
                  <a:pt x="5734" y="4159"/>
                </a:lnTo>
                <a:close/>
                <a:moveTo>
                  <a:pt x="3718" y="6176"/>
                </a:moveTo>
                <a:lnTo>
                  <a:pt x="5703" y="8129"/>
                </a:lnTo>
                <a:lnTo>
                  <a:pt x="5230" y="8602"/>
                </a:lnTo>
                <a:lnTo>
                  <a:pt x="4474" y="7877"/>
                </a:lnTo>
                <a:cubicBezTo>
                  <a:pt x="4411" y="7814"/>
                  <a:pt x="4324" y="7782"/>
                  <a:pt x="4238" y="7782"/>
                </a:cubicBezTo>
                <a:cubicBezTo>
                  <a:pt x="4151" y="7782"/>
                  <a:pt x="4064" y="7814"/>
                  <a:pt x="4001" y="7877"/>
                </a:cubicBezTo>
                <a:cubicBezTo>
                  <a:pt x="3875" y="7972"/>
                  <a:pt x="3875" y="8224"/>
                  <a:pt x="4001" y="8350"/>
                </a:cubicBezTo>
                <a:lnTo>
                  <a:pt x="4694" y="9043"/>
                </a:lnTo>
                <a:cubicBezTo>
                  <a:pt x="4537" y="9169"/>
                  <a:pt x="4379" y="9232"/>
                  <a:pt x="4190" y="9295"/>
                </a:cubicBezTo>
                <a:cubicBezTo>
                  <a:pt x="3119" y="9547"/>
                  <a:pt x="2332" y="9988"/>
                  <a:pt x="1733" y="10586"/>
                </a:cubicBezTo>
                <a:lnTo>
                  <a:pt x="1355" y="10964"/>
                </a:lnTo>
                <a:cubicBezTo>
                  <a:pt x="1292" y="11027"/>
                  <a:pt x="1205" y="11059"/>
                  <a:pt x="1119" y="11059"/>
                </a:cubicBezTo>
                <a:cubicBezTo>
                  <a:pt x="1032" y="11059"/>
                  <a:pt x="945" y="11027"/>
                  <a:pt x="882" y="10964"/>
                </a:cubicBezTo>
                <a:cubicBezTo>
                  <a:pt x="819" y="10901"/>
                  <a:pt x="756" y="10807"/>
                  <a:pt x="756" y="10744"/>
                </a:cubicBezTo>
                <a:cubicBezTo>
                  <a:pt x="756" y="10649"/>
                  <a:pt x="788" y="10555"/>
                  <a:pt x="882" y="10492"/>
                </a:cubicBezTo>
                <a:lnTo>
                  <a:pt x="1260" y="10114"/>
                </a:lnTo>
                <a:cubicBezTo>
                  <a:pt x="1859" y="9515"/>
                  <a:pt x="2300" y="8696"/>
                  <a:pt x="2584" y="7656"/>
                </a:cubicBezTo>
                <a:cubicBezTo>
                  <a:pt x="2647" y="7404"/>
                  <a:pt x="2804" y="7121"/>
                  <a:pt x="3025" y="6869"/>
                </a:cubicBezTo>
                <a:lnTo>
                  <a:pt x="3718" y="6176"/>
                </a:lnTo>
                <a:close/>
                <a:moveTo>
                  <a:pt x="10491" y="1"/>
                </a:moveTo>
                <a:cubicBezTo>
                  <a:pt x="10145" y="1"/>
                  <a:pt x="9767" y="158"/>
                  <a:pt x="9515" y="379"/>
                </a:cubicBezTo>
                <a:lnTo>
                  <a:pt x="7876" y="1986"/>
                </a:lnTo>
                <a:cubicBezTo>
                  <a:pt x="7687" y="2190"/>
                  <a:pt x="7428" y="2293"/>
                  <a:pt x="7164" y="2293"/>
                </a:cubicBezTo>
                <a:cubicBezTo>
                  <a:pt x="6900" y="2293"/>
                  <a:pt x="6632" y="2190"/>
                  <a:pt x="6427" y="1986"/>
                </a:cubicBezTo>
                <a:cubicBezTo>
                  <a:pt x="6238" y="1797"/>
                  <a:pt x="5978" y="1702"/>
                  <a:pt x="5714" y="1702"/>
                </a:cubicBezTo>
                <a:cubicBezTo>
                  <a:pt x="5451" y="1702"/>
                  <a:pt x="5183" y="1797"/>
                  <a:pt x="4978" y="1986"/>
                </a:cubicBezTo>
                <a:cubicBezTo>
                  <a:pt x="4600" y="2395"/>
                  <a:pt x="4600" y="3057"/>
                  <a:pt x="4978" y="3435"/>
                </a:cubicBezTo>
                <a:lnTo>
                  <a:pt x="5199" y="3687"/>
                </a:lnTo>
                <a:lnTo>
                  <a:pt x="3466" y="5420"/>
                </a:lnTo>
                <a:lnTo>
                  <a:pt x="2489" y="6396"/>
                </a:lnTo>
                <a:cubicBezTo>
                  <a:pt x="2174" y="6711"/>
                  <a:pt x="1985" y="7058"/>
                  <a:pt x="1859" y="7499"/>
                </a:cubicBezTo>
                <a:cubicBezTo>
                  <a:pt x="1638" y="8413"/>
                  <a:pt x="1229" y="9106"/>
                  <a:pt x="725" y="9641"/>
                </a:cubicBezTo>
                <a:lnTo>
                  <a:pt x="315" y="10019"/>
                </a:lnTo>
                <a:cubicBezTo>
                  <a:pt x="126" y="10240"/>
                  <a:pt x="0" y="10492"/>
                  <a:pt x="0" y="10775"/>
                </a:cubicBezTo>
                <a:cubicBezTo>
                  <a:pt x="0" y="11059"/>
                  <a:pt x="126" y="11343"/>
                  <a:pt x="315" y="11532"/>
                </a:cubicBezTo>
                <a:cubicBezTo>
                  <a:pt x="536" y="11721"/>
                  <a:pt x="788" y="11847"/>
                  <a:pt x="1071" y="11847"/>
                </a:cubicBezTo>
                <a:cubicBezTo>
                  <a:pt x="1355" y="11847"/>
                  <a:pt x="1638" y="11721"/>
                  <a:pt x="1828" y="11532"/>
                </a:cubicBezTo>
                <a:lnTo>
                  <a:pt x="2237" y="11122"/>
                </a:lnTo>
                <a:cubicBezTo>
                  <a:pt x="2741" y="10618"/>
                  <a:pt x="3434" y="10240"/>
                  <a:pt x="4348" y="9988"/>
                </a:cubicBezTo>
                <a:cubicBezTo>
                  <a:pt x="4757" y="9862"/>
                  <a:pt x="5136" y="9673"/>
                  <a:pt x="5419" y="9389"/>
                </a:cubicBezTo>
                <a:lnTo>
                  <a:pt x="6396" y="8413"/>
                </a:lnTo>
                <a:lnTo>
                  <a:pt x="7372" y="7436"/>
                </a:lnTo>
                <a:lnTo>
                  <a:pt x="8129" y="6680"/>
                </a:lnTo>
                <a:lnTo>
                  <a:pt x="8349" y="6932"/>
                </a:lnTo>
                <a:cubicBezTo>
                  <a:pt x="8570" y="7121"/>
                  <a:pt x="8822" y="7247"/>
                  <a:pt x="9105" y="7247"/>
                </a:cubicBezTo>
                <a:cubicBezTo>
                  <a:pt x="9389" y="7247"/>
                  <a:pt x="9672" y="7121"/>
                  <a:pt x="9861" y="6932"/>
                </a:cubicBezTo>
                <a:cubicBezTo>
                  <a:pt x="10050" y="6711"/>
                  <a:pt x="10176" y="6459"/>
                  <a:pt x="10176" y="6176"/>
                </a:cubicBezTo>
                <a:cubicBezTo>
                  <a:pt x="10176" y="5892"/>
                  <a:pt x="10050" y="5609"/>
                  <a:pt x="9861" y="5420"/>
                </a:cubicBezTo>
                <a:cubicBezTo>
                  <a:pt x="9672" y="5231"/>
                  <a:pt x="9546" y="4947"/>
                  <a:pt x="9546" y="4664"/>
                </a:cubicBezTo>
                <a:cubicBezTo>
                  <a:pt x="9546" y="4380"/>
                  <a:pt x="9672" y="4128"/>
                  <a:pt x="9861" y="3907"/>
                </a:cubicBezTo>
                <a:lnTo>
                  <a:pt x="11468" y="2364"/>
                </a:lnTo>
                <a:cubicBezTo>
                  <a:pt x="11752" y="2080"/>
                  <a:pt x="11878" y="1734"/>
                  <a:pt x="11878" y="1356"/>
                </a:cubicBezTo>
                <a:cubicBezTo>
                  <a:pt x="11878" y="1009"/>
                  <a:pt x="11720" y="662"/>
                  <a:pt x="11468" y="379"/>
                </a:cubicBezTo>
                <a:cubicBezTo>
                  <a:pt x="11184" y="95"/>
                  <a:pt x="10838" y="1"/>
                  <a:pt x="1049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9738;p66">
            <a:extLst>
              <a:ext uri="{FF2B5EF4-FFF2-40B4-BE49-F238E27FC236}">
                <a16:creationId xmlns:a16="http://schemas.microsoft.com/office/drawing/2014/main" id="{69EFFB06-00A1-49CE-9DBA-3D7E6B0C298E}"/>
              </a:ext>
            </a:extLst>
          </p:cNvPr>
          <p:cNvSpPr/>
          <p:nvPr/>
        </p:nvSpPr>
        <p:spPr>
          <a:xfrm>
            <a:off x="4883479" y="2892321"/>
            <a:ext cx="322122" cy="352253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" name="Google Shape;9739;p66">
            <a:extLst>
              <a:ext uri="{FF2B5EF4-FFF2-40B4-BE49-F238E27FC236}">
                <a16:creationId xmlns:a16="http://schemas.microsoft.com/office/drawing/2014/main" id="{7C4806AC-E8B3-420A-B09B-EC27FDE63EA2}"/>
              </a:ext>
            </a:extLst>
          </p:cNvPr>
          <p:cNvGrpSpPr/>
          <p:nvPr/>
        </p:nvGrpSpPr>
        <p:grpSpPr>
          <a:xfrm>
            <a:off x="4865631" y="3349565"/>
            <a:ext cx="356946" cy="332464"/>
            <a:chOff x="-25477800" y="2357750"/>
            <a:chExt cx="298525" cy="278050"/>
          </a:xfrm>
          <a:solidFill>
            <a:srgbClr val="000400"/>
          </a:solidFill>
        </p:grpSpPr>
        <p:sp>
          <p:nvSpPr>
            <p:cNvPr id="577" name="Google Shape;9740;p66">
              <a:extLst>
                <a:ext uri="{FF2B5EF4-FFF2-40B4-BE49-F238E27FC236}">
                  <a16:creationId xmlns:a16="http://schemas.microsoft.com/office/drawing/2014/main" id="{3F8A27A4-30B9-4B1D-92F9-164ACE340991}"/>
                </a:ext>
              </a:extLst>
            </p:cNvPr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741;p66">
              <a:extLst>
                <a:ext uri="{FF2B5EF4-FFF2-40B4-BE49-F238E27FC236}">
                  <a16:creationId xmlns:a16="http://schemas.microsoft.com/office/drawing/2014/main" id="{DE41967C-8C72-4A06-A70F-4E9CFBFB3B46}"/>
                </a:ext>
              </a:extLst>
            </p:cNvPr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9742;p66">
            <a:extLst>
              <a:ext uri="{FF2B5EF4-FFF2-40B4-BE49-F238E27FC236}">
                <a16:creationId xmlns:a16="http://schemas.microsoft.com/office/drawing/2014/main" id="{4556DB41-B2A5-4C51-B502-CFE7E8955F97}"/>
              </a:ext>
            </a:extLst>
          </p:cNvPr>
          <p:cNvSpPr/>
          <p:nvPr/>
        </p:nvSpPr>
        <p:spPr>
          <a:xfrm>
            <a:off x="4867009" y="3780313"/>
            <a:ext cx="355063" cy="353329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" name="Google Shape;9743;p66">
            <a:extLst>
              <a:ext uri="{FF2B5EF4-FFF2-40B4-BE49-F238E27FC236}">
                <a16:creationId xmlns:a16="http://schemas.microsoft.com/office/drawing/2014/main" id="{BBFB656D-79C8-4990-9526-0051A12A0C77}"/>
              </a:ext>
            </a:extLst>
          </p:cNvPr>
          <p:cNvGrpSpPr/>
          <p:nvPr/>
        </p:nvGrpSpPr>
        <p:grpSpPr>
          <a:xfrm>
            <a:off x="7100357" y="2891881"/>
            <a:ext cx="354136" cy="353180"/>
            <a:chOff x="-23599325" y="1971025"/>
            <a:chExt cx="296175" cy="295375"/>
          </a:xfrm>
          <a:solidFill>
            <a:srgbClr val="000400"/>
          </a:solidFill>
        </p:grpSpPr>
        <p:sp>
          <p:nvSpPr>
            <p:cNvPr id="581" name="Google Shape;9744;p66">
              <a:extLst>
                <a:ext uri="{FF2B5EF4-FFF2-40B4-BE49-F238E27FC236}">
                  <a16:creationId xmlns:a16="http://schemas.microsoft.com/office/drawing/2014/main" id="{36A10509-A6CF-45EF-B3BB-2D7A8B427FB4}"/>
                </a:ext>
              </a:extLst>
            </p:cNvPr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745;p66">
              <a:extLst>
                <a:ext uri="{FF2B5EF4-FFF2-40B4-BE49-F238E27FC236}">
                  <a16:creationId xmlns:a16="http://schemas.microsoft.com/office/drawing/2014/main" id="{A92699F8-9EC3-4626-BEF7-DF4EE0A56DAC}"/>
                </a:ext>
              </a:extLst>
            </p:cNvPr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9746;p66">
            <a:extLst>
              <a:ext uri="{FF2B5EF4-FFF2-40B4-BE49-F238E27FC236}">
                <a16:creationId xmlns:a16="http://schemas.microsoft.com/office/drawing/2014/main" id="{A5749F40-B858-4AC8-9637-985CA1F7718F}"/>
              </a:ext>
            </a:extLst>
          </p:cNvPr>
          <p:cNvSpPr/>
          <p:nvPr/>
        </p:nvSpPr>
        <p:spPr>
          <a:xfrm>
            <a:off x="7101239" y="3338237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9747;p66">
            <a:extLst>
              <a:ext uri="{FF2B5EF4-FFF2-40B4-BE49-F238E27FC236}">
                <a16:creationId xmlns:a16="http://schemas.microsoft.com/office/drawing/2014/main" id="{526E58EB-F53F-46C4-9496-2BB69C2E9E39}"/>
              </a:ext>
            </a:extLst>
          </p:cNvPr>
          <p:cNvSpPr/>
          <p:nvPr/>
        </p:nvSpPr>
        <p:spPr>
          <a:xfrm>
            <a:off x="7098877" y="3791209"/>
            <a:ext cx="357903" cy="331538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9748;p66">
            <a:extLst>
              <a:ext uri="{FF2B5EF4-FFF2-40B4-BE49-F238E27FC236}">
                <a16:creationId xmlns:a16="http://schemas.microsoft.com/office/drawing/2014/main" id="{E8813326-9121-406F-9A88-50EEFEF3D30A}"/>
              </a:ext>
            </a:extLst>
          </p:cNvPr>
          <p:cNvSpPr/>
          <p:nvPr/>
        </p:nvSpPr>
        <p:spPr>
          <a:xfrm>
            <a:off x="6201949" y="4272972"/>
            <a:ext cx="356020" cy="354136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9749;p66">
            <a:extLst>
              <a:ext uri="{FF2B5EF4-FFF2-40B4-BE49-F238E27FC236}">
                <a16:creationId xmlns:a16="http://schemas.microsoft.com/office/drawing/2014/main" id="{E497FB7E-BD51-48B3-AE65-A2CC7469BCA2}"/>
              </a:ext>
            </a:extLst>
          </p:cNvPr>
          <p:cNvGrpSpPr/>
          <p:nvPr/>
        </p:nvGrpSpPr>
        <p:grpSpPr>
          <a:xfrm>
            <a:off x="6644801" y="1561609"/>
            <a:ext cx="360713" cy="353897"/>
            <a:chOff x="-26993200" y="1961775"/>
            <a:chExt cx="301675" cy="295975"/>
          </a:xfrm>
          <a:solidFill>
            <a:srgbClr val="000400"/>
          </a:solidFill>
        </p:grpSpPr>
        <p:sp>
          <p:nvSpPr>
            <p:cNvPr id="587" name="Google Shape;9750;p66">
              <a:extLst>
                <a:ext uri="{FF2B5EF4-FFF2-40B4-BE49-F238E27FC236}">
                  <a16:creationId xmlns:a16="http://schemas.microsoft.com/office/drawing/2014/main" id="{ADD64548-5330-4874-A44F-24CC7CB11E41}"/>
                </a:ext>
              </a:extLst>
            </p:cNvPr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751;p66">
              <a:extLst>
                <a:ext uri="{FF2B5EF4-FFF2-40B4-BE49-F238E27FC236}">
                  <a16:creationId xmlns:a16="http://schemas.microsoft.com/office/drawing/2014/main" id="{7134FF0B-6EC7-4597-A030-453001DC0522}"/>
                </a:ext>
              </a:extLst>
            </p:cNvPr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752;p66">
              <a:extLst>
                <a:ext uri="{FF2B5EF4-FFF2-40B4-BE49-F238E27FC236}">
                  <a16:creationId xmlns:a16="http://schemas.microsoft.com/office/drawing/2014/main" id="{CA137308-2F4E-4E54-836E-86B372FD85CC}"/>
                </a:ext>
              </a:extLst>
            </p:cNvPr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9753;p66">
            <a:extLst>
              <a:ext uri="{FF2B5EF4-FFF2-40B4-BE49-F238E27FC236}">
                <a16:creationId xmlns:a16="http://schemas.microsoft.com/office/drawing/2014/main" id="{BCDF2FDC-2A0B-48BA-92CE-65897F6C8369}"/>
              </a:ext>
            </a:extLst>
          </p:cNvPr>
          <p:cNvGrpSpPr/>
          <p:nvPr/>
        </p:nvGrpSpPr>
        <p:grpSpPr>
          <a:xfrm>
            <a:off x="6669761" y="2009294"/>
            <a:ext cx="310792" cy="353180"/>
            <a:chOff x="-26970350" y="2332550"/>
            <a:chExt cx="259925" cy="295375"/>
          </a:xfrm>
          <a:solidFill>
            <a:srgbClr val="000400"/>
          </a:solidFill>
        </p:grpSpPr>
        <p:sp>
          <p:nvSpPr>
            <p:cNvPr id="591" name="Google Shape;9754;p66">
              <a:extLst>
                <a:ext uri="{FF2B5EF4-FFF2-40B4-BE49-F238E27FC236}">
                  <a16:creationId xmlns:a16="http://schemas.microsoft.com/office/drawing/2014/main" id="{F9094B54-2B0F-4A8E-81EF-0541DC173357}"/>
                </a:ext>
              </a:extLst>
            </p:cNvPr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755;p66">
              <a:extLst>
                <a:ext uri="{FF2B5EF4-FFF2-40B4-BE49-F238E27FC236}">
                  <a16:creationId xmlns:a16="http://schemas.microsoft.com/office/drawing/2014/main" id="{05952613-2C76-422B-93CD-9CCB074044EE}"/>
                </a:ext>
              </a:extLst>
            </p:cNvPr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9756;p66">
            <a:extLst>
              <a:ext uri="{FF2B5EF4-FFF2-40B4-BE49-F238E27FC236}">
                <a16:creationId xmlns:a16="http://schemas.microsoft.com/office/drawing/2014/main" id="{6462CDEA-776B-44F4-9FA7-19C94801B437}"/>
              </a:ext>
            </a:extLst>
          </p:cNvPr>
          <p:cNvGrpSpPr/>
          <p:nvPr/>
        </p:nvGrpSpPr>
        <p:grpSpPr>
          <a:xfrm>
            <a:off x="6649046" y="2482059"/>
            <a:ext cx="352223" cy="290077"/>
            <a:chOff x="-26986100" y="2735800"/>
            <a:chExt cx="294575" cy="242600"/>
          </a:xfrm>
          <a:solidFill>
            <a:srgbClr val="000400"/>
          </a:solidFill>
        </p:grpSpPr>
        <p:sp>
          <p:nvSpPr>
            <p:cNvPr id="594" name="Google Shape;9757;p66">
              <a:extLst>
                <a:ext uri="{FF2B5EF4-FFF2-40B4-BE49-F238E27FC236}">
                  <a16:creationId xmlns:a16="http://schemas.microsoft.com/office/drawing/2014/main" id="{83511CD4-8B2E-4888-8CA6-40B8595BBDB7}"/>
                </a:ext>
              </a:extLst>
            </p:cNvPr>
            <p:cNvSpPr/>
            <p:nvPr/>
          </p:nvSpPr>
          <p:spPr>
            <a:xfrm>
              <a:off x="-26986100" y="2735800"/>
              <a:ext cx="294575" cy="242600"/>
            </a:xfrm>
            <a:custGeom>
              <a:avLst/>
              <a:gdLst/>
              <a:ahLst/>
              <a:cxnLst/>
              <a:rect l="l" t="t" r="r" b="b"/>
              <a:pathLst>
                <a:path w="11783" h="9704" extrusionOk="0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758;p66">
              <a:extLst>
                <a:ext uri="{FF2B5EF4-FFF2-40B4-BE49-F238E27FC236}">
                  <a16:creationId xmlns:a16="http://schemas.microsoft.com/office/drawing/2014/main" id="{9207B55D-CC63-4C2B-B29F-0C5DE79C3580}"/>
                </a:ext>
              </a:extLst>
            </p:cNvPr>
            <p:cNvSpPr/>
            <p:nvPr/>
          </p:nvSpPr>
          <p:spPr>
            <a:xfrm>
              <a:off x="-26927050" y="2805900"/>
              <a:ext cx="70925" cy="70900"/>
            </a:xfrm>
            <a:custGeom>
              <a:avLst/>
              <a:gdLst/>
              <a:ahLst/>
              <a:cxnLst/>
              <a:rect l="l" t="t" r="r" b="b"/>
              <a:pathLst>
                <a:path w="2837" h="2836" extrusionOk="0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9759;p66">
            <a:extLst>
              <a:ext uri="{FF2B5EF4-FFF2-40B4-BE49-F238E27FC236}">
                <a16:creationId xmlns:a16="http://schemas.microsoft.com/office/drawing/2014/main" id="{949BB4F5-D020-4BE9-A5D5-D37DD9EADA1A}"/>
              </a:ext>
            </a:extLst>
          </p:cNvPr>
          <p:cNvSpPr/>
          <p:nvPr/>
        </p:nvSpPr>
        <p:spPr>
          <a:xfrm>
            <a:off x="5308694" y="2891857"/>
            <a:ext cx="353180" cy="353180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9760;p66">
            <a:extLst>
              <a:ext uri="{FF2B5EF4-FFF2-40B4-BE49-F238E27FC236}">
                <a16:creationId xmlns:a16="http://schemas.microsoft.com/office/drawing/2014/main" id="{88F20EEF-FFC2-4EF2-9B49-7B5EE555B8F5}"/>
              </a:ext>
            </a:extLst>
          </p:cNvPr>
          <p:cNvGrpSpPr/>
          <p:nvPr/>
        </p:nvGrpSpPr>
        <p:grpSpPr>
          <a:xfrm>
            <a:off x="5308265" y="3338744"/>
            <a:ext cx="353180" cy="354107"/>
            <a:chOff x="-25104475" y="2340425"/>
            <a:chExt cx="295375" cy="296150"/>
          </a:xfrm>
          <a:solidFill>
            <a:srgbClr val="000400"/>
          </a:solidFill>
        </p:grpSpPr>
        <p:sp>
          <p:nvSpPr>
            <p:cNvPr id="598" name="Google Shape;9761;p66">
              <a:extLst>
                <a:ext uri="{FF2B5EF4-FFF2-40B4-BE49-F238E27FC236}">
                  <a16:creationId xmlns:a16="http://schemas.microsoft.com/office/drawing/2014/main" id="{5DC4154C-F77A-444A-B742-32D7F6AC8A40}"/>
                </a:ext>
              </a:extLst>
            </p:cNvPr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762;p66">
              <a:extLst>
                <a:ext uri="{FF2B5EF4-FFF2-40B4-BE49-F238E27FC236}">
                  <a16:creationId xmlns:a16="http://schemas.microsoft.com/office/drawing/2014/main" id="{80D43FD9-1E5D-4949-B247-EC7677B9AF20}"/>
                </a:ext>
              </a:extLst>
            </p:cNvPr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763;p66">
              <a:extLst>
                <a:ext uri="{FF2B5EF4-FFF2-40B4-BE49-F238E27FC236}">
                  <a16:creationId xmlns:a16="http://schemas.microsoft.com/office/drawing/2014/main" id="{82B2AB51-2BD5-441D-B2CC-FA34C5E7728D}"/>
                </a:ext>
              </a:extLst>
            </p:cNvPr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64;p66">
              <a:extLst>
                <a:ext uri="{FF2B5EF4-FFF2-40B4-BE49-F238E27FC236}">
                  <a16:creationId xmlns:a16="http://schemas.microsoft.com/office/drawing/2014/main" id="{136992DD-CCD6-47DF-9972-E15847D1F49F}"/>
                </a:ext>
              </a:extLst>
            </p:cNvPr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65;p66">
              <a:extLst>
                <a:ext uri="{FF2B5EF4-FFF2-40B4-BE49-F238E27FC236}">
                  <a16:creationId xmlns:a16="http://schemas.microsoft.com/office/drawing/2014/main" id="{4DA3B671-9B92-4D51-B5B9-68BCE6A57A4B}"/>
                </a:ext>
              </a:extLst>
            </p:cNvPr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66;p66">
              <a:extLst>
                <a:ext uri="{FF2B5EF4-FFF2-40B4-BE49-F238E27FC236}">
                  <a16:creationId xmlns:a16="http://schemas.microsoft.com/office/drawing/2014/main" id="{B8FDF09C-F69E-4837-8BF6-0CDC22151E3D}"/>
                </a:ext>
              </a:extLst>
            </p:cNvPr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67;p66">
              <a:extLst>
                <a:ext uri="{FF2B5EF4-FFF2-40B4-BE49-F238E27FC236}">
                  <a16:creationId xmlns:a16="http://schemas.microsoft.com/office/drawing/2014/main" id="{F1775C75-7813-412C-AA08-0F64F8571951}"/>
                </a:ext>
              </a:extLst>
            </p:cNvPr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68;p66">
              <a:extLst>
                <a:ext uri="{FF2B5EF4-FFF2-40B4-BE49-F238E27FC236}">
                  <a16:creationId xmlns:a16="http://schemas.microsoft.com/office/drawing/2014/main" id="{4B17238E-28D0-4DD3-A461-7817928BEC13}"/>
                </a:ext>
              </a:extLst>
            </p:cNvPr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69;p66">
              <a:extLst>
                <a:ext uri="{FF2B5EF4-FFF2-40B4-BE49-F238E27FC236}">
                  <a16:creationId xmlns:a16="http://schemas.microsoft.com/office/drawing/2014/main" id="{CC5D4EF4-4E11-4237-8550-524DC89C7480}"/>
                </a:ext>
              </a:extLst>
            </p:cNvPr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9770;p66">
            <a:extLst>
              <a:ext uri="{FF2B5EF4-FFF2-40B4-BE49-F238E27FC236}">
                <a16:creationId xmlns:a16="http://schemas.microsoft.com/office/drawing/2014/main" id="{784D2EA8-3E2E-4984-A000-94930A0F3319}"/>
              </a:ext>
            </a:extLst>
          </p:cNvPr>
          <p:cNvSpPr/>
          <p:nvPr/>
        </p:nvSpPr>
        <p:spPr>
          <a:xfrm>
            <a:off x="5306811" y="3825122"/>
            <a:ext cx="356946" cy="263712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9771;p66">
            <a:extLst>
              <a:ext uri="{FF2B5EF4-FFF2-40B4-BE49-F238E27FC236}">
                <a16:creationId xmlns:a16="http://schemas.microsoft.com/office/drawing/2014/main" id="{115A70B7-7ADF-4188-92BA-38A3B3945304}"/>
              </a:ext>
            </a:extLst>
          </p:cNvPr>
          <p:cNvGrpSpPr/>
          <p:nvPr/>
        </p:nvGrpSpPr>
        <p:grpSpPr>
          <a:xfrm>
            <a:off x="7548093" y="2891403"/>
            <a:ext cx="355063" cy="354136"/>
            <a:chOff x="-23229925" y="1970225"/>
            <a:chExt cx="296950" cy="296175"/>
          </a:xfrm>
          <a:solidFill>
            <a:srgbClr val="000400"/>
          </a:solidFill>
        </p:grpSpPr>
        <p:sp>
          <p:nvSpPr>
            <p:cNvPr id="609" name="Google Shape;9772;p66">
              <a:extLst>
                <a:ext uri="{FF2B5EF4-FFF2-40B4-BE49-F238E27FC236}">
                  <a16:creationId xmlns:a16="http://schemas.microsoft.com/office/drawing/2014/main" id="{D6D2B206-626D-485D-9C60-7A2A9886AE53}"/>
                </a:ext>
              </a:extLst>
            </p:cNvPr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73;p66">
              <a:extLst>
                <a:ext uri="{FF2B5EF4-FFF2-40B4-BE49-F238E27FC236}">
                  <a16:creationId xmlns:a16="http://schemas.microsoft.com/office/drawing/2014/main" id="{5603BF04-4B9D-4D33-8750-A70406A6E7C3}"/>
                </a:ext>
              </a:extLst>
            </p:cNvPr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774;p66">
              <a:extLst>
                <a:ext uri="{FF2B5EF4-FFF2-40B4-BE49-F238E27FC236}">
                  <a16:creationId xmlns:a16="http://schemas.microsoft.com/office/drawing/2014/main" id="{CBBBAE3C-CEC1-4485-9E96-820C105A4868}"/>
                </a:ext>
              </a:extLst>
            </p:cNvPr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775;p66">
              <a:extLst>
                <a:ext uri="{FF2B5EF4-FFF2-40B4-BE49-F238E27FC236}">
                  <a16:creationId xmlns:a16="http://schemas.microsoft.com/office/drawing/2014/main" id="{18B7C43C-227A-438E-BB20-5D93DE8A4D98}"/>
                </a:ext>
              </a:extLst>
            </p:cNvPr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9776;p66">
            <a:extLst>
              <a:ext uri="{FF2B5EF4-FFF2-40B4-BE49-F238E27FC236}">
                <a16:creationId xmlns:a16="http://schemas.microsoft.com/office/drawing/2014/main" id="{A470825D-155B-4486-8489-A26CEBA42EC0}"/>
              </a:ext>
            </a:extLst>
          </p:cNvPr>
          <p:cNvGrpSpPr/>
          <p:nvPr/>
        </p:nvGrpSpPr>
        <p:grpSpPr>
          <a:xfrm>
            <a:off x="7590466" y="3338266"/>
            <a:ext cx="270318" cy="355063"/>
            <a:chOff x="-23177950" y="2340425"/>
            <a:chExt cx="226075" cy="296950"/>
          </a:xfrm>
          <a:solidFill>
            <a:srgbClr val="000400"/>
          </a:solidFill>
        </p:grpSpPr>
        <p:sp>
          <p:nvSpPr>
            <p:cNvPr id="614" name="Google Shape;9777;p66">
              <a:extLst>
                <a:ext uri="{FF2B5EF4-FFF2-40B4-BE49-F238E27FC236}">
                  <a16:creationId xmlns:a16="http://schemas.microsoft.com/office/drawing/2014/main" id="{49D3B4BC-1DF2-4841-AA6F-520AD5EBB257}"/>
                </a:ext>
              </a:extLst>
            </p:cNvPr>
            <p:cNvSpPr/>
            <p:nvPr/>
          </p:nvSpPr>
          <p:spPr>
            <a:xfrm>
              <a:off x="-23177950" y="2340425"/>
              <a:ext cx="226075" cy="296950"/>
            </a:xfrm>
            <a:custGeom>
              <a:avLst/>
              <a:gdLst/>
              <a:ahLst/>
              <a:cxnLst/>
              <a:rect l="l" t="t" r="r" b="b"/>
              <a:pathLst>
                <a:path w="9043" h="11878" extrusionOk="0">
                  <a:moveTo>
                    <a:pt x="1418" y="693"/>
                  </a:moveTo>
                  <a:lnTo>
                    <a:pt x="1418" y="1449"/>
                  </a:lnTo>
                  <a:cubicBezTo>
                    <a:pt x="1418" y="2048"/>
                    <a:pt x="1891" y="2457"/>
                    <a:pt x="2426" y="2457"/>
                  </a:cubicBezTo>
                  <a:lnTo>
                    <a:pt x="2804" y="2457"/>
                  </a:lnTo>
                  <a:cubicBezTo>
                    <a:pt x="2899" y="2457"/>
                    <a:pt x="2993" y="2426"/>
                    <a:pt x="3057" y="2300"/>
                  </a:cubicBezTo>
                  <a:cubicBezTo>
                    <a:pt x="3340" y="1953"/>
                    <a:pt x="3750" y="1764"/>
                    <a:pt x="4159" y="1764"/>
                  </a:cubicBezTo>
                  <a:cubicBezTo>
                    <a:pt x="6459" y="1764"/>
                    <a:pt x="8349" y="3623"/>
                    <a:pt x="8349" y="5923"/>
                  </a:cubicBezTo>
                  <a:cubicBezTo>
                    <a:pt x="8349" y="8254"/>
                    <a:pt x="6491" y="10113"/>
                    <a:pt x="4159" y="10113"/>
                  </a:cubicBezTo>
                  <a:cubicBezTo>
                    <a:pt x="3750" y="10113"/>
                    <a:pt x="3340" y="9924"/>
                    <a:pt x="3057" y="9578"/>
                  </a:cubicBezTo>
                  <a:cubicBezTo>
                    <a:pt x="2993" y="9483"/>
                    <a:pt x="2899" y="9389"/>
                    <a:pt x="2804" y="9389"/>
                  </a:cubicBezTo>
                  <a:lnTo>
                    <a:pt x="2426" y="9389"/>
                  </a:lnTo>
                  <a:cubicBezTo>
                    <a:pt x="1859" y="9389"/>
                    <a:pt x="1418" y="9861"/>
                    <a:pt x="1418" y="10428"/>
                  </a:cubicBezTo>
                  <a:lnTo>
                    <a:pt x="1418" y="11153"/>
                  </a:lnTo>
                  <a:lnTo>
                    <a:pt x="694" y="11153"/>
                  </a:lnTo>
                  <a:lnTo>
                    <a:pt x="694" y="10428"/>
                  </a:lnTo>
                  <a:cubicBezTo>
                    <a:pt x="694" y="9483"/>
                    <a:pt x="1481" y="8695"/>
                    <a:pt x="2426" y="8695"/>
                  </a:cubicBezTo>
                  <a:lnTo>
                    <a:pt x="2489" y="8695"/>
                  </a:lnTo>
                  <a:cubicBezTo>
                    <a:pt x="2647" y="8695"/>
                    <a:pt x="2804" y="8569"/>
                    <a:pt x="2836" y="8412"/>
                  </a:cubicBezTo>
                  <a:cubicBezTo>
                    <a:pt x="2962" y="7782"/>
                    <a:pt x="3529" y="7309"/>
                    <a:pt x="4222" y="7309"/>
                  </a:cubicBezTo>
                  <a:cubicBezTo>
                    <a:pt x="4947" y="7309"/>
                    <a:pt x="5577" y="6679"/>
                    <a:pt x="5577" y="5923"/>
                  </a:cubicBezTo>
                  <a:cubicBezTo>
                    <a:pt x="5577" y="5198"/>
                    <a:pt x="4947" y="4568"/>
                    <a:pt x="4222" y="4568"/>
                  </a:cubicBezTo>
                  <a:cubicBezTo>
                    <a:pt x="3529" y="4568"/>
                    <a:pt x="2993" y="4096"/>
                    <a:pt x="2836" y="3466"/>
                  </a:cubicBezTo>
                  <a:cubicBezTo>
                    <a:pt x="2804" y="3308"/>
                    <a:pt x="2678" y="3182"/>
                    <a:pt x="2489" y="3182"/>
                  </a:cubicBezTo>
                  <a:lnTo>
                    <a:pt x="2426" y="3182"/>
                  </a:lnTo>
                  <a:cubicBezTo>
                    <a:pt x="1481" y="3182"/>
                    <a:pt x="694" y="2394"/>
                    <a:pt x="694" y="1449"/>
                  </a:cubicBezTo>
                  <a:lnTo>
                    <a:pt x="694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49"/>
                  </a:lnTo>
                  <a:cubicBezTo>
                    <a:pt x="1" y="2710"/>
                    <a:pt x="977" y="3749"/>
                    <a:pt x="2206" y="3844"/>
                  </a:cubicBezTo>
                  <a:cubicBezTo>
                    <a:pt x="2489" y="4694"/>
                    <a:pt x="3277" y="5261"/>
                    <a:pt x="4159" y="5261"/>
                  </a:cubicBezTo>
                  <a:cubicBezTo>
                    <a:pt x="4569" y="5261"/>
                    <a:pt x="4884" y="5576"/>
                    <a:pt x="4884" y="5986"/>
                  </a:cubicBezTo>
                  <a:cubicBezTo>
                    <a:pt x="4884" y="6364"/>
                    <a:pt x="4569" y="6679"/>
                    <a:pt x="4159" y="6679"/>
                  </a:cubicBezTo>
                  <a:cubicBezTo>
                    <a:pt x="3277" y="6679"/>
                    <a:pt x="2489" y="7278"/>
                    <a:pt x="2206" y="8097"/>
                  </a:cubicBezTo>
                  <a:cubicBezTo>
                    <a:pt x="977" y="8223"/>
                    <a:pt x="1" y="9263"/>
                    <a:pt x="1" y="10523"/>
                  </a:cubicBezTo>
                  <a:lnTo>
                    <a:pt x="1" y="11531"/>
                  </a:lnTo>
                  <a:cubicBezTo>
                    <a:pt x="1" y="11720"/>
                    <a:pt x="158" y="11877"/>
                    <a:pt x="347" y="11877"/>
                  </a:cubicBezTo>
                  <a:lnTo>
                    <a:pt x="1733" y="11877"/>
                  </a:lnTo>
                  <a:cubicBezTo>
                    <a:pt x="1922" y="11877"/>
                    <a:pt x="2080" y="11720"/>
                    <a:pt x="2080" y="11531"/>
                  </a:cubicBezTo>
                  <a:lnTo>
                    <a:pt x="2080" y="10523"/>
                  </a:lnTo>
                  <a:cubicBezTo>
                    <a:pt x="2080" y="10302"/>
                    <a:pt x="2237" y="10145"/>
                    <a:pt x="2426" y="10145"/>
                  </a:cubicBezTo>
                  <a:lnTo>
                    <a:pt x="2647" y="10145"/>
                  </a:lnTo>
                  <a:cubicBezTo>
                    <a:pt x="3025" y="10586"/>
                    <a:pt x="3592" y="10869"/>
                    <a:pt x="4159" y="10869"/>
                  </a:cubicBezTo>
                  <a:cubicBezTo>
                    <a:pt x="6837" y="10869"/>
                    <a:pt x="9011" y="8695"/>
                    <a:pt x="9011" y="6018"/>
                  </a:cubicBezTo>
                  <a:cubicBezTo>
                    <a:pt x="9042" y="3277"/>
                    <a:pt x="6837" y="1103"/>
                    <a:pt x="4159" y="1103"/>
                  </a:cubicBezTo>
                  <a:cubicBezTo>
                    <a:pt x="3592" y="1103"/>
                    <a:pt x="3025" y="1323"/>
                    <a:pt x="2647" y="1796"/>
                  </a:cubicBezTo>
                  <a:lnTo>
                    <a:pt x="2426" y="1796"/>
                  </a:lnTo>
                  <a:cubicBezTo>
                    <a:pt x="2237" y="1796"/>
                    <a:pt x="2080" y="1638"/>
                    <a:pt x="2080" y="1449"/>
                  </a:cubicBez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778;p66">
              <a:extLst>
                <a:ext uri="{FF2B5EF4-FFF2-40B4-BE49-F238E27FC236}">
                  <a16:creationId xmlns:a16="http://schemas.microsoft.com/office/drawing/2014/main" id="{6285CB5B-7F08-44C4-A3FD-B28C91920D67}"/>
                </a:ext>
              </a:extLst>
            </p:cNvPr>
            <p:cNvSpPr/>
            <p:nvPr/>
          </p:nvSpPr>
          <p:spPr>
            <a:xfrm>
              <a:off x="-23081850" y="2425475"/>
              <a:ext cx="96100" cy="151250"/>
            </a:xfrm>
            <a:custGeom>
              <a:avLst/>
              <a:gdLst/>
              <a:ahLst/>
              <a:cxnLst/>
              <a:rect l="l" t="t" r="r" b="b"/>
              <a:pathLst>
                <a:path w="3844" h="6050" extrusionOk="0">
                  <a:moveTo>
                    <a:pt x="2568" y="1"/>
                  </a:moveTo>
                  <a:cubicBezTo>
                    <a:pt x="2481" y="1"/>
                    <a:pt x="2395" y="32"/>
                    <a:pt x="2332" y="95"/>
                  </a:cubicBezTo>
                  <a:cubicBezTo>
                    <a:pt x="2205" y="221"/>
                    <a:pt x="2205" y="442"/>
                    <a:pt x="2332" y="568"/>
                  </a:cubicBezTo>
                  <a:cubicBezTo>
                    <a:pt x="2867" y="1072"/>
                    <a:pt x="3151" y="1796"/>
                    <a:pt x="3151" y="2553"/>
                  </a:cubicBezTo>
                  <a:cubicBezTo>
                    <a:pt x="3151" y="3277"/>
                    <a:pt x="2899" y="3970"/>
                    <a:pt x="2332" y="4506"/>
                  </a:cubicBezTo>
                  <a:cubicBezTo>
                    <a:pt x="1827" y="5010"/>
                    <a:pt x="1134" y="5325"/>
                    <a:pt x="378" y="5325"/>
                  </a:cubicBezTo>
                  <a:cubicBezTo>
                    <a:pt x="189" y="5325"/>
                    <a:pt x="0" y="5482"/>
                    <a:pt x="0" y="5703"/>
                  </a:cubicBezTo>
                  <a:cubicBezTo>
                    <a:pt x="0" y="5892"/>
                    <a:pt x="189" y="6050"/>
                    <a:pt x="378" y="6050"/>
                  </a:cubicBezTo>
                  <a:cubicBezTo>
                    <a:pt x="1292" y="6050"/>
                    <a:pt x="2174" y="5703"/>
                    <a:pt x="2804" y="5010"/>
                  </a:cubicBezTo>
                  <a:cubicBezTo>
                    <a:pt x="3466" y="4348"/>
                    <a:pt x="3844" y="3498"/>
                    <a:pt x="3844" y="2584"/>
                  </a:cubicBezTo>
                  <a:cubicBezTo>
                    <a:pt x="3844" y="1670"/>
                    <a:pt x="3434" y="757"/>
                    <a:pt x="2804" y="95"/>
                  </a:cubicBezTo>
                  <a:cubicBezTo>
                    <a:pt x="2741" y="32"/>
                    <a:pt x="2654" y="1"/>
                    <a:pt x="2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9779;p66">
            <a:extLst>
              <a:ext uri="{FF2B5EF4-FFF2-40B4-BE49-F238E27FC236}">
                <a16:creationId xmlns:a16="http://schemas.microsoft.com/office/drawing/2014/main" id="{D1B52A9E-5153-42AF-915F-CC28C7A8C205}"/>
              </a:ext>
            </a:extLst>
          </p:cNvPr>
          <p:cNvGrpSpPr/>
          <p:nvPr/>
        </p:nvGrpSpPr>
        <p:grpSpPr>
          <a:xfrm>
            <a:off x="7548556" y="3779942"/>
            <a:ext cx="354136" cy="354136"/>
            <a:chOff x="-23229150" y="2710600"/>
            <a:chExt cx="296175" cy="296175"/>
          </a:xfrm>
          <a:solidFill>
            <a:srgbClr val="000400"/>
          </a:solidFill>
        </p:grpSpPr>
        <p:sp>
          <p:nvSpPr>
            <p:cNvPr id="617" name="Google Shape;9780;p66">
              <a:extLst>
                <a:ext uri="{FF2B5EF4-FFF2-40B4-BE49-F238E27FC236}">
                  <a16:creationId xmlns:a16="http://schemas.microsoft.com/office/drawing/2014/main" id="{113CB446-B1BF-4FE4-B016-22BB23A54A56}"/>
                </a:ext>
              </a:extLst>
            </p:cNvPr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781;p66">
              <a:extLst>
                <a:ext uri="{FF2B5EF4-FFF2-40B4-BE49-F238E27FC236}">
                  <a16:creationId xmlns:a16="http://schemas.microsoft.com/office/drawing/2014/main" id="{A44B46F4-441F-4536-979B-4D292E3B744A}"/>
                </a:ext>
              </a:extLst>
            </p:cNvPr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9782;p66">
            <a:extLst>
              <a:ext uri="{FF2B5EF4-FFF2-40B4-BE49-F238E27FC236}">
                <a16:creationId xmlns:a16="http://schemas.microsoft.com/office/drawing/2014/main" id="{62BE6B3A-77C7-4B9E-9306-1C05FF3079B4}"/>
              </a:ext>
            </a:extLst>
          </p:cNvPr>
          <p:cNvSpPr/>
          <p:nvPr/>
        </p:nvSpPr>
        <p:spPr>
          <a:xfrm>
            <a:off x="6650549" y="4273454"/>
            <a:ext cx="354136" cy="3531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87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87;p67">
            <a:extLst>
              <a:ext uri="{FF2B5EF4-FFF2-40B4-BE49-F238E27FC236}">
                <a16:creationId xmlns:a16="http://schemas.microsoft.com/office/drawing/2014/main" id="{A0AB33D0-3EDA-45BA-AB81-3E499BDEE844}"/>
              </a:ext>
            </a:extLst>
          </p:cNvPr>
          <p:cNvSpPr txBox="1">
            <a:spLocks/>
          </p:cNvSpPr>
          <p:nvPr/>
        </p:nvSpPr>
        <p:spPr>
          <a:xfrm>
            <a:off x="849675" y="711551"/>
            <a:ext cx="34821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>
                <a:solidFill>
                  <a:srgbClr val="FFFFFF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Negocios</a:t>
            </a:r>
            <a:endParaRPr lang="es-ES" sz="2000" dirty="0">
              <a:solidFill>
                <a:srgbClr val="FFFFFF"/>
              </a:solidFill>
              <a:latin typeface="Helvetica Neue" panose="02000806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9788;p67">
            <a:extLst>
              <a:ext uri="{FF2B5EF4-FFF2-40B4-BE49-F238E27FC236}">
                <a16:creationId xmlns:a16="http://schemas.microsoft.com/office/drawing/2014/main" id="{7D3866D3-0152-4A49-9985-7BE187D07D4C}"/>
              </a:ext>
            </a:extLst>
          </p:cNvPr>
          <p:cNvSpPr txBox="1">
            <a:spLocks/>
          </p:cNvSpPr>
          <p:nvPr/>
        </p:nvSpPr>
        <p:spPr>
          <a:xfrm>
            <a:off x="4858400" y="711551"/>
            <a:ext cx="34821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6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Trabajo</a:t>
            </a:r>
          </a:p>
        </p:txBody>
      </p:sp>
      <p:grpSp>
        <p:nvGrpSpPr>
          <p:cNvPr id="4" name="Google Shape;9789;p67">
            <a:extLst>
              <a:ext uri="{FF2B5EF4-FFF2-40B4-BE49-F238E27FC236}">
                <a16:creationId xmlns:a16="http://schemas.microsoft.com/office/drawing/2014/main" id="{3CE5A39B-84DF-4EE2-BA1C-5ACE994DCC48}"/>
              </a:ext>
            </a:extLst>
          </p:cNvPr>
          <p:cNvGrpSpPr/>
          <p:nvPr/>
        </p:nvGrpSpPr>
        <p:grpSpPr>
          <a:xfrm>
            <a:off x="854368" y="1541720"/>
            <a:ext cx="366269" cy="366240"/>
            <a:chOff x="-65131525" y="1914325"/>
            <a:chExt cx="316650" cy="316625"/>
          </a:xfrm>
          <a:solidFill>
            <a:srgbClr val="000400"/>
          </a:solidFill>
        </p:grpSpPr>
        <p:sp>
          <p:nvSpPr>
            <p:cNvPr id="5" name="Google Shape;9790;p67">
              <a:extLst>
                <a:ext uri="{FF2B5EF4-FFF2-40B4-BE49-F238E27FC236}">
                  <a16:creationId xmlns:a16="http://schemas.microsoft.com/office/drawing/2014/main" id="{38688CF6-9652-4139-A4A7-1647265ADEB0}"/>
                </a:ext>
              </a:extLst>
            </p:cNvPr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91;p67">
              <a:extLst>
                <a:ext uri="{FF2B5EF4-FFF2-40B4-BE49-F238E27FC236}">
                  <a16:creationId xmlns:a16="http://schemas.microsoft.com/office/drawing/2014/main" id="{34AE4535-9F38-4BC6-93E1-1A9EC190C6AB}"/>
                </a:ext>
              </a:extLst>
            </p:cNvPr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9792;p67">
            <a:extLst>
              <a:ext uri="{FF2B5EF4-FFF2-40B4-BE49-F238E27FC236}">
                <a16:creationId xmlns:a16="http://schemas.microsoft.com/office/drawing/2014/main" id="{F318D82B-53DF-4750-8849-5E1FA2046BAB}"/>
              </a:ext>
            </a:extLst>
          </p:cNvPr>
          <p:cNvGrpSpPr/>
          <p:nvPr/>
        </p:nvGrpSpPr>
        <p:grpSpPr>
          <a:xfrm>
            <a:off x="854368" y="2022007"/>
            <a:ext cx="366269" cy="366269"/>
            <a:chOff x="-65131525" y="2281350"/>
            <a:chExt cx="316650" cy="316650"/>
          </a:xfrm>
          <a:solidFill>
            <a:srgbClr val="000400"/>
          </a:solidFill>
        </p:grpSpPr>
        <p:sp>
          <p:nvSpPr>
            <p:cNvPr id="8" name="Google Shape;9793;p67">
              <a:extLst>
                <a:ext uri="{FF2B5EF4-FFF2-40B4-BE49-F238E27FC236}">
                  <a16:creationId xmlns:a16="http://schemas.microsoft.com/office/drawing/2014/main" id="{23EA949C-2028-4DAF-B1DB-0E65A2478BF2}"/>
                </a:ext>
              </a:extLst>
            </p:cNvPr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94;p67">
              <a:extLst>
                <a:ext uri="{FF2B5EF4-FFF2-40B4-BE49-F238E27FC236}">
                  <a16:creationId xmlns:a16="http://schemas.microsoft.com/office/drawing/2014/main" id="{D54FB05A-FA47-48A6-AA64-A570E7AF9D20}"/>
                </a:ext>
              </a:extLst>
            </p:cNvPr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795;p67">
            <a:extLst>
              <a:ext uri="{FF2B5EF4-FFF2-40B4-BE49-F238E27FC236}">
                <a16:creationId xmlns:a16="http://schemas.microsoft.com/office/drawing/2014/main" id="{3DAD6AE2-9BE6-42A5-9152-6F7A104B751E}"/>
              </a:ext>
            </a:extLst>
          </p:cNvPr>
          <p:cNvGrpSpPr/>
          <p:nvPr/>
        </p:nvGrpSpPr>
        <p:grpSpPr>
          <a:xfrm>
            <a:off x="857564" y="2487006"/>
            <a:ext cx="359878" cy="367165"/>
            <a:chOff x="-65129950" y="2646800"/>
            <a:chExt cx="311125" cy="317425"/>
          </a:xfrm>
          <a:solidFill>
            <a:srgbClr val="000400"/>
          </a:solidFill>
        </p:grpSpPr>
        <p:sp>
          <p:nvSpPr>
            <p:cNvPr id="11" name="Google Shape;9796;p67">
              <a:extLst>
                <a:ext uri="{FF2B5EF4-FFF2-40B4-BE49-F238E27FC236}">
                  <a16:creationId xmlns:a16="http://schemas.microsoft.com/office/drawing/2014/main" id="{84EBE018-FBA4-4AA7-9131-9EE8DD8534AA}"/>
                </a:ext>
              </a:extLst>
            </p:cNvPr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97;p67">
              <a:extLst>
                <a:ext uri="{FF2B5EF4-FFF2-40B4-BE49-F238E27FC236}">
                  <a16:creationId xmlns:a16="http://schemas.microsoft.com/office/drawing/2014/main" id="{13447CCC-8ED1-403B-BA20-9036B1FFBB9E}"/>
                </a:ext>
              </a:extLst>
            </p:cNvPr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9798;p67">
            <a:extLst>
              <a:ext uri="{FF2B5EF4-FFF2-40B4-BE49-F238E27FC236}">
                <a16:creationId xmlns:a16="http://schemas.microsoft.com/office/drawing/2014/main" id="{073B32C4-60F6-4357-B958-573118861BF4}"/>
              </a:ext>
            </a:extLst>
          </p:cNvPr>
          <p:cNvGrpSpPr/>
          <p:nvPr/>
        </p:nvGrpSpPr>
        <p:grpSpPr>
          <a:xfrm>
            <a:off x="3060897" y="1540332"/>
            <a:ext cx="368987" cy="369016"/>
            <a:chOff x="-63252250" y="1930850"/>
            <a:chExt cx="319000" cy="319025"/>
          </a:xfrm>
          <a:solidFill>
            <a:srgbClr val="000400"/>
          </a:solidFill>
        </p:grpSpPr>
        <p:sp>
          <p:nvSpPr>
            <p:cNvPr id="14" name="Google Shape;9799;p67">
              <a:extLst>
                <a:ext uri="{FF2B5EF4-FFF2-40B4-BE49-F238E27FC236}">
                  <a16:creationId xmlns:a16="http://schemas.microsoft.com/office/drawing/2014/main" id="{7D89B528-40AE-4FED-B4DB-68DAE1AAEAB4}"/>
                </a:ext>
              </a:extLst>
            </p:cNvPr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00;p67">
              <a:extLst>
                <a:ext uri="{FF2B5EF4-FFF2-40B4-BE49-F238E27FC236}">
                  <a16:creationId xmlns:a16="http://schemas.microsoft.com/office/drawing/2014/main" id="{2AED624C-E22C-40F3-8EBB-3A4D30139F44}"/>
                </a:ext>
              </a:extLst>
            </p:cNvPr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9801;p67">
            <a:extLst>
              <a:ext uri="{FF2B5EF4-FFF2-40B4-BE49-F238E27FC236}">
                <a16:creationId xmlns:a16="http://schemas.microsoft.com/office/drawing/2014/main" id="{1E9735B2-E158-4DF1-B254-F1096C57B4A2}"/>
              </a:ext>
            </a:extLst>
          </p:cNvPr>
          <p:cNvSpPr/>
          <p:nvPr/>
        </p:nvSpPr>
        <p:spPr>
          <a:xfrm>
            <a:off x="3052893" y="2021169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9802;p67">
            <a:extLst>
              <a:ext uri="{FF2B5EF4-FFF2-40B4-BE49-F238E27FC236}">
                <a16:creationId xmlns:a16="http://schemas.microsoft.com/office/drawing/2014/main" id="{EC9DB5D3-ECD1-441C-B962-9F3EA396714C}"/>
              </a:ext>
            </a:extLst>
          </p:cNvPr>
          <p:cNvGrpSpPr/>
          <p:nvPr/>
        </p:nvGrpSpPr>
        <p:grpSpPr>
          <a:xfrm>
            <a:off x="3061808" y="2486543"/>
            <a:ext cx="367165" cy="368091"/>
            <a:chOff x="-63250675" y="2664125"/>
            <a:chExt cx="317425" cy="318225"/>
          </a:xfrm>
          <a:solidFill>
            <a:srgbClr val="000400"/>
          </a:solidFill>
        </p:grpSpPr>
        <p:sp>
          <p:nvSpPr>
            <p:cNvPr id="18" name="Google Shape;9803;p67">
              <a:extLst>
                <a:ext uri="{FF2B5EF4-FFF2-40B4-BE49-F238E27FC236}">
                  <a16:creationId xmlns:a16="http://schemas.microsoft.com/office/drawing/2014/main" id="{006B38E3-9B99-4F61-88BA-7D0286943796}"/>
                </a:ext>
              </a:extLst>
            </p:cNvPr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04;p67">
              <a:extLst>
                <a:ext uri="{FF2B5EF4-FFF2-40B4-BE49-F238E27FC236}">
                  <a16:creationId xmlns:a16="http://schemas.microsoft.com/office/drawing/2014/main" id="{25162E3F-6BFB-49BD-85FD-5BC23B396A6D}"/>
                </a:ext>
              </a:extLst>
            </p:cNvPr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9805;p67">
            <a:extLst>
              <a:ext uri="{FF2B5EF4-FFF2-40B4-BE49-F238E27FC236}">
                <a16:creationId xmlns:a16="http://schemas.microsoft.com/office/drawing/2014/main" id="{17672E89-A3E3-433D-A933-79346EC04FAD}"/>
              </a:ext>
            </a:extLst>
          </p:cNvPr>
          <p:cNvGrpSpPr/>
          <p:nvPr/>
        </p:nvGrpSpPr>
        <p:grpSpPr>
          <a:xfrm>
            <a:off x="1738471" y="2962950"/>
            <a:ext cx="363522" cy="361266"/>
            <a:chOff x="-61354075" y="1940500"/>
            <a:chExt cx="314275" cy="312325"/>
          </a:xfrm>
          <a:solidFill>
            <a:srgbClr val="000400"/>
          </a:solidFill>
        </p:grpSpPr>
        <p:sp>
          <p:nvSpPr>
            <p:cNvPr id="21" name="Google Shape;9806;p67">
              <a:extLst>
                <a:ext uri="{FF2B5EF4-FFF2-40B4-BE49-F238E27FC236}">
                  <a16:creationId xmlns:a16="http://schemas.microsoft.com/office/drawing/2014/main" id="{9FBA701B-973F-4CA4-BA4D-04C4470E2BF0}"/>
                </a:ext>
              </a:extLst>
            </p:cNvPr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07;p67">
              <a:extLst>
                <a:ext uri="{FF2B5EF4-FFF2-40B4-BE49-F238E27FC236}">
                  <a16:creationId xmlns:a16="http://schemas.microsoft.com/office/drawing/2014/main" id="{C78741FF-8C7C-4DBD-9879-DBF030C7572B}"/>
                </a:ext>
              </a:extLst>
            </p:cNvPr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08;p67">
              <a:extLst>
                <a:ext uri="{FF2B5EF4-FFF2-40B4-BE49-F238E27FC236}">
                  <a16:creationId xmlns:a16="http://schemas.microsoft.com/office/drawing/2014/main" id="{F3470B26-DE64-4BE9-8F7B-F3C67FA07DE3}"/>
                </a:ext>
              </a:extLst>
            </p:cNvPr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09;p67">
              <a:extLst>
                <a:ext uri="{FF2B5EF4-FFF2-40B4-BE49-F238E27FC236}">
                  <a16:creationId xmlns:a16="http://schemas.microsoft.com/office/drawing/2014/main" id="{8CFF58C1-EF9F-47B3-9436-8527420B8499}"/>
                </a:ext>
              </a:extLst>
            </p:cNvPr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810;p67">
            <a:extLst>
              <a:ext uri="{FF2B5EF4-FFF2-40B4-BE49-F238E27FC236}">
                <a16:creationId xmlns:a16="http://schemas.microsoft.com/office/drawing/2014/main" id="{8FB6356F-AB5D-44FC-A21B-933BF41CF600}"/>
              </a:ext>
            </a:extLst>
          </p:cNvPr>
          <p:cNvGrpSpPr/>
          <p:nvPr/>
        </p:nvGrpSpPr>
        <p:grpSpPr>
          <a:xfrm>
            <a:off x="1737098" y="3411502"/>
            <a:ext cx="366269" cy="336195"/>
            <a:chOff x="-61354875" y="2322300"/>
            <a:chExt cx="316650" cy="290650"/>
          </a:xfrm>
          <a:solidFill>
            <a:srgbClr val="000400"/>
          </a:solidFill>
        </p:grpSpPr>
        <p:sp>
          <p:nvSpPr>
            <p:cNvPr id="26" name="Google Shape;9811;p67">
              <a:extLst>
                <a:ext uri="{FF2B5EF4-FFF2-40B4-BE49-F238E27FC236}">
                  <a16:creationId xmlns:a16="http://schemas.microsoft.com/office/drawing/2014/main" id="{C5569222-0449-4C63-9B11-353FD03F9828}"/>
                </a:ext>
              </a:extLst>
            </p:cNvPr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12;p67">
              <a:extLst>
                <a:ext uri="{FF2B5EF4-FFF2-40B4-BE49-F238E27FC236}">
                  <a16:creationId xmlns:a16="http://schemas.microsoft.com/office/drawing/2014/main" id="{20D44046-E63D-4DCE-ABDA-449896E95BCA}"/>
                </a:ext>
              </a:extLst>
            </p:cNvPr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13;p67">
              <a:extLst>
                <a:ext uri="{FF2B5EF4-FFF2-40B4-BE49-F238E27FC236}">
                  <a16:creationId xmlns:a16="http://schemas.microsoft.com/office/drawing/2014/main" id="{7C11E883-D1CB-49A3-AEFF-F4B7FE69F057}"/>
                </a:ext>
              </a:extLst>
            </p:cNvPr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9814;p67">
            <a:extLst>
              <a:ext uri="{FF2B5EF4-FFF2-40B4-BE49-F238E27FC236}">
                <a16:creationId xmlns:a16="http://schemas.microsoft.com/office/drawing/2014/main" id="{60BD9002-B565-45A8-A253-F058186BB8E4}"/>
              </a:ext>
            </a:extLst>
          </p:cNvPr>
          <p:cNvGrpSpPr/>
          <p:nvPr/>
        </p:nvGrpSpPr>
        <p:grpSpPr>
          <a:xfrm>
            <a:off x="1737098" y="3839066"/>
            <a:ext cx="366269" cy="366269"/>
            <a:chOff x="-61354875" y="2671225"/>
            <a:chExt cx="316650" cy="316650"/>
          </a:xfrm>
          <a:solidFill>
            <a:srgbClr val="000400"/>
          </a:solidFill>
        </p:grpSpPr>
        <p:sp>
          <p:nvSpPr>
            <p:cNvPr id="30" name="Google Shape;9815;p67">
              <a:extLst>
                <a:ext uri="{FF2B5EF4-FFF2-40B4-BE49-F238E27FC236}">
                  <a16:creationId xmlns:a16="http://schemas.microsoft.com/office/drawing/2014/main" id="{C826C3B6-3ED3-4E50-B8A1-478625DE5AFA}"/>
                </a:ext>
              </a:extLst>
            </p:cNvPr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16;p67">
              <a:extLst>
                <a:ext uri="{FF2B5EF4-FFF2-40B4-BE49-F238E27FC236}">
                  <a16:creationId xmlns:a16="http://schemas.microsoft.com/office/drawing/2014/main" id="{B08EBCC0-233F-40B9-ACDE-2E0F8341CAF0}"/>
                </a:ext>
              </a:extLst>
            </p:cNvPr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17;p67">
              <a:extLst>
                <a:ext uri="{FF2B5EF4-FFF2-40B4-BE49-F238E27FC236}">
                  <a16:creationId xmlns:a16="http://schemas.microsoft.com/office/drawing/2014/main" id="{805F44EA-2C21-4A30-8E85-F405C8A0DEA8}"/>
                </a:ext>
              </a:extLst>
            </p:cNvPr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18;p67">
              <a:extLst>
                <a:ext uri="{FF2B5EF4-FFF2-40B4-BE49-F238E27FC236}">
                  <a16:creationId xmlns:a16="http://schemas.microsoft.com/office/drawing/2014/main" id="{81DFA8D4-CA3B-4754-81BE-404F6808EFE9}"/>
                </a:ext>
              </a:extLst>
            </p:cNvPr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19;p67">
              <a:extLst>
                <a:ext uri="{FF2B5EF4-FFF2-40B4-BE49-F238E27FC236}">
                  <a16:creationId xmlns:a16="http://schemas.microsoft.com/office/drawing/2014/main" id="{BCE2469E-5BFA-40EE-AC14-D7E2CA38EC5F}"/>
                </a:ext>
              </a:extLst>
            </p:cNvPr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9820;p67">
            <a:extLst>
              <a:ext uri="{FF2B5EF4-FFF2-40B4-BE49-F238E27FC236}">
                <a16:creationId xmlns:a16="http://schemas.microsoft.com/office/drawing/2014/main" id="{F3E1F178-3399-4327-8DBE-A2887A904730}"/>
              </a:ext>
            </a:extLst>
          </p:cNvPr>
          <p:cNvGrpSpPr/>
          <p:nvPr/>
        </p:nvGrpSpPr>
        <p:grpSpPr>
          <a:xfrm>
            <a:off x="3952502" y="2958801"/>
            <a:ext cx="368987" cy="369566"/>
            <a:chOff x="-59502375" y="1904375"/>
            <a:chExt cx="319000" cy="319500"/>
          </a:xfrm>
          <a:solidFill>
            <a:srgbClr val="000400"/>
          </a:solidFill>
        </p:grpSpPr>
        <p:sp>
          <p:nvSpPr>
            <p:cNvPr id="36" name="Google Shape;9821;p67">
              <a:extLst>
                <a:ext uri="{FF2B5EF4-FFF2-40B4-BE49-F238E27FC236}">
                  <a16:creationId xmlns:a16="http://schemas.microsoft.com/office/drawing/2014/main" id="{6D79B63A-5A4A-44A9-AFF8-79FC5C02E532}"/>
                </a:ext>
              </a:extLst>
            </p:cNvPr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822;p67">
              <a:extLst>
                <a:ext uri="{FF2B5EF4-FFF2-40B4-BE49-F238E27FC236}">
                  <a16:creationId xmlns:a16="http://schemas.microsoft.com/office/drawing/2014/main" id="{E2FD3A7D-78F6-448E-AA3B-4C79912BC554}"/>
                </a:ext>
              </a:extLst>
            </p:cNvPr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823;p67">
              <a:extLst>
                <a:ext uri="{FF2B5EF4-FFF2-40B4-BE49-F238E27FC236}">
                  <a16:creationId xmlns:a16="http://schemas.microsoft.com/office/drawing/2014/main" id="{29272660-0424-477D-BC58-41A26F9D920F}"/>
                </a:ext>
              </a:extLst>
            </p:cNvPr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9824;p67">
            <a:extLst>
              <a:ext uri="{FF2B5EF4-FFF2-40B4-BE49-F238E27FC236}">
                <a16:creationId xmlns:a16="http://schemas.microsoft.com/office/drawing/2014/main" id="{354576D0-32B5-48E4-A112-7C29A89A3F97}"/>
              </a:ext>
            </a:extLst>
          </p:cNvPr>
          <p:cNvGrpSpPr/>
          <p:nvPr/>
        </p:nvGrpSpPr>
        <p:grpSpPr>
          <a:xfrm>
            <a:off x="1298621" y="1543007"/>
            <a:ext cx="368987" cy="363666"/>
            <a:chOff x="-64774725" y="1916550"/>
            <a:chExt cx="319000" cy="314400"/>
          </a:xfrm>
          <a:solidFill>
            <a:srgbClr val="000400"/>
          </a:solidFill>
        </p:grpSpPr>
        <p:sp>
          <p:nvSpPr>
            <p:cNvPr id="40" name="Google Shape;9825;p67">
              <a:extLst>
                <a:ext uri="{FF2B5EF4-FFF2-40B4-BE49-F238E27FC236}">
                  <a16:creationId xmlns:a16="http://schemas.microsoft.com/office/drawing/2014/main" id="{2726375A-58EB-4A38-9A68-DECFC4C96C07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826;p67">
              <a:extLst>
                <a:ext uri="{FF2B5EF4-FFF2-40B4-BE49-F238E27FC236}">
                  <a16:creationId xmlns:a16="http://schemas.microsoft.com/office/drawing/2014/main" id="{80232D0A-55DB-47BC-B32B-6A3A052EDA57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9827;p67">
            <a:extLst>
              <a:ext uri="{FF2B5EF4-FFF2-40B4-BE49-F238E27FC236}">
                <a16:creationId xmlns:a16="http://schemas.microsoft.com/office/drawing/2014/main" id="{4FBB6B0F-CFB9-410C-92BC-08764DBDAE3C}"/>
              </a:ext>
            </a:extLst>
          </p:cNvPr>
          <p:cNvGrpSpPr/>
          <p:nvPr/>
        </p:nvGrpSpPr>
        <p:grpSpPr>
          <a:xfrm>
            <a:off x="1299979" y="2020186"/>
            <a:ext cx="366269" cy="369913"/>
            <a:chOff x="-64764500" y="2280550"/>
            <a:chExt cx="316650" cy="319800"/>
          </a:xfrm>
          <a:solidFill>
            <a:srgbClr val="000400"/>
          </a:solidFill>
        </p:grpSpPr>
        <p:sp>
          <p:nvSpPr>
            <p:cNvPr id="43" name="Google Shape;9828;p67">
              <a:extLst>
                <a:ext uri="{FF2B5EF4-FFF2-40B4-BE49-F238E27FC236}">
                  <a16:creationId xmlns:a16="http://schemas.microsoft.com/office/drawing/2014/main" id="{C0D63A33-9C90-4571-AFAA-5DB35C8DE582}"/>
                </a:ext>
              </a:extLst>
            </p:cNvPr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829;p67">
              <a:extLst>
                <a:ext uri="{FF2B5EF4-FFF2-40B4-BE49-F238E27FC236}">
                  <a16:creationId xmlns:a16="http://schemas.microsoft.com/office/drawing/2014/main" id="{6C54F3FF-0AC9-470E-BDB0-FD7956133ACB}"/>
                </a:ext>
              </a:extLst>
            </p:cNvPr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9830;p67">
            <a:extLst>
              <a:ext uri="{FF2B5EF4-FFF2-40B4-BE49-F238E27FC236}">
                <a16:creationId xmlns:a16="http://schemas.microsoft.com/office/drawing/2014/main" id="{61C7AAF5-A37D-4EE6-831B-4675211D5E80}"/>
              </a:ext>
            </a:extLst>
          </p:cNvPr>
          <p:cNvSpPr/>
          <p:nvPr/>
        </p:nvSpPr>
        <p:spPr>
          <a:xfrm>
            <a:off x="1316753" y="2487454"/>
            <a:ext cx="319799" cy="36626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9831;p67">
            <a:extLst>
              <a:ext uri="{FF2B5EF4-FFF2-40B4-BE49-F238E27FC236}">
                <a16:creationId xmlns:a16="http://schemas.microsoft.com/office/drawing/2014/main" id="{92A42DFC-C3D7-42DD-A781-6E1868D55879}"/>
              </a:ext>
            </a:extLst>
          </p:cNvPr>
          <p:cNvGrpSpPr/>
          <p:nvPr/>
        </p:nvGrpSpPr>
        <p:grpSpPr>
          <a:xfrm>
            <a:off x="3512023" y="1579963"/>
            <a:ext cx="365344" cy="289753"/>
            <a:chOff x="-62882850" y="1999375"/>
            <a:chExt cx="315850" cy="250500"/>
          </a:xfrm>
          <a:solidFill>
            <a:srgbClr val="000400"/>
          </a:solidFill>
        </p:grpSpPr>
        <p:sp>
          <p:nvSpPr>
            <p:cNvPr id="47" name="Google Shape;9832;p67">
              <a:extLst>
                <a:ext uri="{FF2B5EF4-FFF2-40B4-BE49-F238E27FC236}">
                  <a16:creationId xmlns:a16="http://schemas.microsoft.com/office/drawing/2014/main" id="{65718AFF-68E0-4B2D-842B-A48C6186FF5E}"/>
                </a:ext>
              </a:extLst>
            </p:cNvPr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833;p67">
              <a:extLst>
                <a:ext uri="{FF2B5EF4-FFF2-40B4-BE49-F238E27FC236}">
                  <a16:creationId xmlns:a16="http://schemas.microsoft.com/office/drawing/2014/main" id="{95EF7CAC-23AB-4D47-9F9E-5B4A862C4A4B}"/>
                </a:ext>
              </a:extLst>
            </p:cNvPr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9834;p67">
            <a:extLst>
              <a:ext uri="{FF2B5EF4-FFF2-40B4-BE49-F238E27FC236}">
                <a16:creationId xmlns:a16="http://schemas.microsoft.com/office/drawing/2014/main" id="{DF5294B5-F7AE-4309-A08B-19A466FBD85F}"/>
              </a:ext>
            </a:extLst>
          </p:cNvPr>
          <p:cNvGrpSpPr/>
          <p:nvPr/>
        </p:nvGrpSpPr>
        <p:grpSpPr>
          <a:xfrm>
            <a:off x="3503362" y="2021545"/>
            <a:ext cx="382665" cy="367194"/>
            <a:chOff x="-62890750" y="2296300"/>
            <a:chExt cx="330825" cy="317450"/>
          </a:xfrm>
          <a:solidFill>
            <a:srgbClr val="000400"/>
          </a:solidFill>
        </p:grpSpPr>
        <p:sp>
          <p:nvSpPr>
            <p:cNvPr id="50" name="Google Shape;9835;p67">
              <a:extLst>
                <a:ext uri="{FF2B5EF4-FFF2-40B4-BE49-F238E27FC236}">
                  <a16:creationId xmlns:a16="http://schemas.microsoft.com/office/drawing/2014/main" id="{D8E5205D-AD0F-406C-B3D0-9A53FB0BCAFA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36;p67">
              <a:extLst>
                <a:ext uri="{FF2B5EF4-FFF2-40B4-BE49-F238E27FC236}">
                  <a16:creationId xmlns:a16="http://schemas.microsoft.com/office/drawing/2014/main" id="{BEE023C9-01B9-4867-A92B-8A6A926DB63B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837;p67">
              <a:extLst>
                <a:ext uri="{FF2B5EF4-FFF2-40B4-BE49-F238E27FC236}">
                  <a16:creationId xmlns:a16="http://schemas.microsoft.com/office/drawing/2014/main" id="{922D8541-CDCC-4594-9A67-12872916FAF2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9838;p67">
            <a:extLst>
              <a:ext uri="{FF2B5EF4-FFF2-40B4-BE49-F238E27FC236}">
                <a16:creationId xmlns:a16="http://schemas.microsoft.com/office/drawing/2014/main" id="{B75E8827-870C-42AD-B164-30E2406FAC13}"/>
              </a:ext>
            </a:extLst>
          </p:cNvPr>
          <p:cNvGrpSpPr/>
          <p:nvPr/>
        </p:nvGrpSpPr>
        <p:grpSpPr>
          <a:xfrm>
            <a:off x="3512023" y="2487006"/>
            <a:ext cx="365344" cy="367165"/>
            <a:chOff x="-62882850" y="2664925"/>
            <a:chExt cx="315850" cy="317425"/>
          </a:xfrm>
          <a:solidFill>
            <a:srgbClr val="000400"/>
          </a:solidFill>
        </p:grpSpPr>
        <p:sp>
          <p:nvSpPr>
            <p:cNvPr id="54" name="Google Shape;9839;p67">
              <a:extLst>
                <a:ext uri="{FF2B5EF4-FFF2-40B4-BE49-F238E27FC236}">
                  <a16:creationId xmlns:a16="http://schemas.microsoft.com/office/drawing/2014/main" id="{7B8AEB08-27AF-4AAD-B543-706E178893EB}"/>
                </a:ext>
              </a:extLst>
            </p:cNvPr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840;p67">
              <a:extLst>
                <a:ext uri="{FF2B5EF4-FFF2-40B4-BE49-F238E27FC236}">
                  <a16:creationId xmlns:a16="http://schemas.microsoft.com/office/drawing/2014/main" id="{A4F24397-1309-4FAD-AD3F-9E6281E707C9}"/>
                </a:ext>
              </a:extLst>
            </p:cNvPr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9841;p67">
            <a:extLst>
              <a:ext uri="{FF2B5EF4-FFF2-40B4-BE49-F238E27FC236}">
                <a16:creationId xmlns:a16="http://schemas.microsoft.com/office/drawing/2014/main" id="{0E753727-0019-4B96-9140-DC95D070B4F6}"/>
              </a:ext>
            </a:extLst>
          </p:cNvPr>
          <p:cNvSpPr/>
          <p:nvPr/>
        </p:nvSpPr>
        <p:spPr>
          <a:xfrm>
            <a:off x="2175712" y="2961302"/>
            <a:ext cx="369016" cy="364563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9842;p67">
            <a:extLst>
              <a:ext uri="{FF2B5EF4-FFF2-40B4-BE49-F238E27FC236}">
                <a16:creationId xmlns:a16="http://schemas.microsoft.com/office/drawing/2014/main" id="{E188FAFE-F20D-4BBE-9A52-286C8A4785DC}"/>
              </a:ext>
            </a:extLst>
          </p:cNvPr>
          <p:cNvGrpSpPr/>
          <p:nvPr/>
        </p:nvGrpSpPr>
        <p:grpSpPr>
          <a:xfrm>
            <a:off x="2183172" y="3399646"/>
            <a:ext cx="366269" cy="359907"/>
            <a:chOff x="-60988625" y="2310475"/>
            <a:chExt cx="316650" cy="311150"/>
          </a:xfrm>
          <a:solidFill>
            <a:srgbClr val="000400"/>
          </a:solidFill>
        </p:grpSpPr>
        <p:sp>
          <p:nvSpPr>
            <p:cNvPr id="58" name="Google Shape;9843;p67">
              <a:extLst>
                <a:ext uri="{FF2B5EF4-FFF2-40B4-BE49-F238E27FC236}">
                  <a16:creationId xmlns:a16="http://schemas.microsoft.com/office/drawing/2014/main" id="{DAB0FA4F-172F-4CA5-A6E3-C585FB7E377F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44;p67">
              <a:extLst>
                <a:ext uri="{FF2B5EF4-FFF2-40B4-BE49-F238E27FC236}">
                  <a16:creationId xmlns:a16="http://schemas.microsoft.com/office/drawing/2014/main" id="{3B1816EC-5242-4FB7-B0AE-BAF673F559BF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45;p67">
              <a:extLst>
                <a:ext uri="{FF2B5EF4-FFF2-40B4-BE49-F238E27FC236}">
                  <a16:creationId xmlns:a16="http://schemas.microsoft.com/office/drawing/2014/main" id="{F89833E3-AEB6-47BF-B060-BF1E0F6B8C15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46;p67">
              <a:extLst>
                <a:ext uri="{FF2B5EF4-FFF2-40B4-BE49-F238E27FC236}">
                  <a16:creationId xmlns:a16="http://schemas.microsoft.com/office/drawing/2014/main" id="{CCF69112-1E0A-4E34-A50C-11CE0F1A3CDA}"/>
                </a:ext>
              </a:extLst>
            </p:cNvPr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7;p67">
              <a:extLst>
                <a:ext uri="{FF2B5EF4-FFF2-40B4-BE49-F238E27FC236}">
                  <a16:creationId xmlns:a16="http://schemas.microsoft.com/office/drawing/2014/main" id="{741AF562-7E7A-4C00-80A2-353F44035297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48;p67">
              <a:extLst>
                <a:ext uri="{FF2B5EF4-FFF2-40B4-BE49-F238E27FC236}">
                  <a16:creationId xmlns:a16="http://schemas.microsoft.com/office/drawing/2014/main" id="{3E5CA862-DA00-4557-A1B0-7A2A1899511A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9849;p67">
            <a:extLst>
              <a:ext uri="{FF2B5EF4-FFF2-40B4-BE49-F238E27FC236}">
                <a16:creationId xmlns:a16="http://schemas.microsoft.com/office/drawing/2014/main" id="{F0C346DA-7AF9-40F9-BFE5-476B5E05A424}"/>
              </a:ext>
            </a:extLst>
          </p:cNvPr>
          <p:cNvGrpSpPr/>
          <p:nvPr/>
        </p:nvGrpSpPr>
        <p:grpSpPr>
          <a:xfrm>
            <a:off x="2183634" y="3837809"/>
            <a:ext cx="365344" cy="368785"/>
            <a:chOff x="-60987050" y="2671400"/>
            <a:chExt cx="315850" cy="318825"/>
          </a:xfrm>
          <a:solidFill>
            <a:srgbClr val="000400"/>
          </a:solidFill>
        </p:grpSpPr>
        <p:sp>
          <p:nvSpPr>
            <p:cNvPr id="65" name="Google Shape;9850;p67">
              <a:extLst>
                <a:ext uri="{FF2B5EF4-FFF2-40B4-BE49-F238E27FC236}">
                  <a16:creationId xmlns:a16="http://schemas.microsoft.com/office/drawing/2014/main" id="{9BF91BDC-0571-4DF6-8A45-ECE81E008DAE}"/>
                </a:ext>
              </a:extLst>
            </p:cNvPr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51;p67">
              <a:extLst>
                <a:ext uri="{FF2B5EF4-FFF2-40B4-BE49-F238E27FC236}">
                  <a16:creationId xmlns:a16="http://schemas.microsoft.com/office/drawing/2014/main" id="{A31CF9D0-F0DC-4155-9BB8-08714B1FC3CE}"/>
                </a:ext>
              </a:extLst>
            </p:cNvPr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9852;p67">
            <a:extLst>
              <a:ext uri="{FF2B5EF4-FFF2-40B4-BE49-F238E27FC236}">
                <a16:creationId xmlns:a16="http://schemas.microsoft.com/office/drawing/2014/main" id="{016624BC-EE4C-40A8-8B16-E500FEE23DEB}"/>
              </a:ext>
            </a:extLst>
          </p:cNvPr>
          <p:cNvGrpSpPr/>
          <p:nvPr/>
        </p:nvGrpSpPr>
        <p:grpSpPr>
          <a:xfrm>
            <a:off x="3952500" y="3400571"/>
            <a:ext cx="368987" cy="358056"/>
            <a:chOff x="-59481900" y="2290800"/>
            <a:chExt cx="319000" cy="309550"/>
          </a:xfrm>
          <a:solidFill>
            <a:srgbClr val="000400"/>
          </a:solidFill>
        </p:grpSpPr>
        <p:sp>
          <p:nvSpPr>
            <p:cNvPr id="68" name="Google Shape;9853;p67">
              <a:extLst>
                <a:ext uri="{FF2B5EF4-FFF2-40B4-BE49-F238E27FC236}">
                  <a16:creationId xmlns:a16="http://schemas.microsoft.com/office/drawing/2014/main" id="{D28C0E02-2F41-4BC5-8EAA-E06A8199170A}"/>
                </a:ext>
              </a:extLst>
            </p:cNvPr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854;p67">
              <a:extLst>
                <a:ext uri="{FF2B5EF4-FFF2-40B4-BE49-F238E27FC236}">
                  <a16:creationId xmlns:a16="http://schemas.microsoft.com/office/drawing/2014/main" id="{31D263F9-8FE2-4B3F-851F-7A7D6CD80F31}"/>
                </a:ext>
              </a:extLst>
            </p:cNvPr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855;p67">
              <a:extLst>
                <a:ext uri="{FF2B5EF4-FFF2-40B4-BE49-F238E27FC236}">
                  <a16:creationId xmlns:a16="http://schemas.microsoft.com/office/drawing/2014/main" id="{92FA2544-6B36-4842-A60D-1A295DF9C3D1}"/>
                </a:ext>
              </a:extLst>
            </p:cNvPr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856;p67">
              <a:extLst>
                <a:ext uri="{FF2B5EF4-FFF2-40B4-BE49-F238E27FC236}">
                  <a16:creationId xmlns:a16="http://schemas.microsoft.com/office/drawing/2014/main" id="{7472C02F-7BBF-430D-A03D-88FC44EBA0D5}"/>
                </a:ext>
              </a:extLst>
            </p:cNvPr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857;p67">
              <a:extLst>
                <a:ext uri="{FF2B5EF4-FFF2-40B4-BE49-F238E27FC236}">
                  <a16:creationId xmlns:a16="http://schemas.microsoft.com/office/drawing/2014/main" id="{2CDD6B99-E065-44FE-B023-AAAA6B3B3C32}"/>
                </a:ext>
              </a:extLst>
            </p:cNvPr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858;p67">
              <a:extLst>
                <a:ext uri="{FF2B5EF4-FFF2-40B4-BE49-F238E27FC236}">
                  <a16:creationId xmlns:a16="http://schemas.microsoft.com/office/drawing/2014/main" id="{8E04F8FC-0850-4DC6-B6FF-11382215F5B9}"/>
                </a:ext>
              </a:extLst>
            </p:cNvPr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9859;p67">
            <a:extLst>
              <a:ext uri="{FF2B5EF4-FFF2-40B4-BE49-F238E27FC236}">
                <a16:creationId xmlns:a16="http://schemas.microsoft.com/office/drawing/2014/main" id="{C19939E8-364D-477C-A354-51D28D017844}"/>
              </a:ext>
            </a:extLst>
          </p:cNvPr>
          <p:cNvGrpSpPr/>
          <p:nvPr/>
        </p:nvGrpSpPr>
        <p:grpSpPr>
          <a:xfrm>
            <a:off x="1741805" y="1541344"/>
            <a:ext cx="368987" cy="366992"/>
            <a:chOff x="-64401400" y="1914475"/>
            <a:chExt cx="319000" cy="317275"/>
          </a:xfrm>
          <a:solidFill>
            <a:srgbClr val="000400"/>
          </a:solidFill>
        </p:grpSpPr>
        <p:sp>
          <p:nvSpPr>
            <p:cNvPr id="75" name="Google Shape;9860;p67">
              <a:extLst>
                <a:ext uri="{FF2B5EF4-FFF2-40B4-BE49-F238E27FC236}">
                  <a16:creationId xmlns:a16="http://schemas.microsoft.com/office/drawing/2014/main" id="{F0FCC999-7871-4AF3-96A1-7338832D4584}"/>
                </a:ext>
              </a:extLst>
            </p:cNvPr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861;p67">
              <a:extLst>
                <a:ext uri="{FF2B5EF4-FFF2-40B4-BE49-F238E27FC236}">
                  <a16:creationId xmlns:a16="http://schemas.microsoft.com/office/drawing/2014/main" id="{6208E06D-6E46-49AB-8F23-4D5496F18ED1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862;p67">
              <a:extLst>
                <a:ext uri="{FF2B5EF4-FFF2-40B4-BE49-F238E27FC236}">
                  <a16:creationId xmlns:a16="http://schemas.microsoft.com/office/drawing/2014/main" id="{2F7287C3-4A8C-433E-AC4C-44E87BBBD105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9863;p67">
            <a:extLst>
              <a:ext uri="{FF2B5EF4-FFF2-40B4-BE49-F238E27FC236}">
                <a16:creationId xmlns:a16="http://schemas.microsoft.com/office/drawing/2014/main" id="{446A7C8A-924C-40D9-9C57-9CF818C141ED}"/>
              </a:ext>
            </a:extLst>
          </p:cNvPr>
          <p:cNvGrpSpPr/>
          <p:nvPr/>
        </p:nvGrpSpPr>
        <p:grpSpPr>
          <a:xfrm>
            <a:off x="1806493" y="2022383"/>
            <a:ext cx="239610" cy="365517"/>
            <a:chOff x="-64343900" y="2282125"/>
            <a:chExt cx="207150" cy="316000"/>
          </a:xfrm>
          <a:solidFill>
            <a:srgbClr val="000400"/>
          </a:solidFill>
        </p:grpSpPr>
        <p:sp>
          <p:nvSpPr>
            <p:cNvPr id="79" name="Google Shape;9864;p67">
              <a:extLst>
                <a:ext uri="{FF2B5EF4-FFF2-40B4-BE49-F238E27FC236}">
                  <a16:creationId xmlns:a16="http://schemas.microsoft.com/office/drawing/2014/main" id="{9CCAD316-DF89-4008-BBAE-68A5EB4A5065}"/>
                </a:ext>
              </a:extLst>
            </p:cNvPr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865;p67">
              <a:extLst>
                <a:ext uri="{FF2B5EF4-FFF2-40B4-BE49-F238E27FC236}">
                  <a16:creationId xmlns:a16="http://schemas.microsoft.com/office/drawing/2014/main" id="{57FE5E58-17B4-4959-80BA-D13E4494962D}"/>
                </a:ext>
              </a:extLst>
            </p:cNvPr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9866;p67">
            <a:extLst>
              <a:ext uri="{FF2B5EF4-FFF2-40B4-BE49-F238E27FC236}">
                <a16:creationId xmlns:a16="http://schemas.microsoft.com/office/drawing/2014/main" id="{A7DA2B31-BB82-475D-BE2F-CC215D23343E}"/>
              </a:ext>
            </a:extLst>
          </p:cNvPr>
          <p:cNvSpPr/>
          <p:nvPr/>
        </p:nvSpPr>
        <p:spPr>
          <a:xfrm>
            <a:off x="1736288" y="2485633"/>
            <a:ext cx="367165" cy="369913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9867;p67">
            <a:extLst>
              <a:ext uri="{FF2B5EF4-FFF2-40B4-BE49-F238E27FC236}">
                <a16:creationId xmlns:a16="http://schemas.microsoft.com/office/drawing/2014/main" id="{A5010716-4FEC-4267-A8A0-2CC5263E686F}"/>
              </a:ext>
            </a:extLst>
          </p:cNvPr>
          <p:cNvGrpSpPr/>
          <p:nvPr/>
        </p:nvGrpSpPr>
        <p:grpSpPr>
          <a:xfrm>
            <a:off x="3986941" y="1541604"/>
            <a:ext cx="318873" cy="366471"/>
            <a:chOff x="-62496925" y="1931475"/>
            <a:chExt cx="275675" cy="316825"/>
          </a:xfrm>
          <a:solidFill>
            <a:srgbClr val="000400"/>
          </a:solidFill>
        </p:grpSpPr>
        <p:sp>
          <p:nvSpPr>
            <p:cNvPr id="83" name="Google Shape;9868;p67">
              <a:extLst>
                <a:ext uri="{FF2B5EF4-FFF2-40B4-BE49-F238E27FC236}">
                  <a16:creationId xmlns:a16="http://schemas.microsoft.com/office/drawing/2014/main" id="{210F1AFA-FC62-4FF9-8285-8DFDCCF8E2F7}"/>
                </a:ext>
              </a:extLst>
            </p:cNvPr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869;p67">
              <a:extLst>
                <a:ext uri="{FF2B5EF4-FFF2-40B4-BE49-F238E27FC236}">
                  <a16:creationId xmlns:a16="http://schemas.microsoft.com/office/drawing/2014/main" id="{6107CDDA-F7E7-4DCA-AD8A-797C22D35830}"/>
                </a:ext>
              </a:extLst>
            </p:cNvPr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9870;p67">
            <a:extLst>
              <a:ext uri="{FF2B5EF4-FFF2-40B4-BE49-F238E27FC236}">
                <a16:creationId xmlns:a16="http://schemas.microsoft.com/office/drawing/2014/main" id="{F8BDF471-C09F-4CA8-9629-688ABBF9815D}"/>
              </a:ext>
            </a:extLst>
          </p:cNvPr>
          <p:cNvGrpSpPr/>
          <p:nvPr/>
        </p:nvGrpSpPr>
        <p:grpSpPr>
          <a:xfrm>
            <a:off x="3963691" y="2021429"/>
            <a:ext cx="365373" cy="367426"/>
            <a:chOff x="-62516625" y="2297875"/>
            <a:chExt cx="315875" cy="317650"/>
          </a:xfrm>
          <a:solidFill>
            <a:srgbClr val="000400"/>
          </a:solidFill>
        </p:grpSpPr>
        <p:sp>
          <p:nvSpPr>
            <p:cNvPr id="86" name="Google Shape;9871;p67">
              <a:extLst>
                <a:ext uri="{FF2B5EF4-FFF2-40B4-BE49-F238E27FC236}">
                  <a16:creationId xmlns:a16="http://schemas.microsoft.com/office/drawing/2014/main" id="{3D10DCAB-520F-421E-AFE1-88DEEBB8986E}"/>
                </a:ext>
              </a:extLst>
            </p:cNvPr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872;p67">
              <a:extLst>
                <a:ext uri="{FF2B5EF4-FFF2-40B4-BE49-F238E27FC236}">
                  <a16:creationId xmlns:a16="http://schemas.microsoft.com/office/drawing/2014/main" id="{B4467C20-694C-4FDF-AE4E-A946E94C4C90}"/>
                </a:ext>
              </a:extLst>
            </p:cNvPr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9873;p67">
            <a:extLst>
              <a:ext uri="{FF2B5EF4-FFF2-40B4-BE49-F238E27FC236}">
                <a16:creationId xmlns:a16="http://schemas.microsoft.com/office/drawing/2014/main" id="{B483BA61-F23B-4C35-A560-34B9D9CAE062}"/>
              </a:ext>
            </a:extLst>
          </p:cNvPr>
          <p:cNvGrpSpPr/>
          <p:nvPr/>
        </p:nvGrpSpPr>
        <p:grpSpPr>
          <a:xfrm>
            <a:off x="3962332" y="2503388"/>
            <a:ext cx="368091" cy="334402"/>
            <a:chOff x="-62518200" y="2692475"/>
            <a:chExt cx="318225" cy="289100"/>
          </a:xfrm>
          <a:solidFill>
            <a:srgbClr val="000400"/>
          </a:solidFill>
        </p:grpSpPr>
        <p:sp>
          <p:nvSpPr>
            <p:cNvPr id="89" name="Google Shape;9874;p67">
              <a:extLst>
                <a:ext uri="{FF2B5EF4-FFF2-40B4-BE49-F238E27FC236}">
                  <a16:creationId xmlns:a16="http://schemas.microsoft.com/office/drawing/2014/main" id="{206BA8A5-FA5A-4A75-8FF4-87788BD41AA1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875;p67">
              <a:extLst>
                <a:ext uri="{FF2B5EF4-FFF2-40B4-BE49-F238E27FC236}">
                  <a16:creationId xmlns:a16="http://schemas.microsoft.com/office/drawing/2014/main" id="{37E45946-4F6E-4B05-B0F2-25C36D5CBEF5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876;p67">
            <a:extLst>
              <a:ext uri="{FF2B5EF4-FFF2-40B4-BE49-F238E27FC236}">
                <a16:creationId xmlns:a16="http://schemas.microsoft.com/office/drawing/2014/main" id="{35671258-13BA-4679-8795-83F0B276E887}"/>
              </a:ext>
            </a:extLst>
          </p:cNvPr>
          <p:cNvGrpSpPr/>
          <p:nvPr/>
        </p:nvGrpSpPr>
        <p:grpSpPr>
          <a:xfrm>
            <a:off x="2648986" y="2960912"/>
            <a:ext cx="309793" cy="365344"/>
            <a:chOff x="-60597975" y="1939525"/>
            <a:chExt cx="267825" cy="315850"/>
          </a:xfrm>
          <a:solidFill>
            <a:srgbClr val="000400"/>
          </a:solidFill>
        </p:grpSpPr>
        <p:sp>
          <p:nvSpPr>
            <p:cNvPr id="92" name="Google Shape;9877;p67">
              <a:extLst>
                <a:ext uri="{FF2B5EF4-FFF2-40B4-BE49-F238E27FC236}">
                  <a16:creationId xmlns:a16="http://schemas.microsoft.com/office/drawing/2014/main" id="{EF6A6E60-CCC5-4BD8-B91A-4294F1BCE479}"/>
                </a:ext>
              </a:extLst>
            </p:cNvPr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78;p67">
              <a:extLst>
                <a:ext uri="{FF2B5EF4-FFF2-40B4-BE49-F238E27FC236}">
                  <a16:creationId xmlns:a16="http://schemas.microsoft.com/office/drawing/2014/main" id="{12F71800-C078-40CB-A0FC-5ADEEEE7C74B}"/>
                </a:ext>
              </a:extLst>
            </p:cNvPr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879;p67">
            <a:extLst>
              <a:ext uri="{FF2B5EF4-FFF2-40B4-BE49-F238E27FC236}">
                <a16:creationId xmlns:a16="http://schemas.microsoft.com/office/drawing/2014/main" id="{0CA023E7-C3E3-4335-8BCD-709D57709A04}"/>
              </a:ext>
            </a:extLst>
          </p:cNvPr>
          <p:cNvGrpSpPr/>
          <p:nvPr/>
        </p:nvGrpSpPr>
        <p:grpSpPr>
          <a:xfrm>
            <a:off x="2619389" y="3395337"/>
            <a:ext cx="368987" cy="368525"/>
            <a:chOff x="-60620800" y="2304600"/>
            <a:chExt cx="319000" cy="318600"/>
          </a:xfrm>
          <a:solidFill>
            <a:srgbClr val="000400"/>
          </a:solidFill>
        </p:grpSpPr>
        <p:sp>
          <p:nvSpPr>
            <p:cNvPr id="95" name="Google Shape;9880;p67">
              <a:extLst>
                <a:ext uri="{FF2B5EF4-FFF2-40B4-BE49-F238E27FC236}">
                  <a16:creationId xmlns:a16="http://schemas.microsoft.com/office/drawing/2014/main" id="{91A6EA30-646A-4490-9E7B-4F145EA549E2}"/>
                </a:ext>
              </a:extLst>
            </p:cNvPr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81;p67">
              <a:extLst>
                <a:ext uri="{FF2B5EF4-FFF2-40B4-BE49-F238E27FC236}">
                  <a16:creationId xmlns:a16="http://schemas.microsoft.com/office/drawing/2014/main" id="{145FA91A-534E-4D2C-BB2C-75CAA34E40AE}"/>
                </a:ext>
              </a:extLst>
            </p:cNvPr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82;p67">
              <a:extLst>
                <a:ext uri="{FF2B5EF4-FFF2-40B4-BE49-F238E27FC236}">
                  <a16:creationId xmlns:a16="http://schemas.microsoft.com/office/drawing/2014/main" id="{2E576CB5-DA76-40EE-A3CD-F35E2941E2A9}"/>
                </a:ext>
              </a:extLst>
            </p:cNvPr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83;p67">
            <a:extLst>
              <a:ext uri="{FF2B5EF4-FFF2-40B4-BE49-F238E27FC236}">
                <a16:creationId xmlns:a16="http://schemas.microsoft.com/office/drawing/2014/main" id="{91F3204D-172F-4D6A-8EAE-E8EDDC6D9D8C}"/>
              </a:ext>
            </a:extLst>
          </p:cNvPr>
          <p:cNvGrpSpPr/>
          <p:nvPr/>
        </p:nvGrpSpPr>
        <p:grpSpPr>
          <a:xfrm>
            <a:off x="2620748" y="3890988"/>
            <a:ext cx="366269" cy="262426"/>
            <a:chOff x="-60621600" y="2716100"/>
            <a:chExt cx="316650" cy="226875"/>
          </a:xfrm>
          <a:solidFill>
            <a:srgbClr val="000400"/>
          </a:solidFill>
        </p:grpSpPr>
        <p:sp>
          <p:nvSpPr>
            <p:cNvPr id="99" name="Google Shape;9884;p67">
              <a:extLst>
                <a:ext uri="{FF2B5EF4-FFF2-40B4-BE49-F238E27FC236}">
                  <a16:creationId xmlns:a16="http://schemas.microsoft.com/office/drawing/2014/main" id="{A2F163B6-A5BE-49E2-A697-08E2E8D4CAF1}"/>
                </a:ext>
              </a:extLst>
            </p:cNvPr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85;p67">
              <a:extLst>
                <a:ext uri="{FF2B5EF4-FFF2-40B4-BE49-F238E27FC236}">
                  <a16:creationId xmlns:a16="http://schemas.microsoft.com/office/drawing/2014/main" id="{F6BD89FF-E491-4085-A521-21B1AEA46E09}"/>
                </a:ext>
              </a:extLst>
            </p:cNvPr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9886;p67">
            <a:extLst>
              <a:ext uri="{FF2B5EF4-FFF2-40B4-BE49-F238E27FC236}">
                <a16:creationId xmlns:a16="http://schemas.microsoft.com/office/drawing/2014/main" id="{668E0163-2050-4962-9309-22EAD8C1E43B}"/>
              </a:ext>
            </a:extLst>
          </p:cNvPr>
          <p:cNvGrpSpPr/>
          <p:nvPr/>
        </p:nvGrpSpPr>
        <p:grpSpPr>
          <a:xfrm>
            <a:off x="3957965" y="3839081"/>
            <a:ext cx="358056" cy="366240"/>
            <a:chOff x="-59475600" y="2658625"/>
            <a:chExt cx="309550" cy="316625"/>
          </a:xfrm>
          <a:solidFill>
            <a:srgbClr val="000400"/>
          </a:solidFill>
        </p:grpSpPr>
        <p:sp>
          <p:nvSpPr>
            <p:cNvPr id="102" name="Google Shape;9887;p67">
              <a:extLst>
                <a:ext uri="{FF2B5EF4-FFF2-40B4-BE49-F238E27FC236}">
                  <a16:creationId xmlns:a16="http://schemas.microsoft.com/office/drawing/2014/main" id="{695FFB8F-06BB-4045-9060-1A81D7C509CB}"/>
                </a:ext>
              </a:extLst>
            </p:cNvPr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888;p67">
              <a:extLst>
                <a:ext uri="{FF2B5EF4-FFF2-40B4-BE49-F238E27FC236}">
                  <a16:creationId xmlns:a16="http://schemas.microsoft.com/office/drawing/2014/main" id="{651FEE07-1C29-4EBD-9E69-175DE84A5FA2}"/>
                </a:ext>
              </a:extLst>
            </p:cNvPr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889;p67">
              <a:extLst>
                <a:ext uri="{FF2B5EF4-FFF2-40B4-BE49-F238E27FC236}">
                  <a16:creationId xmlns:a16="http://schemas.microsoft.com/office/drawing/2014/main" id="{4653EC00-1784-47EB-9FF1-5A9248013153}"/>
                </a:ext>
              </a:extLst>
            </p:cNvPr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890;p67">
              <a:extLst>
                <a:ext uri="{FF2B5EF4-FFF2-40B4-BE49-F238E27FC236}">
                  <a16:creationId xmlns:a16="http://schemas.microsoft.com/office/drawing/2014/main" id="{32FC82C8-D601-4D40-BF4B-A72F0CB4F2DA}"/>
                </a:ext>
              </a:extLst>
            </p:cNvPr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891;p67">
              <a:extLst>
                <a:ext uri="{FF2B5EF4-FFF2-40B4-BE49-F238E27FC236}">
                  <a16:creationId xmlns:a16="http://schemas.microsoft.com/office/drawing/2014/main" id="{6B22CA66-2054-4459-94B6-7D49F4D29910}"/>
                </a:ext>
              </a:extLst>
            </p:cNvPr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892;p67">
              <a:extLst>
                <a:ext uri="{FF2B5EF4-FFF2-40B4-BE49-F238E27FC236}">
                  <a16:creationId xmlns:a16="http://schemas.microsoft.com/office/drawing/2014/main" id="{CA98E180-FB85-44D0-AA99-B63595927CC0}"/>
                </a:ext>
              </a:extLst>
            </p:cNvPr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893;p67">
              <a:extLst>
                <a:ext uri="{FF2B5EF4-FFF2-40B4-BE49-F238E27FC236}">
                  <a16:creationId xmlns:a16="http://schemas.microsoft.com/office/drawing/2014/main" id="{9569D668-2861-44B1-803B-6478757497BD}"/>
                </a:ext>
              </a:extLst>
            </p:cNvPr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9894;p67">
            <a:extLst>
              <a:ext uri="{FF2B5EF4-FFF2-40B4-BE49-F238E27FC236}">
                <a16:creationId xmlns:a16="http://schemas.microsoft.com/office/drawing/2014/main" id="{91E05255-0A1F-497F-BF79-A417CE010F68}"/>
              </a:ext>
            </a:extLst>
          </p:cNvPr>
          <p:cNvSpPr/>
          <p:nvPr/>
        </p:nvSpPr>
        <p:spPr>
          <a:xfrm>
            <a:off x="2175657" y="1542168"/>
            <a:ext cx="365373" cy="365344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9895;p67">
            <a:extLst>
              <a:ext uri="{FF2B5EF4-FFF2-40B4-BE49-F238E27FC236}">
                <a16:creationId xmlns:a16="http://schemas.microsoft.com/office/drawing/2014/main" id="{BC054C5D-9255-4A01-9BE4-B55965B43F03}"/>
              </a:ext>
            </a:extLst>
          </p:cNvPr>
          <p:cNvSpPr/>
          <p:nvPr/>
        </p:nvSpPr>
        <p:spPr>
          <a:xfrm>
            <a:off x="2203001" y="2020634"/>
            <a:ext cx="310690" cy="369016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9896;p67">
            <a:extLst>
              <a:ext uri="{FF2B5EF4-FFF2-40B4-BE49-F238E27FC236}">
                <a16:creationId xmlns:a16="http://schemas.microsoft.com/office/drawing/2014/main" id="{AABA3171-ED03-4D5F-9518-51F9EB32F291}"/>
              </a:ext>
            </a:extLst>
          </p:cNvPr>
          <p:cNvGrpSpPr/>
          <p:nvPr/>
        </p:nvGrpSpPr>
        <p:grpSpPr>
          <a:xfrm>
            <a:off x="2233086" y="2487006"/>
            <a:ext cx="263294" cy="367165"/>
            <a:chOff x="-63987100" y="2646800"/>
            <a:chExt cx="227625" cy="317425"/>
          </a:xfrm>
          <a:solidFill>
            <a:srgbClr val="000400"/>
          </a:solidFill>
        </p:grpSpPr>
        <p:sp>
          <p:nvSpPr>
            <p:cNvPr id="112" name="Google Shape;9897;p67">
              <a:extLst>
                <a:ext uri="{FF2B5EF4-FFF2-40B4-BE49-F238E27FC236}">
                  <a16:creationId xmlns:a16="http://schemas.microsoft.com/office/drawing/2014/main" id="{644F9748-E6D5-4211-A743-9615C8C673C0}"/>
                </a:ext>
              </a:extLst>
            </p:cNvPr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898;p67">
              <a:extLst>
                <a:ext uri="{FF2B5EF4-FFF2-40B4-BE49-F238E27FC236}">
                  <a16:creationId xmlns:a16="http://schemas.microsoft.com/office/drawing/2014/main" id="{BF3A1AFE-6AAC-4052-8DEC-B48049B23EFE}"/>
                </a:ext>
              </a:extLst>
            </p:cNvPr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9899;p67">
            <a:extLst>
              <a:ext uri="{FF2B5EF4-FFF2-40B4-BE49-F238E27FC236}">
                <a16:creationId xmlns:a16="http://schemas.microsoft.com/office/drawing/2014/main" id="{0AADE887-8269-4201-89EA-E5A50B4B454B}"/>
              </a:ext>
            </a:extLst>
          </p:cNvPr>
          <p:cNvGrpSpPr/>
          <p:nvPr/>
        </p:nvGrpSpPr>
        <p:grpSpPr>
          <a:xfrm>
            <a:off x="852428" y="2958627"/>
            <a:ext cx="358056" cy="369913"/>
            <a:chOff x="-62148000" y="1930075"/>
            <a:chExt cx="309550" cy="319800"/>
          </a:xfrm>
          <a:solidFill>
            <a:srgbClr val="000400"/>
          </a:solidFill>
        </p:grpSpPr>
        <p:sp>
          <p:nvSpPr>
            <p:cNvPr id="115" name="Google Shape;9900;p67">
              <a:extLst>
                <a:ext uri="{FF2B5EF4-FFF2-40B4-BE49-F238E27FC236}">
                  <a16:creationId xmlns:a16="http://schemas.microsoft.com/office/drawing/2014/main" id="{7372EAB0-FB97-45C3-9758-3D0D8F83FBDA}"/>
                </a:ext>
              </a:extLst>
            </p:cNvPr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901;p67">
              <a:extLst>
                <a:ext uri="{FF2B5EF4-FFF2-40B4-BE49-F238E27FC236}">
                  <a16:creationId xmlns:a16="http://schemas.microsoft.com/office/drawing/2014/main" id="{376F2250-2A0D-453D-8BDD-D0C90B29680A}"/>
                </a:ext>
              </a:extLst>
            </p:cNvPr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9902;p67">
            <a:extLst>
              <a:ext uri="{FF2B5EF4-FFF2-40B4-BE49-F238E27FC236}">
                <a16:creationId xmlns:a16="http://schemas.microsoft.com/office/drawing/2014/main" id="{5E0A3403-D93C-4D58-B881-77C5B0351FE2}"/>
              </a:ext>
            </a:extLst>
          </p:cNvPr>
          <p:cNvGrpSpPr/>
          <p:nvPr/>
        </p:nvGrpSpPr>
        <p:grpSpPr>
          <a:xfrm>
            <a:off x="849695" y="3396913"/>
            <a:ext cx="363522" cy="365373"/>
            <a:chOff x="-62150375" y="2297875"/>
            <a:chExt cx="314275" cy="315875"/>
          </a:xfrm>
          <a:solidFill>
            <a:srgbClr val="000400"/>
          </a:solidFill>
        </p:grpSpPr>
        <p:sp>
          <p:nvSpPr>
            <p:cNvPr id="118" name="Google Shape;9903;p67">
              <a:extLst>
                <a:ext uri="{FF2B5EF4-FFF2-40B4-BE49-F238E27FC236}">
                  <a16:creationId xmlns:a16="http://schemas.microsoft.com/office/drawing/2014/main" id="{BA13AB49-E604-4F5C-8467-681D7D0E5BBF}"/>
                </a:ext>
              </a:extLst>
            </p:cNvPr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904;p67">
              <a:extLst>
                <a:ext uri="{FF2B5EF4-FFF2-40B4-BE49-F238E27FC236}">
                  <a16:creationId xmlns:a16="http://schemas.microsoft.com/office/drawing/2014/main" id="{9B3C330A-947E-474A-B3D5-383D8CCD7CE5}"/>
                </a:ext>
              </a:extLst>
            </p:cNvPr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905;p67">
              <a:extLst>
                <a:ext uri="{FF2B5EF4-FFF2-40B4-BE49-F238E27FC236}">
                  <a16:creationId xmlns:a16="http://schemas.microsoft.com/office/drawing/2014/main" id="{63E60262-D977-47C2-ACE4-70F647AE4074}"/>
                </a:ext>
              </a:extLst>
            </p:cNvPr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906;p67">
              <a:extLst>
                <a:ext uri="{FF2B5EF4-FFF2-40B4-BE49-F238E27FC236}">
                  <a16:creationId xmlns:a16="http://schemas.microsoft.com/office/drawing/2014/main" id="{13E5AE4C-4B37-4279-9FEE-4FEF690B52B8}"/>
                </a:ext>
              </a:extLst>
            </p:cNvPr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907;p67">
              <a:extLst>
                <a:ext uri="{FF2B5EF4-FFF2-40B4-BE49-F238E27FC236}">
                  <a16:creationId xmlns:a16="http://schemas.microsoft.com/office/drawing/2014/main" id="{06DBD65B-D01B-440D-886C-E94FBE280B55}"/>
                </a:ext>
              </a:extLst>
            </p:cNvPr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9908;p67">
            <a:extLst>
              <a:ext uri="{FF2B5EF4-FFF2-40B4-BE49-F238E27FC236}">
                <a16:creationId xmlns:a16="http://schemas.microsoft.com/office/drawing/2014/main" id="{7B215335-58CB-4B32-BC41-F1167EDD5092}"/>
              </a:ext>
            </a:extLst>
          </p:cNvPr>
          <p:cNvGrpSpPr/>
          <p:nvPr/>
        </p:nvGrpSpPr>
        <p:grpSpPr>
          <a:xfrm>
            <a:off x="848322" y="3838156"/>
            <a:ext cx="366269" cy="368091"/>
            <a:chOff x="-62150375" y="2664925"/>
            <a:chExt cx="316650" cy="318225"/>
          </a:xfrm>
          <a:solidFill>
            <a:srgbClr val="000400"/>
          </a:solidFill>
        </p:grpSpPr>
        <p:sp>
          <p:nvSpPr>
            <p:cNvPr id="124" name="Google Shape;9909;p67">
              <a:extLst>
                <a:ext uri="{FF2B5EF4-FFF2-40B4-BE49-F238E27FC236}">
                  <a16:creationId xmlns:a16="http://schemas.microsoft.com/office/drawing/2014/main" id="{3C23282A-C2FF-4F9D-BA23-022949B17082}"/>
                </a:ext>
              </a:extLst>
            </p:cNvPr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910;p67">
              <a:extLst>
                <a:ext uri="{FF2B5EF4-FFF2-40B4-BE49-F238E27FC236}">
                  <a16:creationId xmlns:a16="http://schemas.microsoft.com/office/drawing/2014/main" id="{30277AC2-5E46-45F8-8EE0-78E36FC49771}"/>
                </a:ext>
              </a:extLst>
            </p:cNvPr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911;p67">
              <a:extLst>
                <a:ext uri="{FF2B5EF4-FFF2-40B4-BE49-F238E27FC236}">
                  <a16:creationId xmlns:a16="http://schemas.microsoft.com/office/drawing/2014/main" id="{63128D95-E015-454B-A37D-A36D888814A4}"/>
                </a:ext>
              </a:extLst>
            </p:cNvPr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912;p67">
              <a:extLst>
                <a:ext uri="{FF2B5EF4-FFF2-40B4-BE49-F238E27FC236}">
                  <a16:creationId xmlns:a16="http://schemas.microsoft.com/office/drawing/2014/main" id="{A4844E3D-8FDA-479A-80DF-1C1751E636AE}"/>
                </a:ext>
              </a:extLst>
            </p:cNvPr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9913;p67">
            <a:extLst>
              <a:ext uri="{FF2B5EF4-FFF2-40B4-BE49-F238E27FC236}">
                <a16:creationId xmlns:a16="http://schemas.microsoft.com/office/drawing/2014/main" id="{533F055A-60E6-4D82-8C22-BA4922A3E78F}"/>
              </a:ext>
            </a:extLst>
          </p:cNvPr>
          <p:cNvGrpSpPr/>
          <p:nvPr/>
        </p:nvGrpSpPr>
        <p:grpSpPr>
          <a:xfrm>
            <a:off x="3065911" y="2959133"/>
            <a:ext cx="367165" cy="368901"/>
            <a:chOff x="-60254550" y="1938025"/>
            <a:chExt cx="317425" cy="318925"/>
          </a:xfrm>
          <a:solidFill>
            <a:srgbClr val="000400"/>
          </a:solidFill>
        </p:grpSpPr>
        <p:sp>
          <p:nvSpPr>
            <p:cNvPr id="129" name="Google Shape;9914;p67">
              <a:extLst>
                <a:ext uri="{FF2B5EF4-FFF2-40B4-BE49-F238E27FC236}">
                  <a16:creationId xmlns:a16="http://schemas.microsoft.com/office/drawing/2014/main" id="{DEE506CD-543E-4AB9-ABDC-B6EA4450279A}"/>
                </a:ext>
              </a:extLst>
            </p:cNvPr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915;p67">
              <a:extLst>
                <a:ext uri="{FF2B5EF4-FFF2-40B4-BE49-F238E27FC236}">
                  <a16:creationId xmlns:a16="http://schemas.microsoft.com/office/drawing/2014/main" id="{763C4912-9E8F-45EC-BAE5-52368DF1E2F8}"/>
                </a:ext>
              </a:extLst>
            </p:cNvPr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916;p67">
              <a:extLst>
                <a:ext uri="{FF2B5EF4-FFF2-40B4-BE49-F238E27FC236}">
                  <a16:creationId xmlns:a16="http://schemas.microsoft.com/office/drawing/2014/main" id="{A13789F0-8A47-4FB8-973B-5342453BBF0A}"/>
                </a:ext>
              </a:extLst>
            </p:cNvPr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917;p67">
              <a:extLst>
                <a:ext uri="{FF2B5EF4-FFF2-40B4-BE49-F238E27FC236}">
                  <a16:creationId xmlns:a16="http://schemas.microsoft.com/office/drawing/2014/main" id="{F53049D5-90BC-4101-9D31-85A36004D4C6}"/>
                </a:ext>
              </a:extLst>
            </p:cNvPr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9918;p67">
            <a:extLst>
              <a:ext uri="{FF2B5EF4-FFF2-40B4-BE49-F238E27FC236}">
                <a16:creationId xmlns:a16="http://schemas.microsoft.com/office/drawing/2014/main" id="{1F438AA6-DC9B-426C-86A4-CAE154A6030F}"/>
              </a:ext>
            </a:extLst>
          </p:cNvPr>
          <p:cNvGrpSpPr/>
          <p:nvPr/>
        </p:nvGrpSpPr>
        <p:grpSpPr>
          <a:xfrm>
            <a:off x="3040249" y="3396389"/>
            <a:ext cx="366648" cy="366420"/>
            <a:chOff x="6479471" y="2079003"/>
            <a:chExt cx="348923" cy="348706"/>
          </a:xfrm>
          <a:solidFill>
            <a:srgbClr val="000400"/>
          </a:solidFill>
        </p:grpSpPr>
        <p:sp>
          <p:nvSpPr>
            <p:cNvPr id="134" name="Google Shape;9919;p67">
              <a:extLst>
                <a:ext uri="{FF2B5EF4-FFF2-40B4-BE49-F238E27FC236}">
                  <a16:creationId xmlns:a16="http://schemas.microsoft.com/office/drawing/2014/main" id="{B8A6C3F7-30C6-4917-BADE-9A098C135659}"/>
                </a:ext>
              </a:extLst>
            </p:cNvPr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9920;p67">
              <a:extLst>
                <a:ext uri="{FF2B5EF4-FFF2-40B4-BE49-F238E27FC236}">
                  <a16:creationId xmlns:a16="http://schemas.microsoft.com/office/drawing/2014/main" id="{74D0E841-D1B8-41E9-A43A-3CE5628C0AE5}"/>
                </a:ext>
              </a:extLst>
            </p:cNvPr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  <a:grpFill/>
          </p:grpSpPr>
          <p:sp>
            <p:nvSpPr>
              <p:cNvPr id="136" name="Google Shape;9921;p67">
                <a:extLst>
                  <a:ext uri="{FF2B5EF4-FFF2-40B4-BE49-F238E27FC236}">
                    <a16:creationId xmlns:a16="http://schemas.microsoft.com/office/drawing/2014/main" id="{4D5F5182-FAB6-430B-96F1-9C262FBD3B9A}"/>
                  </a:ext>
                </a:extLst>
              </p:cNvPr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922;p67">
                <a:extLst>
                  <a:ext uri="{FF2B5EF4-FFF2-40B4-BE49-F238E27FC236}">
                    <a16:creationId xmlns:a16="http://schemas.microsoft.com/office/drawing/2014/main" id="{5DD9F3DE-09E7-41BB-9134-9646682ECDF7}"/>
                  </a:ext>
                </a:extLst>
              </p:cNvPr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923;p67">
                <a:extLst>
                  <a:ext uri="{FF2B5EF4-FFF2-40B4-BE49-F238E27FC236}">
                    <a16:creationId xmlns:a16="http://schemas.microsoft.com/office/drawing/2014/main" id="{D41FE38F-359A-404D-8379-1DCD05EBF71E}"/>
                  </a:ext>
                </a:extLst>
              </p:cNvPr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924;p67">
                <a:extLst>
                  <a:ext uri="{FF2B5EF4-FFF2-40B4-BE49-F238E27FC236}">
                    <a16:creationId xmlns:a16="http://schemas.microsoft.com/office/drawing/2014/main" id="{5F7B288F-1C1F-4E1E-8B86-B444CDD28F6B}"/>
                  </a:ext>
                </a:extLst>
              </p:cNvPr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925;p67">
                <a:extLst>
                  <a:ext uri="{FF2B5EF4-FFF2-40B4-BE49-F238E27FC236}">
                    <a16:creationId xmlns:a16="http://schemas.microsoft.com/office/drawing/2014/main" id="{C427EB3E-AC1F-4489-83FD-E4D96C2BF164}"/>
                  </a:ext>
                </a:extLst>
              </p:cNvPr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926;p67">
                <a:extLst>
                  <a:ext uri="{FF2B5EF4-FFF2-40B4-BE49-F238E27FC236}">
                    <a16:creationId xmlns:a16="http://schemas.microsoft.com/office/drawing/2014/main" id="{086D604D-6BB8-4DF0-97F8-B0749638572F}"/>
                  </a:ext>
                </a:extLst>
              </p:cNvPr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927;p67">
                <a:extLst>
                  <a:ext uri="{FF2B5EF4-FFF2-40B4-BE49-F238E27FC236}">
                    <a16:creationId xmlns:a16="http://schemas.microsoft.com/office/drawing/2014/main" id="{9E3B6B4E-5C3D-424C-90CE-824903A7D859}"/>
                  </a:ext>
                </a:extLst>
              </p:cNvPr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" name="Google Shape;9928;p67">
            <a:extLst>
              <a:ext uri="{FF2B5EF4-FFF2-40B4-BE49-F238E27FC236}">
                <a16:creationId xmlns:a16="http://schemas.microsoft.com/office/drawing/2014/main" id="{EB3FFDAB-A89D-469A-9F5D-FE227994AC35}"/>
              </a:ext>
            </a:extLst>
          </p:cNvPr>
          <p:cNvGrpSpPr/>
          <p:nvPr/>
        </p:nvGrpSpPr>
        <p:grpSpPr>
          <a:xfrm>
            <a:off x="3094149" y="3837707"/>
            <a:ext cx="310690" cy="368987"/>
            <a:chOff x="-60232500" y="2671225"/>
            <a:chExt cx="268600" cy="319000"/>
          </a:xfrm>
          <a:solidFill>
            <a:srgbClr val="000400"/>
          </a:solidFill>
        </p:grpSpPr>
        <p:sp>
          <p:nvSpPr>
            <p:cNvPr id="144" name="Google Shape;9929;p67">
              <a:extLst>
                <a:ext uri="{FF2B5EF4-FFF2-40B4-BE49-F238E27FC236}">
                  <a16:creationId xmlns:a16="http://schemas.microsoft.com/office/drawing/2014/main" id="{7FDC4A29-604A-42F2-B5F9-6AD896CE3E57}"/>
                </a:ext>
              </a:extLst>
            </p:cNvPr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930;p67">
              <a:extLst>
                <a:ext uri="{FF2B5EF4-FFF2-40B4-BE49-F238E27FC236}">
                  <a16:creationId xmlns:a16="http://schemas.microsoft.com/office/drawing/2014/main" id="{B8A9F50C-2956-4B10-A4D8-AF71952AB01C}"/>
                </a:ext>
              </a:extLst>
            </p:cNvPr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9931;p67">
            <a:extLst>
              <a:ext uri="{FF2B5EF4-FFF2-40B4-BE49-F238E27FC236}">
                <a16:creationId xmlns:a16="http://schemas.microsoft.com/office/drawing/2014/main" id="{538073C8-0A0B-40C0-B29D-719AA64C0FE3}"/>
              </a:ext>
            </a:extLst>
          </p:cNvPr>
          <p:cNvGrpSpPr/>
          <p:nvPr/>
        </p:nvGrpSpPr>
        <p:grpSpPr>
          <a:xfrm>
            <a:off x="2179643" y="4286341"/>
            <a:ext cx="365373" cy="368987"/>
            <a:chOff x="-59100700" y="1911950"/>
            <a:chExt cx="315875" cy="319000"/>
          </a:xfrm>
          <a:solidFill>
            <a:srgbClr val="000400"/>
          </a:solidFill>
        </p:grpSpPr>
        <p:sp>
          <p:nvSpPr>
            <p:cNvPr id="147" name="Google Shape;9932;p67">
              <a:extLst>
                <a:ext uri="{FF2B5EF4-FFF2-40B4-BE49-F238E27FC236}">
                  <a16:creationId xmlns:a16="http://schemas.microsoft.com/office/drawing/2014/main" id="{F7642D15-1B04-4D36-91E5-F039C6F636D2}"/>
                </a:ext>
              </a:extLst>
            </p:cNvPr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933;p67">
              <a:extLst>
                <a:ext uri="{FF2B5EF4-FFF2-40B4-BE49-F238E27FC236}">
                  <a16:creationId xmlns:a16="http://schemas.microsoft.com/office/drawing/2014/main" id="{76A2FD9A-4913-47C9-90A8-963E19A04E38}"/>
                </a:ext>
              </a:extLst>
            </p:cNvPr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934;p67">
              <a:extLst>
                <a:ext uri="{FF2B5EF4-FFF2-40B4-BE49-F238E27FC236}">
                  <a16:creationId xmlns:a16="http://schemas.microsoft.com/office/drawing/2014/main" id="{D26F37B9-E043-4776-A205-1E2CD1D5F2BB}"/>
                </a:ext>
              </a:extLst>
            </p:cNvPr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935;p67">
              <a:extLst>
                <a:ext uri="{FF2B5EF4-FFF2-40B4-BE49-F238E27FC236}">
                  <a16:creationId xmlns:a16="http://schemas.microsoft.com/office/drawing/2014/main" id="{9B793302-DB67-40BB-A078-C151BCFE682B}"/>
                </a:ext>
              </a:extLst>
            </p:cNvPr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936;p67">
              <a:extLst>
                <a:ext uri="{FF2B5EF4-FFF2-40B4-BE49-F238E27FC236}">
                  <a16:creationId xmlns:a16="http://schemas.microsoft.com/office/drawing/2014/main" id="{3368B233-F4B7-43B6-AE9B-AD01208C866B}"/>
                </a:ext>
              </a:extLst>
            </p:cNvPr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937;p67">
              <a:extLst>
                <a:ext uri="{FF2B5EF4-FFF2-40B4-BE49-F238E27FC236}">
                  <a16:creationId xmlns:a16="http://schemas.microsoft.com/office/drawing/2014/main" id="{8CC76F81-56D1-4816-A250-719A4C05C30C}"/>
                </a:ext>
              </a:extLst>
            </p:cNvPr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938;p67">
              <a:extLst>
                <a:ext uri="{FF2B5EF4-FFF2-40B4-BE49-F238E27FC236}">
                  <a16:creationId xmlns:a16="http://schemas.microsoft.com/office/drawing/2014/main" id="{2AC26C18-0AC3-4CFC-9731-BB70DA419DC6}"/>
                </a:ext>
              </a:extLst>
            </p:cNvPr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939;p67">
              <a:extLst>
                <a:ext uri="{FF2B5EF4-FFF2-40B4-BE49-F238E27FC236}">
                  <a16:creationId xmlns:a16="http://schemas.microsoft.com/office/drawing/2014/main" id="{E5D1FBCC-5B0D-4565-80D4-81DECBD3D83A}"/>
                </a:ext>
              </a:extLst>
            </p:cNvPr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940;p67">
              <a:extLst>
                <a:ext uri="{FF2B5EF4-FFF2-40B4-BE49-F238E27FC236}">
                  <a16:creationId xmlns:a16="http://schemas.microsoft.com/office/drawing/2014/main" id="{20BA342C-458B-4954-84E2-DBF8ADE131B6}"/>
                </a:ext>
              </a:extLst>
            </p:cNvPr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941;p67">
              <a:extLst>
                <a:ext uri="{FF2B5EF4-FFF2-40B4-BE49-F238E27FC236}">
                  <a16:creationId xmlns:a16="http://schemas.microsoft.com/office/drawing/2014/main" id="{5B51359D-461E-4A5A-9690-A774460C3E80}"/>
                </a:ext>
              </a:extLst>
            </p:cNvPr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9942;p67">
            <a:extLst>
              <a:ext uri="{FF2B5EF4-FFF2-40B4-BE49-F238E27FC236}">
                <a16:creationId xmlns:a16="http://schemas.microsoft.com/office/drawing/2014/main" id="{B1FCB4EE-F5D3-44EF-8D1A-FD54D36189C1}"/>
              </a:ext>
            </a:extLst>
          </p:cNvPr>
          <p:cNvGrpSpPr/>
          <p:nvPr/>
        </p:nvGrpSpPr>
        <p:grpSpPr>
          <a:xfrm>
            <a:off x="2621810" y="1541821"/>
            <a:ext cx="379918" cy="366038"/>
            <a:chOff x="-63665750" y="1914325"/>
            <a:chExt cx="328450" cy="316450"/>
          </a:xfrm>
          <a:solidFill>
            <a:srgbClr val="000400"/>
          </a:solidFill>
        </p:grpSpPr>
        <p:sp>
          <p:nvSpPr>
            <p:cNvPr id="158" name="Google Shape;9943;p67">
              <a:extLst>
                <a:ext uri="{FF2B5EF4-FFF2-40B4-BE49-F238E27FC236}">
                  <a16:creationId xmlns:a16="http://schemas.microsoft.com/office/drawing/2014/main" id="{00B77C5E-1B12-4BBA-AD57-0E9B294878F4}"/>
                </a:ext>
              </a:extLst>
            </p:cNvPr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944;p67">
              <a:extLst>
                <a:ext uri="{FF2B5EF4-FFF2-40B4-BE49-F238E27FC236}">
                  <a16:creationId xmlns:a16="http://schemas.microsoft.com/office/drawing/2014/main" id="{9C78B7C7-AC13-4538-9DA4-103824F9766E}"/>
                </a:ext>
              </a:extLst>
            </p:cNvPr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9945;p67">
            <a:extLst>
              <a:ext uri="{FF2B5EF4-FFF2-40B4-BE49-F238E27FC236}">
                <a16:creationId xmlns:a16="http://schemas.microsoft.com/office/drawing/2014/main" id="{7F24BB0C-1816-4FED-AC79-F15F55AA72A4}"/>
              </a:ext>
            </a:extLst>
          </p:cNvPr>
          <p:cNvGrpSpPr/>
          <p:nvPr/>
        </p:nvGrpSpPr>
        <p:grpSpPr>
          <a:xfrm>
            <a:off x="2626814" y="2020865"/>
            <a:ext cx="369913" cy="368554"/>
            <a:chOff x="-63666550" y="2278975"/>
            <a:chExt cx="319800" cy="318625"/>
          </a:xfrm>
          <a:solidFill>
            <a:srgbClr val="000400"/>
          </a:solidFill>
        </p:grpSpPr>
        <p:sp>
          <p:nvSpPr>
            <p:cNvPr id="161" name="Google Shape;9946;p67">
              <a:extLst>
                <a:ext uri="{FF2B5EF4-FFF2-40B4-BE49-F238E27FC236}">
                  <a16:creationId xmlns:a16="http://schemas.microsoft.com/office/drawing/2014/main" id="{5E6987A6-2C9B-4385-9503-E4626ECEBEFD}"/>
                </a:ext>
              </a:extLst>
            </p:cNvPr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947;p67">
              <a:extLst>
                <a:ext uri="{FF2B5EF4-FFF2-40B4-BE49-F238E27FC236}">
                  <a16:creationId xmlns:a16="http://schemas.microsoft.com/office/drawing/2014/main" id="{C7A5BBF5-A77A-4C68-8842-F6366DF25F7C}"/>
                </a:ext>
              </a:extLst>
            </p:cNvPr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9948;p67">
            <a:extLst>
              <a:ext uri="{FF2B5EF4-FFF2-40B4-BE49-F238E27FC236}">
                <a16:creationId xmlns:a16="http://schemas.microsoft.com/office/drawing/2014/main" id="{762CECCA-638D-448C-A540-A9158C9F2E19}"/>
              </a:ext>
            </a:extLst>
          </p:cNvPr>
          <p:cNvGrpSpPr/>
          <p:nvPr/>
        </p:nvGrpSpPr>
        <p:grpSpPr>
          <a:xfrm>
            <a:off x="2624081" y="2486890"/>
            <a:ext cx="375378" cy="367397"/>
            <a:chOff x="-63669700" y="2646600"/>
            <a:chExt cx="324525" cy="317625"/>
          </a:xfrm>
          <a:solidFill>
            <a:srgbClr val="000400"/>
          </a:solidFill>
        </p:grpSpPr>
        <p:sp>
          <p:nvSpPr>
            <p:cNvPr id="164" name="Google Shape;9949;p67">
              <a:extLst>
                <a:ext uri="{FF2B5EF4-FFF2-40B4-BE49-F238E27FC236}">
                  <a16:creationId xmlns:a16="http://schemas.microsoft.com/office/drawing/2014/main" id="{6FC83608-27C1-4DD1-AE97-F54B82096060}"/>
                </a:ext>
              </a:extLst>
            </p:cNvPr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950;p67">
              <a:extLst>
                <a:ext uri="{FF2B5EF4-FFF2-40B4-BE49-F238E27FC236}">
                  <a16:creationId xmlns:a16="http://schemas.microsoft.com/office/drawing/2014/main" id="{1659F051-BAAA-4C3A-BC39-0A72974C531A}"/>
                </a:ext>
              </a:extLst>
            </p:cNvPr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9951;p67">
            <a:extLst>
              <a:ext uri="{FF2B5EF4-FFF2-40B4-BE49-F238E27FC236}">
                <a16:creationId xmlns:a16="http://schemas.microsoft.com/office/drawing/2014/main" id="{6E5FD6C4-7927-4ACF-846C-CF023867F6F5}"/>
              </a:ext>
            </a:extLst>
          </p:cNvPr>
          <p:cNvGrpSpPr/>
          <p:nvPr/>
        </p:nvGrpSpPr>
        <p:grpSpPr>
          <a:xfrm>
            <a:off x="1286361" y="2960218"/>
            <a:ext cx="366269" cy="366732"/>
            <a:chOff x="-61784125" y="1931250"/>
            <a:chExt cx="316650" cy="317050"/>
          </a:xfrm>
          <a:solidFill>
            <a:srgbClr val="000400"/>
          </a:solidFill>
        </p:grpSpPr>
        <p:sp>
          <p:nvSpPr>
            <p:cNvPr id="167" name="Google Shape;9952;p67">
              <a:extLst>
                <a:ext uri="{FF2B5EF4-FFF2-40B4-BE49-F238E27FC236}">
                  <a16:creationId xmlns:a16="http://schemas.microsoft.com/office/drawing/2014/main" id="{BB122806-AEC7-4733-8C19-9021A3A8E42F}"/>
                </a:ext>
              </a:extLst>
            </p:cNvPr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953;p67">
              <a:extLst>
                <a:ext uri="{FF2B5EF4-FFF2-40B4-BE49-F238E27FC236}">
                  <a16:creationId xmlns:a16="http://schemas.microsoft.com/office/drawing/2014/main" id="{A0A5B4C6-B885-4409-9479-A5E669E59DD4}"/>
                </a:ext>
              </a:extLst>
            </p:cNvPr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954;p67">
              <a:extLst>
                <a:ext uri="{FF2B5EF4-FFF2-40B4-BE49-F238E27FC236}">
                  <a16:creationId xmlns:a16="http://schemas.microsoft.com/office/drawing/2014/main" id="{73B92B15-6AFD-480A-A113-C02779EC6D66}"/>
                </a:ext>
              </a:extLst>
            </p:cNvPr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955;p67">
              <a:extLst>
                <a:ext uri="{FF2B5EF4-FFF2-40B4-BE49-F238E27FC236}">
                  <a16:creationId xmlns:a16="http://schemas.microsoft.com/office/drawing/2014/main" id="{F0E1E381-07A6-4411-A8EC-EF07F31EE81B}"/>
                </a:ext>
              </a:extLst>
            </p:cNvPr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9956;p67">
            <a:extLst>
              <a:ext uri="{FF2B5EF4-FFF2-40B4-BE49-F238E27FC236}">
                <a16:creationId xmlns:a16="http://schemas.microsoft.com/office/drawing/2014/main" id="{6E57DF76-E769-447E-B42C-826644A15AC1}"/>
              </a:ext>
            </a:extLst>
          </p:cNvPr>
          <p:cNvGrpSpPr/>
          <p:nvPr/>
        </p:nvGrpSpPr>
        <p:grpSpPr>
          <a:xfrm>
            <a:off x="1286360" y="3396465"/>
            <a:ext cx="366269" cy="366269"/>
            <a:chOff x="-61783350" y="2297100"/>
            <a:chExt cx="316650" cy="316650"/>
          </a:xfrm>
          <a:solidFill>
            <a:srgbClr val="000400"/>
          </a:solidFill>
        </p:grpSpPr>
        <p:sp>
          <p:nvSpPr>
            <p:cNvPr id="172" name="Google Shape;9957;p67">
              <a:extLst>
                <a:ext uri="{FF2B5EF4-FFF2-40B4-BE49-F238E27FC236}">
                  <a16:creationId xmlns:a16="http://schemas.microsoft.com/office/drawing/2014/main" id="{92F8AF18-34C6-4F8B-929E-070F68AFD529}"/>
                </a:ext>
              </a:extLst>
            </p:cNvPr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958;p67">
              <a:extLst>
                <a:ext uri="{FF2B5EF4-FFF2-40B4-BE49-F238E27FC236}">
                  <a16:creationId xmlns:a16="http://schemas.microsoft.com/office/drawing/2014/main" id="{65B316B9-40E8-4001-B8EA-823A6E0AFCC5}"/>
                </a:ext>
              </a:extLst>
            </p:cNvPr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9959;p67">
            <a:extLst>
              <a:ext uri="{FF2B5EF4-FFF2-40B4-BE49-F238E27FC236}">
                <a16:creationId xmlns:a16="http://schemas.microsoft.com/office/drawing/2014/main" id="{5BAE1C62-CAD2-47D0-BB54-0AEFF84EB349}"/>
              </a:ext>
            </a:extLst>
          </p:cNvPr>
          <p:cNvGrpSpPr/>
          <p:nvPr/>
        </p:nvGrpSpPr>
        <p:grpSpPr>
          <a:xfrm>
            <a:off x="1286360" y="3837548"/>
            <a:ext cx="366269" cy="369305"/>
            <a:chOff x="-61782550" y="2664925"/>
            <a:chExt cx="316650" cy="319275"/>
          </a:xfrm>
          <a:solidFill>
            <a:srgbClr val="000400"/>
          </a:solidFill>
        </p:grpSpPr>
        <p:sp>
          <p:nvSpPr>
            <p:cNvPr id="175" name="Google Shape;9960;p67">
              <a:extLst>
                <a:ext uri="{FF2B5EF4-FFF2-40B4-BE49-F238E27FC236}">
                  <a16:creationId xmlns:a16="http://schemas.microsoft.com/office/drawing/2014/main" id="{6C951C24-DBA2-4E12-B0D9-8A17A41F91AB}"/>
                </a:ext>
              </a:extLst>
            </p:cNvPr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961;p67">
              <a:extLst>
                <a:ext uri="{FF2B5EF4-FFF2-40B4-BE49-F238E27FC236}">
                  <a16:creationId xmlns:a16="http://schemas.microsoft.com/office/drawing/2014/main" id="{6E0002E4-1129-4BFE-8130-B81B969C5EE3}"/>
                </a:ext>
              </a:extLst>
            </p:cNvPr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962;p67">
              <a:extLst>
                <a:ext uri="{FF2B5EF4-FFF2-40B4-BE49-F238E27FC236}">
                  <a16:creationId xmlns:a16="http://schemas.microsoft.com/office/drawing/2014/main" id="{538AADBD-F5BD-46E9-8AA1-6D9D16115DEA}"/>
                </a:ext>
              </a:extLst>
            </p:cNvPr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9963;p67">
            <a:extLst>
              <a:ext uri="{FF2B5EF4-FFF2-40B4-BE49-F238E27FC236}">
                <a16:creationId xmlns:a16="http://schemas.microsoft.com/office/drawing/2014/main" id="{23A1D511-9829-4EB8-B0ED-C6AB2FCDDE38}"/>
              </a:ext>
            </a:extLst>
          </p:cNvPr>
          <p:cNvGrpSpPr/>
          <p:nvPr/>
        </p:nvGrpSpPr>
        <p:grpSpPr>
          <a:xfrm>
            <a:off x="3508137" y="2968936"/>
            <a:ext cx="367165" cy="349294"/>
            <a:chOff x="-59889100" y="1945025"/>
            <a:chExt cx="317425" cy="301975"/>
          </a:xfrm>
          <a:solidFill>
            <a:srgbClr val="000400"/>
          </a:solidFill>
        </p:grpSpPr>
        <p:sp>
          <p:nvSpPr>
            <p:cNvPr id="179" name="Google Shape;9964;p67">
              <a:extLst>
                <a:ext uri="{FF2B5EF4-FFF2-40B4-BE49-F238E27FC236}">
                  <a16:creationId xmlns:a16="http://schemas.microsoft.com/office/drawing/2014/main" id="{CE0AE1EB-7893-4BB6-8298-4EA0A1A52AB3}"/>
                </a:ext>
              </a:extLst>
            </p:cNvPr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965;p67">
              <a:extLst>
                <a:ext uri="{FF2B5EF4-FFF2-40B4-BE49-F238E27FC236}">
                  <a16:creationId xmlns:a16="http://schemas.microsoft.com/office/drawing/2014/main" id="{6BFBABAF-B4EE-4BD4-A7CB-ABEA60E25629}"/>
                </a:ext>
              </a:extLst>
            </p:cNvPr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966;p67">
              <a:extLst>
                <a:ext uri="{FF2B5EF4-FFF2-40B4-BE49-F238E27FC236}">
                  <a16:creationId xmlns:a16="http://schemas.microsoft.com/office/drawing/2014/main" id="{C34B27D7-E285-4D68-994F-DD70702DD036}"/>
                </a:ext>
              </a:extLst>
            </p:cNvPr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967;p67">
              <a:extLst>
                <a:ext uri="{FF2B5EF4-FFF2-40B4-BE49-F238E27FC236}">
                  <a16:creationId xmlns:a16="http://schemas.microsoft.com/office/drawing/2014/main" id="{646BC15D-8970-4116-AB67-14CFB4010DFA}"/>
                </a:ext>
              </a:extLst>
            </p:cNvPr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9968;p67">
            <a:extLst>
              <a:ext uri="{FF2B5EF4-FFF2-40B4-BE49-F238E27FC236}">
                <a16:creationId xmlns:a16="http://schemas.microsoft.com/office/drawing/2014/main" id="{50713342-1EA8-4918-BBAC-DDAB834A4741}"/>
              </a:ext>
            </a:extLst>
          </p:cNvPr>
          <p:cNvSpPr/>
          <p:nvPr/>
        </p:nvSpPr>
        <p:spPr>
          <a:xfrm>
            <a:off x="3501697" y="3436096"/>
            <a:ext cx="368091" cy="28700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9969;p67">
            <a:extLst>
              <a:ext uri="{FF2B5EF4-FFF2-40B4-BE49-F238E27FC236}">
                <a16:creationId xmlns:a16="http://schemas.microsoft.com/office/drawing/2014/main" id="{EFDC7F1E-CEE4-4598-8E0F-7B1D94831A2A}"/>
              </a:ext>
            </a:extLst>
          </p:cNvPr>
          <p:cNvGrpSpPr/>
          <p:nvPr/>
        </p:nvGrpSpPr>
        <p:grpSpPr>
          <a:xfrm>
            <a:off x="3507226" y="3839471"/>
            <a:ext cx="368987" cy="365459"/>
            <a:chOff x="-59889100" y="2671925"/>
            <a:chExt cx="319000" cy="315950"/>
          </a:xfrm>
          <a:solidFill>
            <a:srgbClr val="000400"/>
          </a:solidFill>
        </p:grpSpPr>
        <p:sp>
          <p:nvSpPr>
            <p:cNvPr id="185" name="Google Shape;9970;p67">
              <a:extLst>
                <a:ext uri="{FF2B5EF4-FFF2-40B4-BE49-F238E27FC236}">
                  <a16:creationId xmlns:a16="http://schemas.microsoft.com/office/drawing/2014/main" id="{BEC3350A-7339-4785-AB46-35FEA162C152}"/>
                </a:ext>
              </a:extLst>
            </p:cNvPr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971;p67">
              <a:extLst>
                <a:ext uri="{FF2B5EF4-FFF2-40B4-BE49-F238E27FC236}">
                  <a16:creationId xmlns:a16="http://schemas.microsoft.com/office/drawing/2014/main" id="{37DB6CD1-ADD3-461C-9BD5-432F02673048}"/>
                </a:ext>
              </a:extLst>
            </p:cNvPr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972;p67">
              <a:extLst>
                <a:ext uri="{FF2B5EF4-FFF2-40B4-BE49-F238E27FC236}">
                  <a16:creationId xmlns:a16="http://schemas.microsoft.com/office/drawing/2014/main" id="{B0188721-C087-47AF-BB04-E2E0D1AF3552}"/>
                </a:ext>
              </a:extLst>
            </p:cNvPr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973;p67">
              <a:extLst>
                <a:ext uri="{FF2B5EF4-FFF2-40B4-BE49-F238E27FC236}">
                  <a16:creationId xmlns:a16="http://schemas.microsoft.com/office/drawing/2014/main" id="{DDCCB21A-6967-4577-AC9F-78AE2DEADD81}"/>
                </a:ext>
              </a:extLst>
            </p:cNvPr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9974;p67">
            <a:extLst>
              <a:ext uri="{FF2B5EF4-FFF2-40B4-BE49-F238E27FC236}">
                <a16:creationId xmlns:a16="http://schemas.microsoft.com/office/drawing/2014/main" id="{F3B2B9E4-B161-44D0-8FC0-EAB2883DFC87}"/>
              </a:ext>
            </a:extLst>
          </p:cNvPr>
          <p:cNvGrpSpPr/>
          <p:nvPr/>
        </p:nvGrpSpPr>
        <p:grpSpPr>
          <a:xfrm>
            <a:off x="2620204" y="4281976"/>
            <a:ext cx="367165" cy="366269"/>
            <a:chOff x="-59092025" y="2296300"/>
            <a:chExt cx="317425" cy="316650"/>
          </a:xfrm>
          <a:solidFill>
            <a:srgbClr val="000400"/>
          </a:solidFill>
        </p:grpSpPr>
        <p:sp>
          <p:nvSpPr>
            <p:cNvPr id="190" name="Google Shape;9975;p67">
              <a:extLst>
                <a:ext uri="{FF2B5EF4-FFF2-40B4-BE49-F238E27FC236}">
                  <a16:creationId xmlns:a16="http://schemas.microsoft.com/office/drawing/2014/main" id="{F6B4D86E-49B7-4085-B0FE-54F442089197}"/>
                </a:ext>
              </a:extLst>
            </p:cNvPr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76;p67">
              <a:extLst>
                <a:ext uri="{FF2B5EF4-FFF2-40B4-BE49-F238E27FC236}">
                  <a16:creationId xmlns:a16="http://schemas.microsoft.com/office/drawing/2014/main" id="{FDAC901D-A956-4324-9536-251F3ED89FA7}"/>
                </a:ext>
              </a:extLst>
            </p:cNvPr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9977;p67">
            <a:extLst>
              <a:ext uri="{FF2B5EF4-FFF2-40B4-BE49-F238E27FC236}">
                <a16:creationId xmlns:a16="http://schemas.microsoft.com/office/drawing/2014/main" id="{934A79E5-B1B6-4AA2-A50E-464FC64427B3}"/>
              </a:ext>
            </a:extLst>
          </p:cNvPr>
          <p:cNvGrpSpPr/>
          <p:nvPr/>
        </p:nvGrpSpPr>
        <p:grpSpPr>
          <a:xfrm>
            <a:off x="4865611" y="1532895"/>
            <a:ext cx="353174" cy="347599"/>
            <a:chOff x="683125" y="1955275"/>
            <a:chExt cx="299325" cy="294600"/>
          </a:xfrm>
          <a:solidFill>
            <a:srgbClr val="000400"/>
          </a:solidFill>
        </p:grpSpPr>
        <p:sp>
          <p:nvSpPr>
            <p:cNvPr id="193" name="Google Shape;9978;p67">
              <a:extLst>
                <a:ext uri="{FF2B5EF4-FFF2-40B4-BE49-F238E27FC236}">
                  <a16:creationId xmlns:a16="http://schemas.microsoft.com/office/drawing/2014/main" id="{004C50EA-47B0-4D6F-8537-0CBBF25B1441}"/>
                </a:ext>
              </a:extLst>
            </p:cNvPr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79;p67">
              <a:extLst>
                <a:ext uri="{FF2B5EF4-FFF2-40B4-BE49-F238E27FC236}">
                  <a16:creationId xmlns:a16="http://schemas.microsoft.com/office/drawing/2014/main" id="{932B0E67-E813-4FBA-A3EA-714B047E0A5F}"/>
                </a:ext>
              </a:extLst>
            </p:cNvPr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80;p67">
              <a:extLst>
                <a:ext uri="{FF2B5EF4-FFF2-40B4-BE49-F238E27FC236}">
                  <a16:creationId xmlns:a16="http://schemas.microsoft.com/office/drawing/2014/main" id="{2DCB0CA2-4DAD-4472-8616-07A3B66A9F25}"/>
                </a:ext>
              </a:extLst>
            </p:cNvPr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81;p67">
              <a:extLst>
                <a:ext uri="{FF2B5EF4-FFF2-40B4-BE49-F238E27FC236}">
                  <a16:creationId xmlns:a16="http://schemas.microsoft.com/office/drawing/2014/main" id="{6253661B-47C0-4591-BC36-307768A61ECF}"/>
                </a:ext>
              </a:extLst>
            </p:cNvPr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9982;p67">
            <a:extLst>
              <a:ext uri="{FF2B5EF4-FFF2-40B4-BE49-F238E27FC236}">
                <a16:creationId xmlns:a16="http://schemas.microsoft.com/office/drawing/2014/main" id="{8069A1F5-B946-4609-A5C2-3DF3B49FF74C}"/>
              </a:ext>
            </a:extLst>
          </p:cNvPr>
          <p:cNvGrpSpPr/>
          <p:nvPr/>
        </p:nvGrpSpPr>
        <p:grpSpPr>
          <a:xfrm>
            <a:off x="4866541" y="1983453"/>
            <a:ext cx="351315" cy="349486"/>
            <a:chOff x="685475" y="2318350"/>
            <a:chExt cx="297750" cy="296200"/>
          </a:xfrm>
          <a:solidFill>
            <a:srgbClr val="000400"/>
          </a:solidFill>
        </p:grpSpPr>
        <p:sp>
          <p:nvSpPr>
            <p:cNvPr id="198" name="Google Shape;9983;p67">
              <a:extLst>
                <a:ext uri="{FF2B5EF4-FFF2-40B4-BE49-F238E27FC236}">
                  <a16:creationId xmlns:a16="http://schemas.microsoft.com/office/drawing/2014/main" id="{CA63F615-D940-4A09-A082-4423FDE16DD7}"/>
                </a:ext>
              </a:extLst>
            </p:cNvPr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984;p67">
              <a:extLst>
                <a:ext uri="{FF2B5EF4-FFF2-40B4-BE49-F238E27FC236}">
                  <a16:creationId xmlns:a16="http://schemas.microsoft.com/office/drawing/2014/main" id="{0BDEAABF-5BB5-42D9-A177-B9283782779A}"/>
                </a:ext>
              </a:extLst>
            </p:cNvPr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985;p67">
              <a:extLst>
                <a:ext uri="{FF2B5EF4-FFF2-40B4-BE49-F238E27FC236}">
                  <a16:creationId xmlns:a16="http://schemas.microsoft.com/office/drawing/2014/main" id="{DA5D939D-9465-4770-9343-26AA8D160AD1}"/>
                </a:ext>
              </a:extLst>
            </p:cNvPr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9986;p67">
            <a:extLst>
              <a:ext uri="{FF2B5EF4-FFF2-40B4-BE49-F238E27FC236}">
                <a16:creationId xmlns:a16="http://schemas.microsoft.com/office/drawing/2014/main" id="{0AD5B9F3-7CD9-4C77-9886-10C989A4C821}"/>
              </a:ext>
            </a:extLst>
          </p:cNvPr>
          <p:cNvSpPr/>
          <p:nvPr/>
        </p:nvSpPr>
        <p:spPr>
          <a:xfrm>
            <a:off x="4867924" y="2425254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9987;p67">
            <a:extLst>
              <a:ext uri="{FF2B5EF4-FFF2-40B4-BE49-F238E27FC236}">
                <a16:creationId xmlns:a16="http://schemas.microsoft.com/office/drawing/2014/main" id="{8414E956-59E4-4E3D-9826-3BB8567A12E3}"/>
              </a:ext>
            </a:extLst>
          </p:cNvPr>
          <p:cNvGrpSpPr/>
          <p:nvPr/>
        </p:nvGrpSpPr>
        <p:grpSpPr>
          <a:xfrm>
            <a:off x="7094699" y="1532659"/>
            <a:ext cx="309517" cy="348071"/>
            <a:chOff x="2523000" y="1954875"/>
            <a:chExt cx="262325" cy="295000"/>
          </a:xfrm>
          <a:solidFill>
            <a:srgbClr val="000400"/>
          </a:solidFill>
        </p:grpSpPr>
        <p:sp>
          <p:nvSpPr>
            <p:cNvPr id="203" name="Google Shape;9988;p67">
              <a:extLst>
                <a:ext uri="{FF2B5EF4-FFF2-40B4-BE49-F238E27FC236}">
                  <a16:creationId xmlns:a16="http://schemas.microsoft.com/office/drawing/2014/main" id="{E31285DD-926E-40AF-A0CD-3293613E0E56}"/>
                </a:ext>
              </a:extLst>
            </p:cNvPr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989;p67">
              <a:extLst>
                <a:ext uri="{FF2B5EF4-FFF2-40B4-BE49-F238E27FC236}">
                  <a16:creationId xmlns:a16="http://schemas.microsoft.com/office/drawing/2014/main" id="{D7A35612-672A-48B7-BC3A-EA921926906A}"/>
                </a:ext>
              </a:extLst>
            </p:cNvPr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9990;p67">
            <a:extLst>
              <a:ext uri="{FF2B5EF4-FFF2-40B4-BE49-F238E27FC236}">
                <a16:creationId xmlns:a16="http://schemas.microsoft.com/office/drawing/2014/main" id="{B744A601-416F-4673-BAE0-60FAD9C84B93}"/>
              </a:ext>
            </a:extLst>
          </p:cNvPr>
          <p:cNvGrpSpPr/>
          <p:nvPr/>
        </p:nvGrpSpPr>
        <p:grpSpPr>
          <a:xfrm>
            <a:off x="7073800" y="1983925"/>
            <a:ext cx="351315" cy="348542"/>
            <a:chOff x="2508825" y="2318350"/>
            <a:chExt cx="297750" cy="295400"/>
          </a:xfrm>
          <a:solidFill>
            <a:srgbClr val="000400"/>
          </a:solidFill>
        </p:grpSpPr>
        <p:sp>
          <p:nvSpPr>
            <p:cNvPr id="206" name="Google Shape;9991;p67">
              <a:extLst>
                <a:ext uri="{FF2B5EF4-FFF2-40B4-BE49-F238E27FC236}">
                  <a16:creationId xmlns:a16="http://schemas.microsoft.com/office/drawing/2014/main" id="{1DB56645-6491-4EC9-B756-5BC367D183D9}"/>
                </a:ext>
              </a:extLst>
            </p:cNvPr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992;p67">
              <a:extLst>
                <a:ext uri="{FF2B5EF4-FFF2-40B4-BE49-F238E27FC236}">
                  <a16:creationId xmlns:a16="http://schemas.microsoft.com/office/drawing/2014/main" id="{CFA73F02-0ADE-4521-B757-34EF6B078CAE}"/>
                </a:ext>
              </a:extLst>
            </p:cNvPr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9993;p67">
            <a:extLst>
              <a:ext uri="{FF2B5EF4-FFF2-40B4-BE49-F238E27FC236}">
                <a16:creationId xmlns:a16="http://schemas.microsoft.com/office/drawing/2014/main" id="{E35E15B8-8F6C-4061-B39B-5E7AB8CF1321}"/>
              </a:ext>
            </a:extLst>
          </p:cNvPr>
          <p:cNvSpPr/>
          <p:nvPr/>
        </p:nvSpPr>
        <p:spPr>
          <a:xfrm>
            <a:off x="7074663" y="2425254"/>
            <a:ext cx="349457" cy="349427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9994;p67">
            <a:extLst>
              <a:ext uri="{FF2B5EF4-FFF2-40B4-BE49-F238E27FC236}">
                <a16:creationId xmlns:a16="http://schemas.microsoft.com/office/drawing/2014/main" id="{F22EA123-7CFA-4038-8FD1-D3835F0533AB}"/>
              </a:ext>
            </a:extLst>
          </p:cNvPr>
          <p:cNvGrpSpPr/>
          <p:nvPr/>
        </p:nvGrpSpPr>
        <p:grpSpPr>
          <a:xfrm>
            <a:off x="5747373" y="2897978"/>
            <a:ext cx="347599" cy="348513"/>
            <a:chOff x="4321150" y="1946600"/>
            <a:chExt cx="294600" cy="295375"/>
          </a:xfrm>
          <a:solidFill>
            <a:srgbClr val="000400"/>
          </a:solidFill>
        </p:grpSpPr>
        <p:sp>
          <p:nvSpPr>
            <p:cNvPr id="210" name="Google Shape;9995;p67">
              <a:extLst>
                <a:ext uri="{FF2B5EF4-FFF2-40B4-BE49-F238E27FC236}">
                  <a16:creationId xmlns:a16="http://schemas.microsoft.com/office/drawing/2014/main" id="{8961E292-DD64-460E-8B65-DDFE879781E8}"/>
                </a:ext>
              </a:extLst>
            </p:cNvPr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996;p67">
              <a:extLst>
                <a:ext uri="{FF2B5EF4-FFF2-40B4-BE49-F238E27FC236}">
                  <a16:creationId xmlns:a16="http://schemas.microsoft.com/office/drawing/2014/main" id="{EB6A5AAE-3F3E-470C-9E5F-CF54B3157BB0}"/>
                </a:ext>
              </a:extLst>
            </p:cNvPr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997;p67">
              <a:extLst>
                <a:ext uri="{FF2B5EF4-FFF2-40B4-BE49-F238E27FC236}">
                  <a16:creationId xmlns:a16="http://schemas.microsoft.com/office/drawing/2014/main" id="{9148A0F1-2ECB-464F-8A54-2C7A95DCB399}"/>
                </a:ext>
              </a:extLst>
            </p:cNvPr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9998;p67">
            <a:extLst>
              <a:ext uri="{FF2B5EF4-FFF2-40B4-BE49-F238E27FC236}">
                <a16:creationId xmlns:a16="http://schemas.microsoft.com/office/drawing/2014/main" id="{E8A4214D-6B8E-458E-B69F-C28CF42FC959}"/>
              </a:ext>
            </a:extLst>
          </p:cNvPr>
          <p:cNvSpPr/>
          <p:nvPr/>
        </p:nvSpPr>
        <p:spPr>
          <a:xfrm>
            <a:off x="5744000" y="3398060"/>
            <a:ext cx="354117" cy="326242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9999;p67">
            <a:extLst>
              <a:ext uri="{FF2B5EF4-FFF2-40B4-BE49-F238E27FC236}">
                <a16:creationId xmlns:a16="http://schemas.microsoft.com/office/drawing/2014/main" id="{D6FE47F7-0EFF-4FA5-AAAE-AB6EE55958A6}"/>
              </a:ext>
            </a:extLst>
          </p:cNvPr>
          <p:cNvSpPr/>
          <p:nvPr/>
        </p:nvSpPr>
        <p:spPr>
          <a:xfrm>
            <a:off x="5744472" y="3836225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10000;p67">
            <a:extLst>
              <a:ext uri="{FF2B5EF4-FFF2-40B4-BE49-F238E27FC236}">
                <a16:creationId xmlns:a16="http://schemas.microsoft.com/office/drawing/2014/main" id="{8B2E85DC-C89C-473F-A18F-618D86B8EC1B}"/>
              </a:ext>
            </a:extLst>
          </p:cNvPr>
          <p:cNvSpPr/>
          <p:nvPr/>
        </p:nvSpPr>
        <p:spPr>
          <a:xfrm>
            <a:off x="8020096" y="2898870"/>
            <a:ext cx="224004" cy="346655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10001;p67">
            <a:extLst>
              <a:ext uri="{FF2B5EF4-FFF2-40B4-BE49-F238E27FC236}">
                <a16:creationId xmlns:a16="http://schemas.microsoft.com/office/drawing/2014/main" id="{49394766-9B7D-42DB-9C2D-5E779B6FAA15}"/>
              </a:ext>
            </a:extLst>
          </p:cNvPr>
          <p:cNvSpPr/>
          <p:nvPr/>
        </p:nvSpPr>
        <p:spPr>
          <a:xfrm>
            <a:off x="5310365" y="1531929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10002;p67">
            <a:extLst>
              <a:ext uri="{FF2B5EF4-FFF2-40B4-BE49-F238E27FC236}">
                <a16:creationId xmlns:a16="http://schemas.microsoft.com/office/drawing/2014/main" id="{B41B2AD8-A055-427F-ACD0-68121F1D1516}"/>
              </a:ext>
            </a:extLst>
          </p:cNvPr>
          <p:cNvGrpSpPr/>
          <p:nvPr/>
        </p:nvGrpSpPr>
        <p:grpSpPr>
          <a:xfrm>
            <a:off x="5309921" y="1983925"/>
            <a:ext cx="352230" cy="348542"/>
            <a:chOff x="1049375" y="2318350"/>
            <a:chExt cx="298525" cy="295400"/>
          </a:xfrm>
          <a:solidFill>
            <a:srgbClr val="000400"/>
          </a:solidFill>
        </p:grpSpPr>
        <p:sp>
          <p:nvSpPr>
            <p:cNvPr id="218" name="Google Shape;10003;p67">
              <a:extLst>
                <a:ext uri="{FF2B5EF4-FFF2-40B4-BE49-F238E27FC236}">
                  <a16:creationId xmlns:a16="http://schemas.microsoft.com/office/drawing/2014/main" id="{9FF37CCC-F2A5-4F16-A6C7-04B811D2E16D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004;p67">
              <a:extLst>
                <a:ext uri="{FF2B5EF4-FFF2-40B4-BE49-F238E27FC236}">
                  <a16:creationId xmlns:a16="http://schemas.microsoft.com/office/drawing/2014/main" id="{2387A1F6-082C-4DF0-BF44-9655271C605A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005;p67">
              <a:extLst>
                <a:ext uri="{FF2B5EF4-FFF2-40B4-BE49-F238E27FC236}">
                  <a16:creationId xmlns:a16="http://schemas.microsoft.com/office/drawing/2014/main" id="{195FC12E-65ED-42DF-AC12-56A949B9016E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006;p67">
              <a:extLst>
                <a:ext uri="{FF2B5EF4-FFF2-40B4-BE49-F238E27FC236}">
                  <a16:creationId xmlns:a16="http://schemas.microsoft.com/office/drawing/2014/main" id="{87B2181F-BA57-41FF-BB50-249C6EC5A874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10007;p67">
            <a:extLst>
              <a:ext uri="{FF2B5EF4-FFF2-40B4-BE49-F238E27FC236}">
                <a16:creationId xmlns:a16="http://schemas.microsoft.com/office/drawing/2014/main" id="{326B1E35-F34F-4804-AF3F-8201E94BDB54}"/>
              </a:ext>
            </a:extLst>
          </p:cNvPr>
          <p:cNvGrpSpPr/>
          <p:nvPr/>
        </p:nvGrpSpPr>
        <p:grpSpPr>
          <a:xfrm>
            <a:off x="5310393" y="2424376"/>
            <a:ext cx="351286" cy="351286"/>
            <a:chOff x="1049375" y="2680675"/>
            <a:chExt cx="297725" cy="297725"/>
          </a:xfrm>
          <a:solidFill>
            <a:srgbClr val="000400"/>
          </a:solidFill>
        </p:grpSpPr>
        <p:sp>
          <p:nvSpPr>
            <p:cNvPr id="223" name="Google Shape;10008;p67">
              <a:extLst>
                <a:ext uri="{FF2B5EF4-FFF2-40B4-BE49-F238E27FC236}">
                  <a16:creationId xmlns:a16="http://schemas.microsoft.com/office/drawing/2014/main" id="{41DD79E5-E494-4364-A858-193DCC19255C}"/>
                </a:ext>
              </a:extLst>
            </p:cNvPr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009;p67">
              <a:extLst>
                <a:ext uri="{FF2B5EF4-FFF2-40B4-BE49-F238E27FC236}">
                  <a16:creationId xmlns:a16="http://schemas.microsoft.com/office/drawing/2014/main" id="{D4048EAF-4F0F-45DA-8EC9-5947618C450D}"/>
                </a:ext>
              </a:extLst>
            </p:cNvPr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10010;p67">
            <a:extLst>
              <a:ext uri="{FF2B5EF4-FFF2-40B4-BE49-F238E27FC236}">
                <a16:creationId xmlns:a16="http://schemas.microsoft.com/office/drawing/2014/main" id="{2249A212-B47C-4BA5-B7CA-4AA95F27EE76}"/>
              </a:ext>
            </a:extLst>
          </p:cNvPr>
          <p:cNvGrpSpPr/>
          <p:nvPr/>
        </p:nvGrpSpPr>
        <p:grpSpPr>
          <a:xfrm>
            <a:off x="7523845" y="1532423"/>
            <a:ext cx="348513" cy="348542"/>
            <a:chOff x="2872725" y="1954475"/>
            <a:chExt cx="295375" cy="295400"/>
          </a:xfrm>
          <a:solidFill>
            <a:srgbClr val="000400"/>
          </a:solidFill>
        </p:grpSpPr>
        <p:sp>
          <p:nvSpPr>
            <p:cNvPr id="226" name="Google Shape;10011;p67">
              <a:extLst>
                <a:ext uri="{FF2B5EF4-FFF2-40B4-BE49-F238E27FC236}">
                  <a16:creationId xmlns:a16="http://schemas.microsoft.com/office/drawing/2014/main" id="{35BD5ED5-4F8F-44C6-A6C8-BE588E53B420}"/>
                </a:ext>
              </a:extLst>
            </p:cNvPr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012;p67">
              <a:extLst>
                <a:ext uri="{FF2B5EF4-FFF2-40B4-BE49-F238E27FC236}">
                  <a16:creationId xmlns:a16="http://schemas.microsoft.com/office/drawing/2014/main" id="{12ADBAAF-0C51-4153-8C5C-9FB88A3D0F26}"/>
                </a:ext>
              </a:extLst>
            </p:cNvPr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013;p67">
              <a:extLst>
                <a:ext uri="{FF2B5EF4-FFF2-40B4-BE49-F238E27FC236}">
                  <a16:creationId xmlns:a16="http://schemas.microsoft.com/office/drawing/2014/main" id="{A15246BE-4F10-421C-8E22-3BEFA147E413}"/>
                </a:ext>
              </a:extLst>
            </p:cNvPr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10014;p67">
            <a:extLst>
              <a:ext uri="{FF2B5EF4-FFF2-40B4-BE49-F238E27FC236}">
                <a16:creationId xmlns:a16="http://schemas.microsoft.com/office/drawing/2014/main" id="{941915F2-3392-4285-A819-958CA3C3E04C}"/>
              </a:ext>
            </a:extLst>
          </p:cNvPr>
          <p:cNvGrpSpPr/>
          <p:nvPr/>
        </p:nvGrpSpPr>
        <p:grpSpPr>
          <a:xfrm>
            <a:off x="7545216" y="1982996"/>
            <a:ext cx="305771" cy="350401"/>
            <a:chOff x="2890050" y="2318350"/>
            <a:chExt cx="259150" cy="296975"/>
          </a:xfrm>
          <a:solidFill>
            <a:srgbClr val="000400"/>
          </a:solidFill>
        </p:grpSpPr>
        <p:sp>
          <p:nvSpPr>
            <p:cNvPr id="230" name="Google Shape;10015;p67">
              <a:extLst>
                <a:ext uri="{FF2B5EF4-FFF2-40B4-BE49-F238E27FC236}">
                  <a16:creationId xmlns:a16="http://schemas.microsoft.com/office/drawing/2014/main" id="{13B46A9D-4E27-4593-AECE-CE7505403263}"/>
                </a:ext>
              </a:extLst>
            </p:cNvPr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016;p67">
              <a:extLst>
                <a:ext uri="{FF2B5EF4-FFF2-40B4-BE49-F238E27FC236}">
                  <a16:creationId xmlns:a16="http://schemas.microsoft.com/office/drawing/2014/main" id="{B83E956F-A411-40F0-AC82-0E3CF0D6211F}"/>
                </a:ext>
              </a:extLst>
            </p:cNvPr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10017;p67">
            <a:extLst>
              <a:ext uri="{FF2B5EF4-FFF2-40B4-BE49-F238E27FC236}">
                <a16:creationId xmlns:a16="http://schemas.microsoft.com/office/drawing/2014/main" id="{F3FC6D3F-4EE7-4ECD-AEFF-FB8E04A125C5}"/>
              </a:ext>
            </a:extLst>
          </p:cNvPr>
          <p:cNvSpPr/>
          <p:nvPr/>
        </p:nvSpPr>
        <p:spPr>
          <a:xfrm>
            <a:off x="7585093" y="2424782"/>
            <a:ext cx="225862" cy="35037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10018;p67">
            <a:extLst>
              <a:ext uri="{FF2B5EF4-FFF2-40B4-BE49-F238E27FC236}">
                <a16:creationId xmlns:a16="http://schemas.microsoft.com/office/drawing/2014/main" id="{17545C53-FC82-40C9-83C9-D5B5663343DC}"/>
              </a:ext>
            </a:extLst>
          </p:cNvPr>
          <p:cNvGrpSpPr/>
          <p:nvPr/>
        </p:nvGrpSpPr>
        <p:grpSpPr>
          <a:xfrm>
            <a:off x="6187732" y="2898450"/>
            <a:ext cx="347569" cy="347569"/>
            <a:chOff x="4685050" y="1945825"/>
            <a:chExt cx="294575" cy="294575"/>
          </a:xfrm>
          <a:solidFill>
            <a:srgbClr val="000400"/>
          </a:solidFill>
        </p:grpSpPr>
        <p:sp>
          <p:nvSpPr>
            <p:cNvPr id="234" name="Google Shape;10019;p67">
              <a:extLst>
                <a:ext uri="{FF2B5EF4-FFF2-40B4-BE49-F238E27FC236}">
                  <a16:creationId xmlns:a16="http://schemas.microsoft.com/office/drawing/2014/main" id="{51BB20A3-0560-40E7-A65F-D347B0EACD86}"/>
                </a:ext>
              </a:extLst>
            </p:cNvPr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020;p67">
              <a:extLst>
                <a:ext uri="{FF2B5EF4-FFF2-40B4-BE49-F238E27FC236}">
                  <a16:creationId xmlns:a16="http://schemas.microsoft.com/office/drawing/2014/main" id="{33B8D368-EC64-463B-B811-0698579A3AC6}"/>
                </a:ext>
              </a:extLst>
            </p:cNvPr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0021;p67">
              <a:extLst>
                <a:ext uri="{FF2B5EF4-FFF2-40B4-BE49-F238E27FC236}">
                  <a16:creationId xmlns:a16="http://schemas.microsoft.com/office/drawing/2014/main" id="{EF65EFAE-D717-486F-81AF-91538FC8944C}"/>
                </a:ext>
              </a:extLst>
            </p:cNvPr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0022;p67">
              <a:extLst>
                <a:ext uri="{FF2B5EF4-FFF2-40B4-BE49-F238E27FC236}">
                  <a16:creationId xmlns:a16="http://schemas.microsoft.com/office/drawing/2014/main" id="{31331501-F0C2-4238-BDB8-F8DA6EAB7D74}"/>
                </a:ext>
              </a:extLst>
            </p:cNvPr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0023;p67">
              <a:extLst>
                <a:ext uri="{FF2B5EF4-FFF2-40B4-BE49-F238E27FC236}">
                  <a16:creationId xmlns:a16="http://schemas.microsoft.com/office/drawing/2014/main" id="{8EB55B36-BF10-45A2-B406-2FB10FDC7030}"/>
                </a:ext>
              </a:extLst>
            </p:cNvPr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10024;p67">
            <a:extLst>
              <a:ext uri="{FF2B5EF4-FFF2-40B4-BE49-F238E27FC236}">
                <a16:creationId xmlns:a16="http://schemas.microsoft.com/office/drawing/2014/main" id="{5F120E01-A056-47D8-A38A-BCE9FD982512}"/>
              </a:ext>
            </a:extLst>
          </p:cNvPr>
          <p:cNvSpPr/>
          <p:nvPr/>
        </p:nvSpPr>
        <p:spPr>
          <a:xfrm>
            <a:off x="6187137" y="3387382"/>
            <a:ext cx="348513" cy="347599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10025;p67">
            <a:extLst>
              <a:ext uri="{FF2B5EF4-FFF2-40B4-BE49-F238E27FC236}">
                <a16:creationId xmlns:a16="http://schemas.microsoft.com/office/drawing/2014/main" id="{E268BA6A-950E-4FB3-AE29-1BD272128C20}"/>
              </a:ext>
            </a:extLst>
          </p:cNvPr>
          <p:cNvSpPr/>
          <p:nvPr/>
        </p:nvSpPr>
        <p:spPr>
          <a:xfrm>
            <a:off x="6208050" y="3835296"/>
            <a:ext cx="306686" cy="350371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10026;p67">
            <a:extLst>
              <a:ext uri="{FF2B5EF4-FFF2-40B4-BE49-F238E27FC236}">
                <a16:creationId xmlns:a16="http://schemas.microsoft.com/office/drawing/2014/main" id="{C074B2C0-9BF1-4D27-A31E-D9E9CADEDB46}"/>
              </a:ext>
            </a:extLst>
          </p:cNvPr>
          <p:cNvGrpSpPr/>
          <p:nvPr/>
        </p:nvGrpSpPr>
        <p:grpSpPr>
          <a:xfrm>
            <a:off x="7958004" y="3387425"/>
            <a:ext cx="348513" cy="347599"/>
            <a:chOff x="6131900" y="2301825"/>
            <a:chExt cx="295375" cy="294600"/>
          </a:xfrm>
          <a:solidFill>
            <a:srgbClr val="000400"/>
          </a:solidFill>
        </p:grpSpPr>
        <p:sp>
          <p:nvSpPr>
            <p:cNvPr id="242" name="Google Shape;10027;p67">
              <a:extLst>
                <a:ext uri="{FF2B5EF4-FFF2-40B4-BE49-F238E27FC236}">
                  <a16:creationId xmlns:a16="http://schemas.microsoft.com/office/drawing/2014/main" id="{AF8EEB4C-7275-4F62-A59B-4B424AC4FDE0}"/>
                </a:ext>
              </a:extLst>
            </p:cNvPr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0028;p67">
              <a:extLst>
                <a:ext uri="{FF2B5EF4-FFF2-40B4-BE49-F238E27FC236}">
                  <a16:creationId xmlns:a16="http://schemas.microsoft.com/office/drawing/2014/main" id="{A48648F6-CE50-4262-AC06-D5DFD337BDB6}"/>
                </a:ext>
              </a:extLst>
            </p:cNvPr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0029;p67">
              <a:extLst>
                <a:ext uri="{FF2B5EF4-FFF2-40B4-BE49-F238E27FC236}">
                  <a16:creationId xmlns:a16="http://schemas.microsoft.com/office/drawing/2014/main" id="{D132FEED-DED0-4A09-82E9-B8071229F186}"/>
                </a:ext>
              </a:extLst>
            </p:cNvPr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0030;p67">
              <a:extLst>
                <a:ext uri="{FF2B5EF4-FFF2-40B4-BE49-F238E27FC236}">
                  <a16:creationId xmlns:a16="http://schemas.microsoft.com/office/drawing/2014/main" id="{A41A393C-D47F-4A5C-AAD0-C4D09A1FA11B}"/>
                </a:ext>
              </a:extLst>
            </p:cNvPr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10031;p67">
            <a:extLst>
              <a:ext uri="{FF2B5EF4-FFF2-40B4-BE49-F238E27FC236}">
                <a16:creationId xmlns:a16="http://schemas.microsoft.com/office/drawing/2014/main" id="{C63CFF32-C1B7-4F97-AAF9-C715040AC96C}"/>
              </a:ext>
            </a:extLst>
          </p:cNvPr>
          <p:cNvGrpSpPr/>
          <p:nvPr/>
        </p:nvGrpSpPr>
        <p:grpSpPr>
          <a:xfrm>
            <a:off x="5753997" y="1531966"/>
            <a:ext cx="351315" cy="349457"/>
            <a:chOff x="1412450" y="1954475"/>
            <a:chExt cx="297750" cy="296175"/>
          </a:xfrm>
          <a:solidFill>
            <a:srgbClr val="000400"/>
          </a:solidFill>
        </p:grpSpPr>
        <p:sp>
          <p:nvSpPr>
            <p:cNvPr id="247" name="Google Shape;10032;p67">
              <a:extLst>
                <a:ext uri="{FF2B5EF4-FFF2-40B4-BE49-F238E27FC236}">
                  <a16:creationId xmlns:a16="http://schemas.microsoft.com/office/drawing/2014/main" id="{7CF9C97E-EF87-46E4-88B0-B7F40926E9E5}"/>
                </a:ext>
              </a:extLst>
            </p:cNvPr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0033;p67">
              <a:extLst>
                <a:ext uri="{FF2B5EF4-FFF2-40B4-BE49-F238E27FC236}">
                  <a16:creationId xmlns:a16="http://schemas.microsoft.com/office/drawing/2014/main" id="{297BE760-A79F-4A30-A2C6-97FF471CE327}"/>
                </a:ext>
              </a:extLst>
            </p:cNvPr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10034;p67">
            <a:extLst>
              <a:ext uri="{FF2B5EF4-FFF2-40B4-BE49-F238E27FC236}">
                <a16:creationId xmlns:a16="http://schemas.microsoft.com/office/drawing/2014/main" id="{7CDBC232-8F65-4395-84FF-FED14B8E1DC4}"/>
              </a:ext>
            </a:extLst>
          </p:cNvPr>
          <p:cNvSpPr/>
          <p:nvPr/>
        </p:nvSpPr>
        <p:spPr>
          <a:xfrm>
            <a:off x="5755346" y="1985282"/>
            <a:ext cx="348542" cy="345740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10035;p67">
            <a:extLst>
              <a:ext uri="{FF2B5EF4-FFF2-40B4-BE49-F238E27FC236}">
                <a16:creationId xmlns:a16="http://schemas.microsoft.com/office/drawing/2014/main" id="{D345F7D5-12DB-46B3-88A2-09961B0B3BCF}"/>
              </a:ext>
            </a:extLst>
          </p:cNvPr>
          <p:cNvGrpSpPr/>
          <p:nvPr/>
        </p:nvGrpSpPr>
        <p:grpSpPr>
          <a:xfrm>
            <a:off x="5753997" y="2424494"/>
            <a:ext cx="351315" cy="351050"/>
            <a:chOff x="1413250" y="2680675"/>
            <a:chExt cx="297750" cy="297525"/>
          </a:xfrm>
          <a:solidFill>
            <a:srgbClr val="000400"/>
          </a:solidFill>
        </p:grpSpPr>
        <p:sp>
          <p:nvSpPr>
            <p:cNvPr id="251" name="Google Shape;10036;p67">
              <a:extLst>
                <a:ext uri="{FF2B5EF4-FFF2-40B4-BE49-F238E27FC236}">
                  <a16:creationId xmlns:a16="http://schemas.microsoft.com/office/drawing/2014/main" id="{B39AC318-3056-4C1F-A60D-048CA7B2034E}"/>
                </a:ext>
              </a:extLst>
            </p:cNvPr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0037;p67">
              <a:extLst>
                <a:ext uri="{FF2B5EF4-FFF2-40B4-BE49-F238E27FC236}">
                  <a16:creationId xmlns:a16="http://schemas.microsoft.com/office/drawing/2014/main" id="{D61D6BBB-8D46-4261-8B27-344A57011CC2}"/>
                </a:ext>
              </a:extLst>
            </p:cNvPr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0038;p67">
              <a:extLst>
                <a:ext uri="{FF2B5EF4-FFF2-40B4-BE49-F238E27FC236}">
                  <a16:creationId xmlns:a16="http://schemas.microsoft.com/office/drawing/2014/main" id="{E78CD238-E131-40C5-B894-AF6E460EC04A}"/>
                </a:ext>
              </a:extLst>
            </p:cNvPr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0039;p67">
              <a:extLst>
                <a:ext uri="{FF2B5EF4-FFF2-40B4-BE49-F238E27FC236}">
                  <a16:creationId xmlns:a16="http://schemas.microsoft.com/office/drawing/2014/main" id="{D46881BB-20ED-486A-AF8C-0D3700CF1653}"/>
                </a:ext>
              </a:extLst>
            </p:cNvPr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10040;p67">
            <a:extLst>
              <a:ext uri="{FF2B5EF4-FFF2-40B4-BE49-F238E27FC236}">
                <a16:creationId xmlns:a16="http://schemas.microsoft.com/office/drawing/2014/main" id="{C8C839A1-E34A-4A9C-A3FF-433BAC83D489}"/>
              </a:ext>
            </a:extLst>
          </p:cNvPr>
          <p:cNvSpPr/>
          <p:nvPr/>
        </p:nvSpPr>
        <p:spPr>
          <a:xfrm>
            <a:off x="8012357" y="1531944"/>
            <a:ext cx="270463" cy="349427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10041;p67">
            <a:extLst>
              <a:ext uri="{FF2B5EF4-FFF2-40B4-BE49-F238E27FC236}">
                <a16:creationId xmlns:a16="http://schemas.microsoft.com/office/drawing/2014/main" id="{329AA73C-10AA-46BE-A5AC-26DC85672857}"/>
              </a:ext>
            </a:extLst>
          </p:cNvPr>
          <p:cNvSpPr/>
          <p:nvPr/>
        </p:nvSpPr>
        <p:spPr>
          <a:xfrm>
            <a:off x="7964498" y="1984131"/>
            <a:ext cx="366182" cy="348041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10042;p67">
            <a:extLst>
              <a:ext uri="{FF2B5EF4-FFF2-40B4-BE49-F238E27FC236}">
                <a16:creationId xmlns:a16="http://schemas.microsoft.com/office/drawing/2014/main" id="{8B7399C0-627B-4A7C-A531-E0740E3146EC}"/>
              </a:ext>
            </a:extLst>
          </p:cNvPr>
          <p:cNvSpPr/>
          <p:nvPr/>
        </p:nvSpPr>
        <p:spPr>
          <a:xfrm>
            <a:off x="7971931" y="2425254"/>
            <a:ext cx="351315" cy="349427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10043;p67">
            <a:extLst>
              <a:ext uri="{FF2B5EF4-FFF2-40B4-BE49-F238E27FC236}">
                <a16:creationId xmlns:a16="http://schemas.microsoft.com/office/drawing/2014/main" id="{F13C21AF-ED5F-49D4-A138-3B080767CDAE}"/>
              </a:ext>
            </a:extLst>
          </p:cNvPr>
          <p:cNvGrpSpPr/>
          <p:nvPr/>
        </p:nvGrpSpPr>
        <p:grpSpPr>
          <a:xfrm>
            <a:off x="6630407" y="2898111"/>
            <a:ext cx="350371" cy="348247"/>
            <a:chOff x="5045775" y="1946400"/>
            <a:chExt cx="296950" cy="295150"/>
          </a:xfrm>
          <a:solidFill>
            <a:srgbClr val="000400"/>
          </a:solidFill>
        </p:grpSpPr>
        <p:sp>
          <p:nvSpPr>
            <p:cNvPr id="259" name="Google Shape;10044;p67">
              <a:extLst>
                <a:ext uri="{FF2B5EF4-FFF2-40B4-BE49-F238E27FC236}">
                  <a16:creationId xmlns:a16="http://schemas.microsoft.com/office/drawing/2014/main" id="{5A156180-1E49-466D-BDBF-90478CC4B4DD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0045;p67">
              <a:extLst>
                <a:ext uri="{FF2B5EF4-FFF2-40B4-BE49-F238E27FC236}">
                  <a16:creationId xmlns:a16="http://schemas.microsoft.com/office/drawing/2014/main" id="{3C1C1106-BBC7-4014-8211-CDF44C193D7F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10046;p67">
            <a:extLst>
              <a:ext uri="{FF2B5EF4-FFF2-40B4-BE49-F238E27FC236}">
                <a16:creationId xmlns:a16="http://schemas.microsoft.com/office/drawing/2014/main" id="{2F8C258A-6826-4430-A161-C6C78F0A08BA}"/>
              </a:ext>
            </a:extLst>
          </p:cNvPr>
          <p:cNvGrpSpPr/>
          <p:nvPr/>
        </p:nvGrpSpPr>
        <p:grpSpPr>
          <a:xfrm>
            <a:off x="6629006" y="3406938"/>
            <a:ext cx="353174" cy="308573"/>
            <a:chOff x="5046550" y="2327025"/>
            <a:chExt cx="299325" cy="261525"/>
          </a:xfrm>
          <a:solidFill>
            <a:srgbClr val="000400"/>
          </a:solidFill>
        </p:grpSpPr>
        <p:sp>
          <p:nvSpPr>
            <p:cNvPr id="262" name="Google Shape;10047;p67">
              <a:extLst>
                <a:ext uri="{FF2B5EF4-FFF2-40B4-BE49-F238E27FC236}">
                  <a16:creationId xmlns:a16="http://schemas.microsoft.com/office/drawing/2014/main" id="{C334A47D-1D3C-4CA3-BBCF-63FA76D14735}"/>
                </a:ext>
              </a:extLst>
            </p:cNvPr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0048;p67">
              <a:extLst>
                <a:ext uri="{FF2B5EF4-FFF2-40B4-BE49-F238E27FC236}">
                  <a16:creationId xmlns:a16="http://schemas.microsoft.com/office/drawing/2014/main" id="{E73621F5-3FD8-476F-92E0-02830E802CA2}"/>
                </a:ext>
              </a:extLst>
            </p:cNvPr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0049;p67">
              <a:extLst>
                <a:ext uri="{FF2B5EF4-FFF2-40B4-BE49-F238E27FC236}">
                  <a16:creationId xmlns:a16="http://schemas.microsoft.com/office/drawing/2014/main" id="{97DBD946-374D-4C10-B247-C477127BD976}"/>
                </a:ext>
              </a:extLst>
            </p:cNvPr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10050;p67">
            <a:extLst>
              <a:ext uri="{FF2B5EF4-FFF2-40B4-BE49-F238E27FC236}">
                <a16:creationId xmlns:a16="http://schemas.microsoft.com/office/drawing/2014/main" id="{4EE7F00A-0C88-4F1E-90C6-3316B636C4A6}"/>
              </a:ext>
            </a:extLst>
          </p:cNvPr>
          <p:cNvSpPr/>
          <p:nvPr/>
        </p:nvSpPr>
        <p:spPr>
          <a:xfrm>
            <a:off x="6707866" y="3835296"/>
            <a:ext cx="195185" cy="350371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10051;p67">
            <a:extLst>
              <a:ext uri="{FF2B5EF4-FFF2-40B4-BE49-F238E27FC236}">
                <a16:creationId xmlns:a16="http://schemas.microsoft.com/office/drawing/2014/main" id="{EDAD17C1-F3BB-4FC5-87AB-A7816AEEF334}"/>
              </a:ext>
            </a:extLst>
          </p:cNvPr>
          <p:cNvGrpSpPr/>
          <p:nvPr/>
        </p:nvGrpSpPr>
        <p:grpSpPr>
          <a:xfrm>
            <a:off x="7956604" y="3836276"/>
            <a:ext cx="351315" cy="348513"/>
            <a:chOff x="6167350" y="2672800"/>
            <a:chExt cx="297750" cy="295375"/>
          </a:xfrm>
          <a:solidFill>
            <a:srgbClr val="000400"/>
          </a:solidFill>
        </p:grpSpPr>
        <p:sp>
          <p:nvSpPr>
            <p:cNvPr id="267" name="Google Shape;10052;p67">
              <a:extLst>
                <a:ext uri="{FF2B5EF4-FFF2-40B4-BE49-F238E27FC236}">
                  <a16:creationId xmlns:a16="http://schemas.microsoft.com/office/drawing/2014/main" id="{C2C1B98F-219A-41C1-BDAB-8F071C0F13E3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0053;p67">
              <a:extLst>
                <a:ext uri="{FF2B5EF4-FFF2-40B4-BE49-F238E27FC236}">
                  <a16:creationId xmlns:a16="http://schemas.microsoft.com/office/drawing/2014/main" id="{A46F2B1F-1860-4C33-A1C1-973BCD6BA333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0054;p67">
              <a:extLst>
                <a:ext uri="{FF2B5EF4-FFF2-40B4-BE49-F238E27FC236}">
                  <a16:creationId xmlns:a16="http://schemas.microsoft.com/office/drawing/2014/main" id="{3FBB80D5-EFEB-44A5-8652-EBBEE0D144F1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0055;p67">
              <a:extLst>
                <a:ext uri="{FF2B5EF4-FFF2-40B4-BE49-F238E27FC236}">
                  <a16:creationId xmlns:a16="http://schemas.microsoft.com/office/drawing/2014/main" id="{F6E9548F-B98E-4A75-98A6-53AA599E51F6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0056;p67">
              <a:extLst>
                <a:ext uri="{FF2B5EF4-FFF2-40B4-BE49-F238E27FC236}">
                  <a16:creationId xmlns:a16="http://schemas.microsoft.com/office/drawing/2014/main" id="{DD7BFDEB-1571-4CA0-B8E4-DA809BE88874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10057;p67">
            <a:extLst>
              <a:ext uri="{FF2B5EF4-FFF2-40B4-BE49-F238E27FC236}">
                <a16:creationId xmlns:a16="http://schemas.microsoft.com/office/drawing/2014/main" id="{EE074DE3-9005-4D49-88B0-3AF36CE2FA19}"/>
              </a:ext>
            </a:extLst>
          </p:cNvPr>
          <p:cNvGrpSpPr/>
          <p:nvPr/>
        </p:nvGrpSpPr>
        <p:grpSpPr>
          <a:xfrm>
            <a:off x="6197601" y="1531509"/>
            <a:ext cx="347599" cy="350371"/>
            <a:chOff x="1777925" y="1953700"/>
            <a:chExt cx="294600" cy="296950"/>
          </a:xfrm>
          <a:solidFill>
            <a:srgbClr val="000400"/>
          </a:solidFill>
        </p:grpSpPr>
        <p:sp>
          <p:nvSpPr>
            <p:cNvPr id="273" name="Google Shape;10058;p67">
              <a:extLst>
                <a:ext uri="{FF2B5EF4-FFF2-40B4-BE49-F238E27FC236}">
                  <a16:creationId xmlns:a16="http://schemas.microsoft.com/office/drawing/2014/main" id="{D0DA4F56-BEC9-46DF-9BF5-F5470B51A54C}"/>
                </a:ext>
              </a:extLst>
            </p:cNvPr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0059;p67">
              <a:extLst>
                <a:ext uri="{FF2B5EF4-FFF2-40B4-BE49-F238E27FC236}">
                  <a16:creationId xmlns:a16="http://schemas.microsoft.com/office/drawing/2014/main" id="{D05FE94D-BA72-40BF-87A8-5444D69FBBE5}"/>
                </a:ext>
              </a:extLst>
            </p:cNvPr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0060;p67">
              <a:extLst>
                <a:ext uri="{FF2B5EF4-FFF2-40B4-BE49-F238E27FC236}">
                  <a16:creationId xmlns:a16="http://schemas.microsoft.com/office/drawing/2014/main" id="{79CC8E3F-321C-4E66-8D3E-0CA07067A8A2}"/>
                </a:ext>
              </a:extLst>
            </p:cNvPr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0061;p67">
              <a:extLst>
                <a:ext uri="{FF2B5EF4-FFF2-40B4-BE49-F238E27FC236}">
                  <a16:creationId xmlns:a16="http://schemas.microsoft.com/office/drawing/2014/main" id="{2DB986B5-C9D5-402A-811D-8382D7C4D648}"/>
                </a:ext>
              </a:extLst>
            </p:cNvPr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0062;p67">
            <a:extLst>
              <a:ext uri="{FF2B5EF4-FFF2-40B4-BE49-F238E27FC236}">
                <a16:creationId xmlns:a16="http://schemas.microsoft.com/office/drawing/2014/main" id="{CFA59AB5-E247-4736-A81F-4310D2C28994}"/>
              </a:ext>
            </a:extLst>
          </p:cNvPr>
          <p:cNvGrpSpPr/>
          <p:nvPr/>
        </p:nvGrpSpPr>
        <p:grpSpPr>
          <a:xfrm>
            <a:off x="6213411" y="1984397"/>
            <a:ext cx="315977" cy="347599"/>
            <a:chOff x="1790525" y="2319150"/>
            <a:chExt cx="267800" cy="294600"/>
          </a:xfrm>
          <a:solidFill>
            <a:srgbClr val="000400"/>
          </a:solidFill>
        </p:grpSpPr>
        <p:sp>
          <p:nvSpPr>
            <p:cNvPr id="278" name="Google Shape;10063;p67">
              <a:extLst>
                <a:ext uri="{FF2B5EF4-FFF2-40B4-BE49-F238E27FC236}">
                  <a16:creationId xmlns:a16="http://schemas.microsoft.com/office/drawing/2014/main" id="{B7DED450-915D-4D31-9963-C8F5E391CA33}"/>
                </a:ext>
              </a:extLst>
            </p:cNvPr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0064;p67">
              <a:extLst>
                <a:ext uri="{FF2B5EF4-FFF2-40B4-BE49-F238E27FC236}">
                  <a16:creationId xmlns:a16="http://schemas.microsoft.com/office/drawing/2014/main" id="{1D821D21-66A2-4231-B8D8-E5A53648D61D}"/>
                </a:ext>
              </a:extLst>
            </p:cNvPr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10065;p67">
            <a:extLst>
              <a:ext uri="{FF2B5EF4-FFF2-40B4-BE49-F238E27FC236}">
                <a16:creationId xmlns:a16="http://schemas.microsoft.com/office/drawing/2014/main" id="{9924623E-74BB-4F8D-9FD3-C76AB88DC1DB}"/>
              </a:ext>
            </a:extLst>
          </p:cNvPr>
          <p:cNvSpPr/>
          <p:nvPr/>
        </p:nvSpPr>
        <p:spPr>
          <a:xfrm>
            <a:off x="6196153" y="2424782"/>
            <a:ext cx="350401" cy="35037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10066;p67">
            <a:extLst>
              <a:ext uri="{FF2B5EF4-FFF2-40B4-BE49-F238E27FC236}">
                <a16:creationId xmlns:a16="http://schemas.microsoft.com/office/drawing/2014/main" id="{61816D53-1239-49D5-B8F8-7846FBAC3414}"/>
              </a:ext>
            </a:extLst>
          </p:cNvPr>
          <p:cNvGrpSpPr/>
          <p:nvPr/>
        </p:nvGrpSpPr>
        <p:grpSpPr>
          <a:xfrm>
            <a:off x="4866386" y="2897963"/>
            <a:ext cx="349457" cy="348542"/>
            <a:chOff x="3599700" y="1954475"/>
            <a:chExt cx="296175" cy="295400"/>
          </a:xfrm>
          <a:solidFill>
            <a:srgbClr val="000400"/>
          </a:solidFill>
        </p:grpSpPr>
        <p:sp>
          <p:nvSpPr>
            <p:cNvPr id="282" name="Google Shape;10067;p67">
              <a:extLst>
                <a:ext uri="{FF2B5EF4-FFF2-40B4-BE49-F238E27FC236}">
                  <a16:creationId xmlns:a16="http://schemas.microsoft.com/office/drawing/2014/main" id="{638CA9F7-8D86-4D85-B87B-798516A20609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0068;p67">
              <a:extLst>
                <a:ext uri="{FF2B5EF4-FFF2-40B4-BE49-F238E27FC236}">
                  <a16:creationId xmlns:a16="http://schemas.microsoft.com/office/drawing/2014/main" id="{EFD6232A-A1B8-4954-A106-C878EB7FEDEA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0069;p67">
              <a:extLst>
                <a:ext uri="{FF2B5EF4-FFF2-40B4-BE49-F238E27FC236}">
                  <a16:creationId xmlns:a16="http://schemas.microsoft.com/office/drawing/2014/main" id="{E4E2BE04-BFD1-4470-8B62-2DD96BFF9494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10070;p67">
            <a:extLst>
              <a:ext uri="{FF2B5EF4-FFF2-40B4-BE49-F238E27FC236}">
                <a16:creationId xmlns:a16="http://schemas.microsoft.com/office/drawing/2014/main" id="{BAAE6652-2D63-4DEA-B438-CDDFFFB11B7C}"/>
              </a:ext>
            </a:extLst>
          </p:cNvPr>
          <p:cNvGrpSpPr/>
          <p:nvPr/>
        </p:nvGrpSpPr>
        <p:grpSpPr>
          <a:xfrm>
            <a:off x="4867316" y="3387426"/>
            <a:ext cx="347599" cy="347599"/>
            <a:chOff x="3601275" y="2319150"/>
            <a:chExt cx="294600" cy="294600"/>
          </a:xfrm>
          <a:solidFill>
            <a:srgbClr val="000400"/>
          </a:solidFill>
        </p:grpSpPr>
        <p:sp>
          <p:nvSpPr>
            <p:cNvPr id="286" name="Google Shape;10071;p67">
              <a:extLst>
                <a:ext uri="{FF2B5EF4-FFF2-40B4-BE49-F238E27FC236}">
                  <a16:creationId xmlns:a16="http://schemas.microsoft.com/office/drawing/2014/main" id="{1FE5DF15-18DC-43CE-97C9-4BFF47C91863}"/>
                </a:ext>
              </a:extLst>
            </p:cNvPr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0072;p67">
              <a:extLst>
                <a:ext uri="{FF2B5EF4-FFF2-40B4-BE49-F238E27FC236}">
                  <a16:creationId xmlns:a16="http://schemas.microsoft.com/office/drawing/2014/main" id="{613A3CE9-25C8-4E21-B22A-2BB9238F256B}"/>
                </a:ext>
              </a:extLst>
            </p:cNvPr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10073;p67">
            <a:extLst>
              <a:ext uri="{FF2B5EF4-FFF2-40B4-BE49-F238E27FC236}">
                <a16:creationId xmlns:a16="http://schemas.microsoft.com/office/drawing/2014/main" id="{4E684040-062F-408D-871E-E59B0F4C067B}"/>
              </a:ext>
            </a:extLst>
          </p:cNvPr>
          <p:cNvSpPr/>
          <p:nvPr/>
        </p:nvSpPr>
        <p:spPr>
          <a:xfrm>
            <a:off x="4866749" y="3836225"/>
            <a:ext cx="348542" cy="348513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10074;p67">
            <a:extLst>
              <a:ext uri="{FF2B5EF4-FFF2-40B4-BE49-F238E27FC236}">
                <a16:creationId xmlns:a16="http://schemas.microsoft.com/office/drawing/2014/main" id="{3F3114B9-695D-4FDA-AD2A-1691E1E91C5D}"/>
              </a:ext>
            </a:extLst>
          </p:cNvPr>
          <p:cNvGrpSpPr/>
          <p:nvPr/>
        </p:nvGrpSpPr>
        <p:grpSpPr>
          <a:xfrm>
            <a:off x="7087019" y="2897521"/>
            <a:ext cx="328071" cy="349427"/>
            <a:chOff x="5421475" y="1945825"/>
            <a:chExt cx="278050" cy="296150"/>
          </a:xfrm>
          <a:solidFill>
            <a:srgbClr val="000400"/>
          </a:solidFill>
        </p:grpSpPr>
        <p:sp>
          <p:nvSpPr>
            <p:cNvPr id="290" name="Google Shape;10075;p67">
              <a:extLst>
                <a:ext uri="{FF2B5EF4-FFF2-40B4-BE49-F238E27FC236}">
                  <a16:creationId xmlns:a16="http://schemas.microsoft.com/office/drawing/2014/main" id="{6299F63A-D836-4F53-8123-0D4A47F02953}"/>
                </a:ext>
              </a:extLst>
            </p:cNvPr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76;p67">
              <a:extLst>
                <a:ext uri="{FF2B5EF4-FFF2-40B4-BE49-F238E27FC236}">
                  <a16:creationId xmlns:a16="http://schemas.microsoft.com/office/drawing/2014/main" id="{5211E10A-0B8A-46B0-8EB6-366BD0E7439F}"/>
                </a:ext>
              </a:extLst>
            </p:cNvPr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0077;p67">
              <a:extLst>
                <a:ext uri="{FF2B5EF4-FFF2-40B4-BE49-F238E27FC236}">
                  <a16:creationId xmlns:a16="http://schemas.microsoft.com/office/drawing/2014/main" id="{30998A76-C911-4F9A-BBC6-2ED542E1B6D1}"/>
                </a:ext>
              </a:extLst>
            </p:cNvPr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0078;p67">
              <a:extLst>
                <a:ext uri="{FF2B5EF4-FFF2-40B4-BE49-F238E27FC236}">
                  <a16:creationId xmlns:a16="http://schemas.microsoft.com/office/drawing/2014/main" id="{57B334F9-9125-404C-8250-A984D646FED9}"/>
                </a:ext>
              </a:extLst>
            </p:cNvPr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0079;p67">
              <a:extLst>
                <a:ext uri="{FF2B5EF4-FFF2-40B4-BE49-F238E27FC236}">
                  <a16:creationId xmlns:a16="http://schemas.microsoft.com/office/drawing/2014/main" id="{FE541053-0EB6-4C54-9169-247D25448EF7}"/>
                </a:ext>
              </a:extLst>
            </p:cNvPr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0080;p67">
              <a:extLst>
                <a:ext uri="{FF2B5EF4-FFF2-40B4-BE49-F238E27FC236}">
                  <a16:creationId xmlns:a16="http://schemas.microsoft.com/office/drawing/2014/main" id="{C1F0B822-CF74-4194-9994-CE519C7A9B87}"/>
                </a:ext>
              </a:extLst>
            </p:cNvPr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0081;p67">
              <a:extLst>
                <a:ext uri="{FF2B5EF4-FFF2-40B4-BE49-F238E27FC236}">
                  <a16:creationId xmlns:a16="http://schemas.microsoft.com/office/drawing/2014/main" id="{C3ABD44A-3E6E-4619-BFAB-6FBB6B693F6C}"/>
                </a:ext>
              </a:extLst>
            </p:cNvPr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0082;p67">
              <a:extLst>
                <a:ext uri="{FF2B5EF4-FFF2-40B4-BE49-F238E27FC236}">
                  <a16:creationId xmlns:a16="http://schemas.microsoft.com/office/drawing/2014/main" id="{E7A8EB8C-98F9-47A7-B9B0-D14EB2D39FBF}"/>
                </a:ext>
              </a:extLst>
            </p:cNvPr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10083;p67">
            <a:extLst>
              <a:ext uri="{FF2B5EF4-FFF2-40B4-BE49-F238E27FC236}">
                <a16:creationId xmlns:a16="http://schemas.microsoft.com/office/drawing/2014/main" id="{58A95598-5E81-4AB1-B5A0-F84043964231}"/>
              </a:ext>
            </a:extLst>
          </p:cNvPr>
          <p:cNvSpPr/>
          <p:nvPr/>
        </p:nvSpPr>
        <p:spPr>
          <a:xfrm>
            <a:off x="7074326" y="3385523"/>
            <a:ext cx="353174" cy="351315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10084;p67">
            <a:extLst>
              <a:ext uri="{FF2B5EF4-FFF2-40B4-BE49-F238E27FC236}">
                <a16:creationId xmlns:a16="http://schemas.microsoft.com/office/drawing/2014/main" id="{85772138-CDD9-4C39-BD34-906819068A34}"/>
              </a:ext>
            </a:extLst>
          </p:cNvPr>
          <p:cNvGrpSpPr/>
          <p:nvPr/>
        </p:nvGrpSpPr>
        <p:grpSpPr>
          <a:xfrm>
            <a:off x="7075869" y="3898073"/>
            <a:ext cx="350371" cy="224918"/>
            <a:chOff x="5411225" y="2726350"/>
            <a:chExt cx="296950" cy="190625"/>
          </a:xfrm>
          <a:solidFill>
            <a:srgbClr val="000400"/>
          </a:solidFill>
        </p:grpSpPr>
        <p:sp>
          <p:nvSpPr>
            <p:cNvPr id="300" name="Google Shape;10085;p67">
              <a:extLst>
                <a:ext uri="{FF2B5EF4-FFF2-40B4-BE49-F238E27FC236}">
                  <a16:creationId xmlns:a16="http://schemas.microsoft.com/office/drawing/2014/main" id="{72D59FA3-54BF-439C-A84B-EA7BF72F192F}"/>
                </a:ext>
              </a:extLst>
            </p:cNvPr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0086;p67">
              <a:extLst>
                <a:ext uri="{FF2B5EF4-FFF2-40B4-BE49-F238E27FC236}">
                  <a16:creationId xmlns:a16="http://schemas.microsoft.com/office/drawing/2014/main" id="{272DB84F-D019-41F4-B4DF-7D16AA8A3499}"/>
                </a:ext>
              </a:extLst>
            </p:cNvPr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10087;p67">
            <a:extLst>
              <a:ext uri="{FF2B5EF4-FFF2-40B4-BE49-F238E27FC236}">
                <a16:creationId xmlns:a16="http://schemas.microsoft.com/office/drawing/2014/main" id="{4F7ABF10-905E-4897-A57B-58BCB873194C}"/>
              </a:ext>
            </a:extLst>
          </p:cNvPr>
          <p:cNvGrpSpPr/>
          <p:nvPr/>
        </p:nvGrpSpPr>
        <p:grpSpPr>
          <a:xfrm>
            <a:off x="6185904" y="4287346"/>
            <a:ext cx="351286" cy="326390"/>
            <a:chOff x="6524150" y="1938725"/>
            <a:chExt cx="297725" cy="276625"/>
          </a:xfrm>
          <a:solidFill>
            <a:srgbClr val="000400"/>
          </a:solidFill>
        </p:grpSpPr>
        <p:sp>
          <p:nvSpPr>
            <p:cNvPr id="303" name="Google Shape;10088;p67">
              <a:extLst>
                <a:ext uri="{FF2B5EF4-FFF2-40B4-BE49-F238E27FC236}">
                  <a16:creationId xmlns:a16="http://schemas.microsoft.com/office/drawing/2014/main" id="{41F3325A-6499-4E64-93D5-C30E3568157D}"/>
                </a:ext>
              </a:extLst>
            </p:cNvPr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0089;p67">
              <a:extLst>
                <a:ext uri="{FF2B5EF4-FFF2-40B4-BE49-F238E27FC236}">
                  <a16:creationId xmlns:a16="http://schemas.microsoft.com/office/drawing/2014/main" id="{8FBA46F2-C04A-4B42-86CC-1B6E030711B6}"/>
                </a:ext>
              </a:extLst>
            </p:cNvPr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0090;p67">
              <a:extLst>
                <a:ext uri="{FF2B5EF4-FFF2-40B4-BE49-F238E27FC236}">
                  <a16:creationId xmlns:a16="http://schemas.microsoft.com/office/drawing/2014/main" id="{825A5C03-C068-476D-B23C-53B11EEBB4DA}"/>
                </a:ext>
              </a:extLst>
            </p:cNvPr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091;p67">
              <a:extLst>
                <a:ext uri="{FF2B5EF4-FFF2-40B4-BE49-F238E27FC236}">
                  <a16:creationId xmlns:a16="http://schemas.microsoft.com/office/drawing/2014/main" id="{196A1A92-F204-4B01-86D4-04B21010FE61}"/>
                </a:ext>
              </a:extLst>
            </p:cNvPr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10092;p67">
            <a:extLst>
              <a:ext uri="{FF2B5EF4-FFF2-40B4-BE49-F238E27FC236}">
                <a16:creationId xmlns:a16="http://schemas.microsoft.com/office/drawing/2014/main" id="{D8E518D6-E0F4-4F97-B1B7-044DA8A18A40}"/>
              </a:ext>
            </a:extLst>
          </p:cNvPr>
          <p:cNvGrpSpPr/>
          <p:nvPr/>
        </p:nvGrpSpPr>
        <p:grpSpPr>
          <a:xfrm>
            <a:off x="6637536" y="1531966"/>
            <a:ext cx="350401" cy="349457"/>
            <a:chOff x="2141000" y="1954475"/>
            <a:chExt cx="296975" cy="296175"/>
          </a:xfrm>
          <a:solidFill>
            <a:srgbClr val="000400"/>
          </a:solidFill>
        </p:grpSpPr>
        <p:sp>
          <p:nvSpPr>
            <p:cNvPr id="308" name="Google Shape;10093;p67">
              <a:extLst>
                <a:ext uri="{FF2B5EF4-FFF2-40B4-BE49-F238E27FC236}">
                  <a16:creationId xmlns:a16="http://schemas.microsoft.com/office/drawing/2014/main" id="{9DCD6035-A01E-4AA4-83DB-082BC0AF1DC3}"/>
                </a:ext>
              </a:extLst>
            </p:cNvPr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094;p67">
              <a:extLst>
                <a:ext uri="{FF2B5EF4-FFF2-40B4-BE49-F238E27FC236}">
                  <a16:creationId xmlns:a16="http://schemas.microsoft.com/office/drawing/2014/main" id="{19C5EBCB-EB0E-46D1-BE29-603B766FDB08}"/>
                </a:ext>
              </a:extLst>
            </p:cNvPr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095;p67">
              <a:extLst>
                <a:ext uri="{FF2B5EF4-FFF2-40B4-BE49-F238E27FC236}">
                  <a16:creationId xmlns:a16="http://schemas.microsoft.com/office/drawing/2014/main" id="{66BFD0E4-FB1E-48C8-B901-E0F97EFF4E66}"/>
                </a:ext>
              </a:extLst>
            </p:cNvPr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096;p67">
              <a:extLst>
                <a:ext uri="{FF2B5EF4-FFF2-40B4-BE49-F238E27FC236}">
                  <a16:creationId xmlns:a16="http://schemas.microsoft.com/office/drawing/2014/main" id="{9D5FAE23-B219-4DB8-B1C3-534B95CA9383}"/>
                </a:ext>
              </a:extLst>
            </p:cNvPr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0097;p67">
            <a:extLst>
              <a:ext uri="{FF2B5EF4-FFF2-40B4-BE49-F238E27FC236}">
                <a16:creationId xmlns:a16="http://schemas.microsoft.com/office/drawing/2014/main" id="{3652FC8F-6E1A-419F-8930-D4F7B9EA28B5}"/>
              </a:ext>
            </a:extLst>
          </p:cNvPr>
          <p:cNvGrpSpPr/>
          <p:nvPr/>
        </p:nvGrpSpPr>
        <p:grpSpPr>
          <a:xfrm>
            <a:off x="6631047" y="1983807"/>
            <a:ext cx="363380" cy="348778"/>
            <a:chOff x="2140225" y="2318650"/>
            <a:chExt cx="307975" cy="295600"/>
          </a:xfrm>
          <a:solidFill>
            <a:srgbClr val="000400"/>
          </a:solidFill>
        </p:grpSpPr>
        <p:sp>
          <p:nvSpPr>
            <p:cNvPr id="313" name="Google Shape;10098;p67">
              <a:extLst>
                <a:ext uri="{FF2B5EF4-FFF2-40B4-BE49-F238E27FC236}">
                  <a16:creationId xmlns:a16="http://schemas.microsoft.com/office/drawing/2014/main" id="{1105E52B-5F1B-4E2F-BEFA-E7F55C1A0B57}"/>
                </a:ext>
              </a:extLst>
            </p:cNvPr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099;p67">
              <a:extLst>
                <a:ext uri="{FF2B5EF4-FFF2-40B4-BE49-F238E27FC236}">
                  <a16:creationId xmlns:a16="http://schemas.microsoft.com/office/drawing/2014/main" id="{971644E5-7B50-47D1-84FD-F9AACBE52AC9}"/>
                </a:ext>
              </a:extLst>
            </p:cNvPr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10100;p67">
            <a:extLst>
              <a:ext uri="{FF2B5EF4-FFF2-40B4-BE49-F238E27FC236}">
                <a16:creationId xmlns:a16="http://schemas.microsoft.com/office/drawing/2014/main" id="{F4139743-2981-4885-A899-EAABDC2671EA}"/>
              </a:ext>
            </a:extLst>
          </p:cNvPr>
          <p:cNvGrpSpPr/>
          <p:nvPr/>
        </p:nvGrpSpPr>
        <p:grpSpPr>
          <a:xfrm>
            <a:off x="6636607" y="2425305"/>
            <a:ext cx="352259" cy="349427"/>
            <a:chOff x="2139425" y="2682250"/>
            <a:chExt cx="298550" cy="296150"/>
          </a:xfrm>
          <a:solidFill>
            <a:srgbClr val="000400"/>
          </a:solidFill>
        </p:grpSpPr>
        <p:sp>
          <p:nvSpPr>
            <p:cNvPr id="316" name="Google Shape;10101;p67">
              <a:extLst>
                <a:ext uri="{FF2B5EF4-FFF2-40B4-BE49-F238E27FC236}">
                  <a16:creationId xmlns:a16="http://schemas.microsoft.com/office/drawing/2014/main" id="{17CB8D84-5F7C-4BFD-80D5-DE27EF4AC64B}"/>
                </a:ext>
              </a:extLst>
            </p:cNvPr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102;p67">
              <a:extLst>
                <a:ext uri="{FF2B5EF4-FFF2-40B4-BE49-F238E27FC236}">
                  <a16:creationId xmlns:a16="http://schemas.microsoft.com/office/drawing/2014/main" id="{B808EDBC-0816-4667-98FA-A2DFFEACDD9F}"/>
                </a:ext>
              </a:extLst>
            </p:cNvPr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103;p67">
              <a:extLst>
                <a:ext uri="{FF2B5EF4-FFF2-40B4-BE49-F238E27FC236}">
                  <a16:creationId xmlns:a16="http://schemas.microsoft.com/office/drawing/2014/main" id="{2A3EA453-5449-4CE2-968A-17EAD926D4BA}"/>
                </a:ext>
              </a:extLst>
            </p:cNvPr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104;p67">
              <a:extLst>
                <a:ext uri="{FF2B5EF4-FFF2-40B4-BE49-F238E27FC236}">
                  <a16:creationId xmlns:a16="http://schemas.microsoft.com/office/drawing/2014/main" id="{59369681-2156-49DD-8977-AB643A361E82}"/>
                </a:ext>
              </a:extLst>
            </p:cNvPr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10105;p67">
            <a:extLst>
              <a:ext uri="{FF2B5EF4-FFF2-40B4-BE49-F238E27FC236}">
                <a16:creationId xmlns:a16="http://schemas.microsoft.com/office/drawing/2014/main" id="{951A176F-9F3D-4D2D-A34F-7F48920F06FC}"/>
              </a:ext>
            </a:extLst>
          </p:cNvPr>
          <p:cNvGrpSpPr/>
          <p:nvPr/>
        </p:nvGrpSpPr>
        <p:grpSpPr>
          <a:xfrm>
            <a:off x="5301219" y="2939791"/>
            <a:ext cx="350401" cy="264888"/>
            <a:chOff x="3962775" y="1990700"/>
            <a:chExt cx="296975" cy="224500"/>
          </a:xfrm>
          <a:solidFill>
            <a:srgbClr val="000400"/>
          </a:solidFill>
        </p:grpSpPr>
        <p:sp>
          <p:nvSpPr>
            <p:cNvPr id="321" name="Google Shape;10106;p67">
              <a:extLst>
                <a:ext uri="{FF2B5EF4-FFF2-40B4-BE49-F238E27FC236}">
                  <a16:creationId xmlns:a16="http://schemas.microsoft.com/office/drawing/2014/main" id="{E77F1CEC-88E3-4F83-8E87-623A7241DC8E}"/>
                </a:ext>
              </a:extLst>
            </p:cNvPr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107;p67">
              <a:extLst>
                <a:ext uri="{FF2B5EF4-FFF2-40B4-BE49-F238E27FC236}">
                  <a16:creationId xmlns:a16="http://schemas.microsoft.com/office/drawing/2014/main" id="{673CFB9D-65C5-49E2-977F-50163BBF235F}"/>
                </a:ext>
              </a:extLst>
            </p:cNvPr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108;p67">
              <a:extLst>
                <a:ext uri="{FF2B5EF4-FFF2-40B4-BE49-F238E27FC236}">
                  <a16:creationId xmlns:a16="http://schemas.microsoft.com/office/drawing/2014/main" id="{C21D548E-179A-48CF-B514-9D71D0D4D7E0}"/>
                </a:ext>
              </a:extLst>
            </p:cNvPr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109;p67">
              <a:extLst>
                <a:ext uri="{FF2B5EF4-FFF2-40B4-BE49-F238E27FC236}">
                  <a16:creationId xmlns:a16="http://schemas.microsoft.com/office/drawing/2014/main" id="{0C675254-4ECB-450E-BB39-609309E4E7AA}"/>
                </a:ext>
              </a:extLst>
            </p:cNvPr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10110;p67">
            <a:extLst>
              <a:ext uri="{FF2B5EF4-FFF2-40B4-BE49-F238E27FC236}">
                <a16:creationId xmlns:a16="http://schemas.microsoft.com/office/drawing/2014/main" id="{2B6E6A48-1896-43CC-8B38-D8FE916F1545}"/>
              </a:ext>
            </a:extLst>
          </p:cNvPr>
          <p:cNvGrpSpPr/>
          <p:nvPr/>
        </p:nvGrpSpPr>
        <p:grpSpPr>
          <a:xfrm>
            <a:off x="5301691" y="3386497"/>
            <a:ext cx="349457" cy="349457"/>
            <a:chOff x="3963575" y="2317575"/>
            <a:chExt cx="296175" cy="296175"/>
          </a:xfrm>
          <a:solidFill>
            <a:srgbClr val="000400"/>
          </a:solidFill>
        </p:grpSpPr>
        <p:sp>
          <p:nvSpPr>
            <p:cNvPr id="326" name="Google Shape;10111;p67">
              <a:extLst>
                <a:ext uri="{FF2B5EF4-FFF2-40B4-BE49-F238E27FC236}">
                  <a16:creationId xmlns:a16="http://schemas.microsoft.com/office/drawing/2014/main" id="{51699D76-2918-49D7-B3C2-C796F4D5FD46}"/>
                </a:ext>
              </a:extLst>
            </p:cNvPr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112;p67">
              <a:extLst>
                <a:ext uri="{FF2B5EF4-FFF2-40B4-BE49-F238E27FC236}">
                  <a16:creationId xmlns:a16="http://schemas.microsoft.com/office/drawing/2014/main" id="{131236DD-ED00-486F-A855-9BB1BCF60BF3}"/>
                </a:ext>
              </a:extLst>
            </p:cNvPr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113;p67">
              <a:extLst>
                <a:ext uri="{FF2B5EF4-FFF2-40B4-BE49-F238E27FC236}">
                  <a16:creationId xmlns:a16="http://schemas.microsoft.com/office/drawing/2014/main" id="{11DC5BF9-0949-4615-901B-60AD264627DD}"/>
                </a:ext>
              </a:extLst>
            </p:cNvPr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114;p67">
              <a:extLst>
                <a:ext uri="{FF2B5EF4-FFF2-40B4-BE49-F238E27FC236}">
                  <a16:creationId xmlns:a16="http://schemas.microsoft.com/office/drawing/2014/main" id="{350C6E6F-17F1-41EC-93B1-A633DAF6A6B3}"/>
                </a:ext>
              </a:extLst>
            </p:cNvPr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115;p67">
              <a:extLst>
                <a:ext uri="{FF2B5EF4-FFF2-40B4-BE49-F238E27FC236}">
                  <a16:creationId xmlns:a16="http://schemas.microsoft.com/office/drawing/2014/main" id="{CF115629-BE1A-49AF-8365-013299B40607}"/>
                </a:ext>
              </a:extLst>
            </p:cNvPr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116;p67">
              <a:extLst>
                <a:ext uri="{FF2B5EF4-FFF2-40B4-BE49-F238E27FC236}">
                  <a16:creationId xmlns:a16="http://schemas.microsoft.com/office/drawing/2014/main" id="{451F1B7D-4E17-4D01-A87C-EC0E6EEE5888}"/>
                </a:ext>
              </a:extLst>
            </p:cNvPr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117;p67">
              <a:extLst>
                <a:ext uri="{FF2B5EF4-FFF2-40B4-BE49-F238E27FC236}">
                  <a16:creationId xmlns:a16="http://schemas.microsoft.com/office/drawing/2014/main" id="{1F6C1CC1-4A6C-4BF6-A311-3CDB111025F2}"/>
                </a:ext>
              </a:extLst>
            </p:cNvPr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118;p67">
              <a:extLst>
                <a:ext uri="{FF2B5EF4-FFF2-40B4-BE49-F238E27FC236}">
                  <a16:creationId xmlns:a16="http://schemas.microsoft.com/office/drawing/2014/main" id="{AAE6694F-1C60-4E05-BB7A-FDBF030DF520}"/>
                </a:ext>
              </a:extLst>
            </p:cNvPr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119;p67">
              <a:extLst>
                <a:ext uri="{FF2B5EF4-FFF2-40B4-BE49-F238E27FC236}">
                  <a16:creationId xmlns:a16="http://schemas.microsoft.com/office/drawing/2014/main" id="{609D642F-FA5B-43DA-A243-AC99B66C7119}"/>
                </a:ext>
              </a:extLst>
            </p:cNvPr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120;p67">
              <a:extLst>
                <a:ext uri="{FF2B5EF4-FFF2-40B4-BE49-F238E27FC236}">
                  <a16:creationId xmlns:a16="http://schemas.microsoft.com/office/drawing/2014/main" id="{5F18DCD0-75B6-4A9E-85F2-616DF8B6060D}"/>
                </a:ext>
              </a:extLst>
            </p:cNvPr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121;p67">
              <a:extLst>
                <a:ext uri="{FF2B5EF4-FFF2-40B4-BE49-F238E27FC236}">
                  <a16:creationId xmlns:a16="http://schemas.microsoft.com/office/drawing/2014/main" id="{3973B1B6-2CDB-4875-9F38-DCA01D406599}"/>
                </a:ext>
              </a:extLst>
            </p:cNvPr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122;p67">
              <a:extLst>
                <a:ext uri="{FF2B5EF4-FFF2-40B4-BE49-F238E27FC236}">
                  <a16:creationId xmlns:a16="http://schemas.microsoft.com/office/drawing/2014/main" id="{DB1670CA-599D-412D-A180-62697E42441C}"/>
                </a:ext>
              </a:extLst>
            </p:cNvPr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123;p67">
              <a:extLst>
                <a:ext uri="{FF2B5EF4-FFF2-40B4-BE49-F238E27FC236}">
                  <a16:creationId xmlns:a16="http://schemas.microsoft.com/office/drawing/2014/main" id="{DDA4510B-A005-4A65-A0AD-8A40AB07FD8D}"/>
                </a:ext>
              </a:extLst>
            </p:cNvPr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124;p67">
              <a:extLst>
                <a:ext uri="{FF2B5EF4-FFF2-40B4-BE49-F238E27FC236}">
                  <a16:creationId xmlns:a16="http://schemas.microsoft.com/office/drawing/2014/main" id="{8F653DA1-0E51-4DD2-9512-5174542957F9}"/>
                </a:ext>
              </a:extLst>
            </p:cNvPr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125;p67">
              <a:extLst>
                <a:ext uri="{FF2B5EF4-FFF2-40B4-BE49-F238E27FC236}">
                  <a16:creationId xmlns:a16="http://schemas.microsoft.com/office/drawing/2014/main" id="{FED34D97-75F1-4FCD-B516-C6852238A37D}"/>
                </a:ext>
              </a:extLst>
            </p:cNvPr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126;p67">
              <a:extLst>
                <a:ext uri="{FF2B5EF4-FFF2-40B4-BE49-F238E27FC236}">
                  <a16:creationId xmlns:a16="http://schemas.microsoft.com/office/drawing/2014/main" id="{2B700033-54CB-4B49-AB5D-89190D0C5D03}"/>
                </a:ext>
              </a:extLst>
            </p:cNvPr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10127;p67">
            <a:extLst>
              <a:ext uri="{FF2B5EF4-FFF2-40B4-BE49-F238E27FC236}">
                <a16:creationId xmlns:a16="http://schemas.microsoft.com/office/drawing/2014/main" id="{9B057FC8-84AF-472F-ADF1-54C17B1F7DE0}"/>
              </a:ext>
            </a:extLst>
          </p:cNvPr>
          <p:cNvGrpSpPr/>
          <p:nvPr/>
        </p:nvGrpSpPr>
        <p:grpSpPr>
          <a:xfrm>
            <a:off x="5301691" y="3836276"/>
            <a:ext cx="349457" cy="348513"/>
            <a:chOff x="3962775" y="2683025"/>
            <a:chExt cx="296175" cy="295375"/>
          </a:xfrm>
          <a:solidFill>
            <a:srgbClr val="000400"/>
          </a:solidFill>
        </p:grpSpPr>
        <p:sp>
          <p:nvSpPr>
            <p:cNvPr id="343" name="Google Shape;10128;p67">
              <a:extLst>
                <a:ext uri="{FF2B5EF4-FFF2-40B4-BE49-F238E27FC236}">
                  <a16:creationId xmlns:a16="http://schemas.microsoft.com/office/drawing/2014/main" id="{6A55441F-9F41-40D8-802B-84CD3B161D9F}"/>
                </a:ext>
              </a:extLst>
            </p:cNvPr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129;p67">
              <a:extLst>
                <a:ext uri="{FF2B5EF4-FFF2-40B4-BE49-F238E27FC236}">
                  <a16:creationId xmlns:a16="http://schemas.microsoft.com/office/drawing/2014/main" id="{06655131-7AAE-4032-B7B4-4ECCE6EC3088}"/>
                </a:ext>
              </a:extLst>
            </p:cNvPr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130;p67">
              <a:extLst>
                <a:ext uri="{FF2B5EF4-FFF2-40B4-BE49-F238E27FC236}">
                  <a16:creationId xmlns:a16="http://schemas.microsoft.com/office/drawing/2014/main" id="{89D2BD38-51D2-4E43-A0A1-1DCCAF8DEBB2}"/>
                </a:ext>
              </a:extLst>
            </p:cNvPr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10131;p67">
            <a:extLst>
              <a:ext uri="{FF2B5EF4-FFF2-40B4-BE49-F238E27FC236}">
                <a16:creationId xmlns:a16="http://schemas.microsoft.com/office/drawing/2014/main" id="{CE8BB04D-DC37-4E73-973C-F086646B86F8}"/>
              </a:ext>
            </a:extLst>
          </p:cNvPr>
          <p:cNvSpPr/>
          <p:nvPr/>
        </p:nvSpPr>
        <p:spPr>
          <a:xfrm>
            <a:off x="7513275" y="2897941"/>
            <a:ext cx="354117" cy="348513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10132;p67">
            <a:extLst>
              <a:ext uri="{FF2B5EF4-FFF2-40B4-BE49-F238E27FC236}">
                <a16:creationId xmlns:a16="http://schemas.microsoft.com/office/drawing/2014/main" id="{CF6D533F-2344-4F6B-AE8A-ADC34CBAAE0C}"/>
              </a:ext>
            </a:extLst>
          </p:cNvPr>
          <p:cNvGrpSpPr/>
          <p:nvPr/>
        </p:nvGrpSpPr>
        <p:grpSpPr>
          <a:xfrm>
            <a:off x="7516228" y="3386968"/>
            <a:ext cx="348513" cy="348513"/>
            <a:chOff x="5775900" y="2308125"/>
            <a:chExt cx="295375" cy="295375"/>
          </a:xfrm>
          <a:solidFill>
            <a:srgbClr val="000400"/>
          </a:solidFill>
        </p:grpSpPr>
        <p:sp>
          <p:nvSpPr>
            <p:cNvPr id="348" name="Google Shape;10133;p67">
              <a:extLst>
                <a:ext uri="{FF2B5EF4-FFF2-40B4-BE49-F238E27FC236}">
                  <a16:creationId xmlns:a16="http://schemas.microsoft.com/office/drawing/2014/main" id="{5FABD4AC-1176-45EA-BF4E-77D0418A2595}"/>
                </a:ext>
              </a:extLst>
            </p:cNvPr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134;p67">
              <a:extLst>
                <a:ext uri="{FF2B5EF4-FFF2-40B4-BE49-F238E27FC236}">
                  <a16:creationId xmlns:a16="http://schemas.microsoft.com/office/drawing/2014/main" id="{525E7A51-711E-4A61-9B9D-B8ADABCF06A1}"/>
                </a:ext>
              </a:extLst>
            </p:cNvPr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135;p67">
              <a:extLst>
                <a:ext uri="{FF2B5EF4-FFF2-40B4-BE49-F238E27FC236}">
                  <a16:creationId xmlns:a16="http://schemas.microsoft.com/office/drawing/2014/main" id="{5272EEA2-19CD-4FCD-A4D1-FBC66016EA9B}"/>
                </a:ext>
              </a:extLst>
            </p:cNvPr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136;p67">
              <a:extLst>
                <a:ext uri="{FF2B5EF4-FFF2-40B4-BE49-F238E27FC236}">
                  <a16:creationId xmlns:a16="http://schemas.microsoft.com/office/drawing/2014/main" id="{7A494698-0D2F-4F4A-9A4D-A54D26087F58}"/>
                </a:ext>
              </a:extLst>
            </p:cNvPr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137;p67">
              <a:extLst>
                <a:ext uri="{FF2B5EF4-FFF2-40B4-BE49-F238E27FC236}">
                  <a16:creationId xmlns:a16="http://schemas.microsoft.com/office/drawing/2014/main" id="{95DE49DF-1A85-4E61-9339-E25B4C1F1AF8}"/>
                </a:ext>
              </a:extLst>
            </p:cNvPr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10138;p67">
            <a:extLst>
              <a:ext uri="{FF2B5EF4-FFF2-40B4-BE49-F238E27FC236}">
                <a16:creationId xmlns:a16="http://schemas.microsoft.com/office/drawing/2014/main" id="{0B6BBD7E-8562-4EA1-8CAE-605FB7BE3758}"/>
              </a:ext>
            </a:extLst>
          </p:cNvPr>
          <p:cNvGrpSpPr/>
          <p:nvPr/>
        </p:nvGrpSpPr>
        <p:grpSpPr>
          <a:xfrm>
            <a:off x="7537142" y="3835804"/>
            <a:ext cx="306686" cy="349457"/>
            <a:chOff x="5794025" y="2673575"/>
            <a:chExt cx="259925" cy="296175"/>
          </a:xfrm>
          <a:solidFill>
            <a:srgbClr val="000400"/>
          </a:solidFill>
        </p:grpSpPr>
        <p:sp>
          <p:nvSpPr>
            <p:cNvPr id="354" name="Google Shape;10139;p67">
              <a:extLst>
                <a:ext uri="{FF2B5EF4-FFF2-40B4-BE49-F238E27FC236}">
                  <a16:creationId xmlns:a16="http://schemas.microsoft.com/office/drawing/2014/main" id="{ABDAFF90-5C60-452C-9B8D-683BF5831271}"/>
                </a:ext>
              </a:extLst>
            </p:cNvPr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140;p67">
              <a:extLst>
                <a:ext uri="{FF2B5EF4-FFF2-40B4-BE49-F238E27FC236}">
                  <a16:creationId xmlns:a16="http://schemas.microsoft.com/office/drawing/2014/main" id="{27290FCE-2AB9-4B8F-AB87-791BC3A0652A}"/>
                </a:ext>
              </a:extLst>
            </p:cNvPr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10141;p67">
            <a:extLst>
              <a:ext uri="{FF2B5EF4-FFF2-40B4-BE49-F238E27FC236}">
                <a16:creationId xmlns:a16="http://schemas.microsoft.com/office/drawing/2014/main" id="{28EBEE86-3749-4922-93FC-D721B737B423}"/>
              </a:ext>
            </a:extLst>
          </p:cNvPr>
          <p:cNvSpPr/>
          <p:nvPr/>
        </p:nvSpPr>
        <p:spPr>
          <a:xfrm>
            <a:off x="6637977" y="4306818"/>
            <a:ext cx="349457" cy="34851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9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10146;p68">
            <a:extLst>
              <a:ext uri="{FF2B5EF4-FFF2-40B4-BE49-F238E27FC236}">
                <a16:creationId xmlns:a16="http://schemas.microsoft.com/office/drawing/2014/main" id="{51088E38-1E95-4781-9BB5-D7A16D47673A}"/>
              </a:ext>
            </a:extLst>
          </p:cNvPr>
          <p:cNvSpPr txBox="1">
            <a:spLocks/>
          </p:cNvSpPr>
          <p:nvPr/>
        </p:nvSpPr>
        <p:spPr>
          <a:xfrm>
            <a:off x="849675" y="718833"/>
            <a:ext cx="34821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lt1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Ayuda</a:t>
            </a:r>
            <a:endParaRPr lang="es-ES" sz="2000" dirty="0">
              <a:solidFill>
                <a:srgbClr val="FFFFFF"/>
              </a:solidFill>
              <a:latin typeface="Helvetica Neue" panose="02000806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10147;p68">
            <a:extLst>
              <a:ext uri="{FF2B5EF4-FFF2-40B4-BE49-F238E27FC236}">
                <a16:creationId xmlns:a16="http://schemas.microsoft.com/office/drawing/2014/main" id="{78F88F90-6CAC-47B9-8DDF-FF807A46BC61}"/>
              </a:ext>
            </a:extLst>
          </p:cNvPr>
          <p:cNvSpPr txBox="1">
            <a:spLocks/>
          </p:cNvSpPr>
          <p:nvPr/>
        </p:nvSpPr>
        <p:spPr>
          <a:xfrm>
            <a:off x="4858400" y="718833"/>
            <a:ext cx="34821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accent6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Personajes</a:t>
            </a:r>
            <a:endParaRPr lang="es-ES" sz="2000" dirty="0">
              <a:solidFill>
                <a:schemeClr val="accent6"/>
              </a:solidFill>
              <a:latin typeface="Helvetica Neue" panose="02000806000000020004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10148;p68">
            <a:extLst>
              <a:ext uri="{FF2B5EF4-FFF2-40B4-BE49-F238E27FC236}">
                <a16:creationId xmlns:a16="http://schemas.microsoft.com/office/drawing/2014/main" id="{77A30377-ED2D-448E-B47F-9523FDCD8B7B}"/>
              </a:ext>
            </a:extLst>
          </p:cNvPr>
          <p:cNvGrpSpPr/>
          <p:nvPr/>
        </p:nvGrpSpPr>
        <p:grpSpPr>
          <a:xfrm>
            <a:off x="882957" y="1534450"/>
            <a:ext cx="292442" cy="355741"/>
            <a:chOff x="-35830350" y="1912725"/>
            <a:chExt cx="241050" cy="293225"/>
          </a:xfrm>
          <a:solidFill>
            <a:srgbClr val="000400"/>
          </a:solidFill>
        </p:grpSpPr>
        <p:sp>
          <p:nvSpPr>
            <p:cNvPr id="360" name="Google Shape;10149;p68">
              <a:extLst>
                <a:ext uri="{FF2B5EF4-FFF2-40B4-BE49-F238E27FC236}">
                  <a16:creationId xmlns:a16="http://schemas.microsoft.com/office/drawing/2014/main" id="{8FBC95B1-6F82-4489-B983-6BD8228FD1D7}"/>
                </a:ext>
              </a:extLst>
            </p:cNvPr>
            <p:cNvSpPr/>
            <p:nvPr/>
          </p:nvSpPr>
          <p:spPr>
            <a:xfrm>
              <a:off x="-35830350" y="1912725"/>
              <a:ext cx="241050" cy="293225"/>
            </a:xfrm>
            <a:custGeom>
              <a:avLst/>
              <a:gdLst/>
              <a:ahLst/>
              <a:cxnLst/>
              <a:rect l="l" t="t" r="r" b="b"/>
              <a:pathLst>
                <a:path w="9642" h="11729" extrusionOk="0">
                  <a:moveTo>
                    <a:pt x="8665" y="694"/>
                  </a:moveTo>
                  <a:cubicBezTo>
                    <a:pt x="8822" y="726"/>
                    <a:pt x="8980" y="883"/>
                    <a:pt x="8980" y="1041"/>
                  </a:cubicBezTo>
                  <a:lnTo>
                    <a:pt x="8980" y="7562"/>
                  </a:lnTo>
                  <a:lnTo>
                    <a:pt x="2836" y="7562"/>
                  </a:lnTo>
                  <a:lnTo>
                    <a:pt x="2836" y="694"/>
                  </a:lnTo>
                  <a:close/>
                  <a:moveTo>
                    <a:pt x="2175" y="726"/>
                  </a:moveTo>
                  <a:lnTo>
                    <a:pt x="2175" y="7625"/>
                  </a:lnTo>
                  <a:lnTo>
                    <a:pt x="1828" y="7625"/>
                  </a:lnTo>
                  <a:cubicBezTo>
                    <a:pt x="1450" y="7625"/>
                    <a:pt x="1072" y="7720"/>
                    <a:pt x="788" y="7972"/>
                  </a:cubicBezTo>
                  <a:lnTo>
                    <a:pt x="788" y="1797"/>
                  </a:lnTo>
                  <a:cubicBezTo>
                    <a:pt x="788" y="1198"/>
                    <a:pt x="1261" y="726"/>
                    <a:pt x="1828" y="726"/>
                  </a:cubicBezTo>
                  <a:close/>
                  <a:moveTo>
                    <a:pt x="8791" y="8287"/>
                  </a:moveTo>
                  <a:cubicBezTo>
                    <a:pt x="8696" y="8507"/>
                    <a:pt x="8665" y="8759"/>
                    <a:pt x="8633" y="8948"/>
                  </a:cubicBezTo>
                  <a:lnTo>
                    <a:pt x="1734" y="8948"/>
                  </a:lnTo>
                  <a:cubicBezTo>
                    <a:pt x="1545" y="8948"/>
                    <a:pt x="1387" y="9106"/>
                    <a:pt x="1387" y="9295"/>
                  </a:cubicBezTo>
                  <a:cubicBezTo>
                    <a:pt x="1387" y="9515"/>
                    <a:pt x="1545" y="9673"/>
                    <a:pt x="1734" y="9673"/>
                  </a:cubicBezTo>
                  <a:lnTo>
                    <a:pt x="4821" y="9673"/>
                  </a:lnTo>
                  <a:lnTo>
                    <a:pt x="4821" y="10335"/>
                  </a:lnTo>
                  <a:lnTo>
                    <a:pt x="1860" y="10335"/>
                  </a:lnTo>
                  <a:cubicBezTo>
                    <a:pt x="1293" y="10335"/>
                    <a:pt x="757" y="9925"/>
                    <a:pt x="757" y="9295"/>
                  </a:cubicBezTo>
                  <a:cubicBezTo>
                    <a:pt x="757" y="8728"/>
                    <a:pt x="1230" y="8287"/>
                    <a:pt x="1765" y="8287"/>
                  </a:cubicBezTo>
                  <a:close/>
                  <a:moveTo>
                    <a:pt x="8665" y="9673"/>
                  </a:moveTo>
                  <a:cubicBezTo>
                    <a:pt x="8696" y="9894"/>
                    <a:pt x="8759" y="10146"/>
                    <a:pt x="8822" y="10335"/>
                  </a:cubicBezTo>
                  <a:lnTo>
                    <a:pt x="7594" y="10335"/>
                  </a:lnTo>
                  <a:lnTo>
                    <a:pt x="7594" y="9673"/>
                  </a:lnTo>
                  <a:close/>
                  <a:moveTo>
                    <a:pt x="6900" y="9673"/>
                  </a:moveTo>
                  <a:lnTo>
                    <a:pt x="6900" y="10693"/>
                  </a:lnTo>
                  <a:lnTo>
                    <a:pt x="6428" y="10398"/>
                  </a:lnTo>
                  <a:cubicBezTo>
                    <a:pt x="6396" y="10366"/>
                    <a:pt x="6302" y="10366"/>
                    <a:pt x="6239" y="10366"/>
                  </a:cubicBezTo>
                  <a:cubicBezTo>
                    <a:pt x="6144" y="10366"/>
                    <a:pt x="6113" y="10366"/>
                    <a:pt x="6018" y="10398"/>
                  </a:cubicBezTo>
                  <a:lnTo>
                    <a:pt x="5514" y="10713"/>
                  </a:lnTo>
                  <a:lnTo>
                    <a:pt x="5514" y="9673"/>
                  </a:lnTo>
                  <a:close/>
                  <a:moveTo>
                    <a:pt x="1734" y="1"/>
                  </a:moveTo>
                  <a:cubicBezTo>
                    <a:pt x="1261" y="1"/>
                    <a:pt x="820" y="222"/>
                    <a:pt x="505" y="537"/>
                  </a:cubicBezTo>
                  <a:cubicBezTo>
                    <a:pt x="190" y="820"/>
                    <a:pt x="1" y="1261"/>
                    <a:pt x="1" y="1734"/>
                  </a:cubicBezTo>
                  <a:lnTo>
                    <a:pt x="1" y="9295"/>
                  </a:lnTo>
                  <a:cubicBezTo>
                    <a:pt x="95" y="10272"/>
                    <a:pt x="946" y="10996"/>
                    <a:pt x="1860" y="10996"/>
                  </a:cubicBezTo>
                  <a:lnTo>
                    <a:pt x="4853" y="10996"/>
                  </a:lnTo>
                  <a:lnTo>
                    <a:pt x="4853" y="11343"/>
                  </a:lnTo>
                  <a:cubicBezTo>
                    <a:pt x="4853" y="11469"/>
                    <a:pt x="4916" y="11595"/>
                    <a:pt x="5042" y="11658"/>
                  </a:cubicBezTo>
                  <a:cubicBezTo>
                    <a:pt x="5099" y="11700"/>
                    <a:pt x="5155" y="11717"/>
                    <a:pt x="5209" y="11717"/>
                  </a:cubicBezTo>
                  <a:cubicBezTo>
                    <a:pt x="5275" y="11717"/>
                    <a:pt x="5336" y="11692"/>
                    <a:pt x="5388" y="11658"/>
                  </a:cubicBezTo>
                  <a:lnTo>
                    <a:pt x="6239" y="11122"/>
                  </a:lnTo>
                  <a:lnTo>
                    <a:pt x="7058" y="11658"/>
                  </a:lnTo>
                  <a:cubicBezTo>
                    <a:pt x="7121" y="11705"/>
                    <a:pt x="7176" y="11729"/>
                    <a:pt x="7231" y="11729"/>
                  </a:cubicBezTo>
                  <a:cubicBezTo>
                    <a:pt x="7286" y="11729"/>
                    <a:pt x="7342" y="11705"/>
                    <a:pt x="7405" y="11658"/>
                  </a:cubicBezTo>
                  <a:cubicBezTo>
                    <a:pt x="7531" y="11595"/>
                    <a:pt x="7594" y="11500"/>
                    <a:pt x="7594" y="11343"/>
                  </a:cubicBezTo>
                  <a:lnTo>
                    <a:pt x="7594" y="10996"/>
                  </a:lnTo>
                  <a:lnTo>
                    <a:pt x="9295" y="10996"/>
                  </a:lnTo>
                  <a:cubicBezTo>
                    <a:pt x="9421" y="10996"/>
                    <a:pt x="9547" y="10933"/>
                    <a:pt x="9578" y="10839"/>
                  </a:cubicBezTo>
                  <a:cubicBezTo>
                    <a:pt x="9641" y="10713"/>
                    <a:pt x="9641" y="10618"/>
                    <a:pt x="9578" y="10524"/>
                  </a:cubicBezTo>
                  <a:cubicBezTo>
                    <a:pt x="9169" y="9767"/>
                    <a:pt x="9169" y="8885"/>
                    <a:pt x="9578" y="8098"/>
                  </a:cubicBezTo>
                  <a:cubicBezTo>
                    <a:pt x="9610" y="8035"/>
                    <a:pt x="9610" y="8003"/>
                    <a:pt x="9610" y="7909"/>
                  </a:cubicBezTo>
                  <a:lnTo>
                    <a:pt x="9610" y="1041"/>
                  </a:lnTo>
                  <a:cubicBezTo>
                    <a:pt x="9610" y="474"/>
                    <a:pt x="9137" y="1"/>
                    <a:pt x="8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150;p68">
              <a:extLst>
                <a:ext uri="{FF2B5EF4-FFF2-40B4-BE49-F238E27FC236}">
                  <a16:creationId xmlns:a16="http://schemas.microsoft.com/office/drawing/2014/main" id="{4C4BA473-F5E2-41F0-94A7-DAAA46B3DBA9}"/>
                </a:ext>
              </a:extLst>
            </p:cNvPr>
            <p:cNvSpPr/>
            <p:nvPr/>
          </p:nvSpPr>
          <p:spPr>
            <a:xfrm>
              <a:off x="-35742925" y="1965500"/>
              <a:ext cx="120550" cy="119750"/>
            </a:xfrm>
            <a:custGeom>
              <a:avLst/>
              <a:gdLst/>
              <a:ahLst/>
              <a:cxnLst/>
              <a:rect l="l" t="t" r="r" b="b"/>
              <a:pathLst>
                <a:path w="4822" h="4790" extrusionOk="0">
                  <a:moveTo>
                    <a:pt x="2364" y="694"/>
                  </a:moveTo>
                  <a:cubicBezTo>
                    <a:pt x="2773" y="694"/>
                    <a:pt x="3057" y="1009"/>
                    <a:pt x="3057" y="1356"/>
                  </a:cubicBezTo>
                  <a:cubicBezTo>
                    <a:pt x="3057" y="1765"/>
                    <a:pt x="2742" y="2049"/>
                    <a:pt x="2364" y="2049"/>
                  </a:cubicBezTo>
                  <a:cubicBezTo>
                    <a:pt x="2348" y="2050"/>
                    <a:pt x="2332" y="2051"/>
                    <a:pt x="2316" y="2051"/>
                  </a:cubicBezTo>
                  <a:cubicBezTo>
                    <a:pt x="1989" y="2051"/>
                    <a:pt x="1702" y="1746"/>
                    <a:pt x="1702" y="1356"/>
                  </a:cubicBezTo>
                  <a:cubicBezTo>
                    <a:pt x="1702" y="977"/>
                    <a:pt x="2017" y="694"/>
                    <a:pt x="2364" y="694"/>
                  </a:cubicBezTo>
                  <a:close/>
                  <a:moveTo>
                    <a:pt x="2427" y="2742"/>
                  </a:moveTo>
                  <a:cubicBezTo>
                    <a:pt x="3246" y="2742"/>
                    <a:pt x="3939" y="3340"/>
                    <a:pt x="4097" y="4128"/>
                  </a:cubicBezTo>
                  <a:lnTo>
                    <a:pt x="757" y="4128"/>
                  </a:lnTo>
                  <a:cubicBezTo>
                    <a:pt x="883" y="3340"/>
                    <a:pt x="1576" y="2742"/>
                    <a:pt x="2427" y="2742"/>
                  </a:cubicBezTo>
                  <a:close/>
                  <a:moveTo>
                    <a:pt x="2427" y="1"/>
                  </a:moveTo>
                  <a:cubicBezTo>
                    <a:pt x="1671" y="1"/>
                    <a:pt x="1041" y="599"/>
                    <a:pt x="1041" y="1356"/>
                  </a:cubicBezTo>
                  <a:cubicBezTo>
                    <a:pt x="1041" y="1734"/>
                    <a:pt x="1167" y="2049"/>
                    <a:pt x="1387" y="2269"/>
                  </a:cubicBezTo>
                  <a:cubicBezTo>
                    <a:pt x="568" y="2647"/>
                    <a:pt x="32" y="3498"/>
                    <a:pt x="32" y="4443"/>
                  </a:cubicBezTo>
                  <a:cubicBezTo>
                    <a:pt x="1" y="4632"/>
                    <a:pt x="158" y="4790"/>
                    <a:pt x="379" y="4790"/>
                  </a:cubicBezTo>
                  <a:lnTo>
                    <a:pt x="4475" y="4790"/>
                  </a:lnTo>
                  <a:cubicBezTo>
                    <a:pt x="4664" y="4790"/>
                    <a:pt x="4821" y="4632"/>
                    <a:pt x="4821" y="4443"/>
                  </a:cubicBezTo>
                  <a:cubicBezTo>
                    <a:pt x="4821" y="3498"/>
                    <a:pt x="4254" y="2647"/>
                    <a:pt x="3435" y="2269"/>
                  </a:cubicBezTo>
                  <a:cubicBezTo>
                    <a:pt x="3687" y="2049"/>
                    <a:pt x="3813" y="1702"/>
                    <a:pt x="3813" y="1356"/>
                  </a:cubicBezTo>
                  <a:cubicBezTo>
                    <a:pt x="3813" y="599"/>
                    <a:pt x="3183" y="1"/>
                    <a:pt x="2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10151;p68">
            <a:extLst>
              <a:ext uri="{FF2B5EF4-FFF2-40B4-BE49-F238E27FC236}">
                <a16:creationId xmlns:a16="http://schemas.microsoft.com/office/drawing/2014/main" id="{D31C3439-6E6D-4B4C-93BE-9426720B64AA}"/>
              </a:ext>
            </a:extLst>
          </p:cNvPr>
          <p:cNvGrpSpPr/>
          <p:nvPr/>
        </p:nvGrpSpPr>
        <p:grpSpPr>
          <a:xfrm>
            <a:off x="851444" y="1994048"/>
            <a:ext cx="355468" cy="353587"/>
            <a:chOff x="-35854750" y="2272675"/>
            <a:chExt cx="293000" cy="291450"/>
          </a:xfrm>
          <a:solidFill>
            <a:srgbClr val="000400"/>
          </a:solidFill>
        </p:grpSpPr>
        <p:sp>
          <p:nvSpPr>
            <p:cNvPr id="363" name="Google Shape;10152;p68">
              <a:extLst>
                <a:ext uri="{FF2B5EF4-FFF2-40B4-BE49-F238E27FC236}">
                  <a16:creationId xmlns:a16="http://schemas.microsoft.com/office/drawing/2014/main" id="{F1DCAD02-4849-4DE1-9E16-BDC0C48BD651}"/>
                </a:ext>
              </a:extLst>
            </p:cNvPr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153;p68">
              <a:extLst>
                <a:ext uri="{FF2B5EF4-FFF2-40B4-BE49-F238E27FC236}">
                  <a16:creationId xmlns:a16="http://schemas.microsoft.com/office/drawing/2014/main" id="{6907518C-D1DA-4838-B075-D7483C5305C6}"/>
                </a:ext>
              </a:extLst>
            </p:cNvPr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154;p68">
              <a:extLst>
                <a:ext uri="{FF2B5EF4-FFF2-40B4-BE49-F238E27FC236}">
                  <a16:creationId xmlns:a16="http://schemas.microsoft.com/office/drawing/2014/main" id="{EDDECD47-FE11-4DC6-B1E9-090D29E7F78F}"/>
                </a:ext>
              </a:extLst>
            </p:cNvPr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10155;p68">
            <a:extLst>
              <a:ext uri="{FF2B5EF4-FFF2-40B4-BE49-F238E27FC236}">
                <a16:creationId xmlns:a16="http://schemas.microsoft.com/office/drawing/2014/main" id="{45FE8E43-5C8B-4766-8F10-0C8031DCBA5F}"/>
              </a:ext>
            </a:extLst>
          </p:cNvPr>
          <p:cNvGrpSpPr/>
          <p:nvPr/>
        </p:nvGrpSpPr>
        <p:grpSpPr>
          <a:xfrm>
            <a:off x="850958" y="2448634"/>
            <a:ext cx="356438" cy="354558"/>
            <a:chOff x="-35853975" y="2631825"/>
            <a:chExt cx="293800" cy="292250"/>
          </a:xfrm>
          <a:solidFill>
            <a:srgbClr val="000400"/>
          </a:solidFill>
        </p:grpSpPr>
        <p:sp>
          <p:nvSpPr>
            <p:cNvPr id="367" name="Google Shape;10156;p68">
              <a:extLst>
                <a:ext uri="{FF2B5EF4-FFF2-40B4-BE49-F238E27FC236}">
                  <a16:creationId xmlns:a16="http://schemas.microsoft.com/office/drawing/2014/main" id="{6188CEC6-0022-4029-9B25-3116E64D6889}"/>
                </a:ext>
              </a:extLst>
            </p:cNvPr>
            <p:cNvSpPr/>
            <p:nvPr/>
          </p:nvSpPr>
          <p:spPr>
            <a:xfrm>
              <a:off x="-35813025" y="2701825"/>
              <a:ext cx="201675" cy="171925"/>
            </a:xfrm>
            <a:custGeom>
              <a:avLst/>
              <a:gdLst/>
              <a:ahLst/>
              <a:cxnLst/>
              <a:rect l="l" t="t" r="r" b="b"/>
              <a:pathLst>
                <a:path w="8067" h="6877" extrusionOk="0">
                  <a:moveTo>
                    <a:pt x="1765" y="824"/>
                  </a:moveTo>
                  <a:lnTo>
                    <a:pt x="2868" y="1643"/>
                  </a:lnTo>
                  <a:lnTo>
                    <a:pt x="2238" y="2462"/>
                  </a:lnTo>
                  <a:cubicBezTo>
                    <a:pt x="2112" y="2620"/>
                    <a:pt x="2143" y="2840"/>
                    <a:pt x="2301" y="2935"/>
                  </a:cubicBezTo>
                  <a:lnTo>
                    <a:pt x="5042" y="4983"/>
                  </a:lnTo>
                  <a:cubicBezTo>
                    <a:pt x="5108" y="5035"/>
                    <a:pt x="5179" y="5060"/>
                    <a:pt x="5246" y="5060"/>
                  </a:cubicBezTo>
                  <a:cubicBezTo>
                    <a:pt x="5341" y="5060"/>
                    <a:pt x="5428" y="5011"/>
                    <a:pt x="5483" y="4920"/>
                  </a:cubicBezTo>
                  <a:lnTo>
                    <a:pt x="6113" y="4100"/>
                  </a:lnTo>
                  <a:lnTo>
                    <a:pt x="7247" y="4920"/>
                  </a:lnTo>
                  <a:lnTo>
                    <a:pt x="6554" y="5739"/>
                  </a:lnTo>
                  <a:cubicBezTo>
                    <a:pt x="6348" y="6001"/>
                    <a:pt x="6042" y="6152"/>
                    <a:pt x="5735" y="6152"/>
                  </a:cubicBezTo>
                  <a:cubicBezTo>
                    <a:pt x="5525" y="6152"/>
                    <a:pt x="5315" y="6081"/>
                    <a:pt x="5136" y="5928"/>
                  </a:cubicBezTo>
                  <a:lnTo>
                    <a:pt x="1324" y="3061"/>
                  </a:lnTo>
                  <a:cubicBezTo>
                    <a:pt x="883" y="2714"/>
                    <a:pt x="757" y="2084"/>
                    <a:pt x="1135" y="1643"/>
                  </a:cubicBezTo>
                  <a:lnTo>
                    <a:pt x="1765" y="824"/>
                  </a:lnTo>
                  <a:close/>
                  <a:moveTo>
                    <a:pt x="1647" y="1"/>
                  </a:moveTo>
                  <a:cubicBezTo>
                    <a:pt x="1540" y="1"/>
                    <a:pt x="1435" y="63"/>
                    <a:pt x="1356" y="162"/>
                  </a:cubicBezTo>
                  <a:lnTo>
                    <a:pt x="537" y="1265"/>
                  </a:lnTo>
                  <a:cubicBezTo>
                    <a:pt x="1" y="1990"/>
                    <a:pt x="95" y="3061"/>
                    <a:pt x="883" y="3659"/>
                  </a:cubicBezTo>
                  <a:lnTo>
                    <a:pt x="4727" y="6526"/>
                  </a:lnTo>
                  <a:cubicBezTo>
                    <a:pt x="5026" y="6760"/>
                    <a:pt x="5384" y="6876"/>
                    <a:pt x="5744" y="6876"/>
                  </a:cubicBezTo>
                  <a:cubicBezTo>
                    <a:pt x="6255" y="6876"/>
                    <a:pt x="6770" y="6642"/>
                    <a:pt x="7121" y="6180"/>
                  </a:cubicBezTo>
                  <a:lnTo>
                    <a:pt x="7940" y="5077"/>
                  </a:lnTo>
                  <a:cubicBezTo>
                    <a:pt x="8066" y="4888"/>
                    <a:pt x="8003" y="4668"/>
                    <a:pt x="7846" y="4573"/>
                  </a:cubicBezTo>
                  <a:lnTo>
                    <a:pt x="6207" y="3344"/>
                  </a:lnTo>
                  <a:cubicBezTo>
                    <a:pt x="6142" y="3292"/>
                    <a:pt x="6070" y="3267"/>
                    <a:pt x="6001" y="3267"/>
                  </a:cubicBezTo>
                  <a:cubicBezTo>
                    <a:pt x="5903" y="3267"/>
                    <a:pt x="5808" y="3316"/>
                    <a:pt x="5735" y="3407"/>
                  </a:cubicBezTo>
                  <a:lnTo>
                    <a:pt x="5105" y="4258"/>
                  </a:lnTo>
                  <a:lnTo>
                    <a:pt x="2931" y="2588"/>
                  </a:lnTo>
                  <a:lnTo>
                    <a:pt x="3561" y="1769"/>
                  </a:lnTo>
                  <a:cubicBezTo>
                    <a:pt x="3687" y="1612"/>
                    <a:pt x="3656" y="1423"/>
                    <a:pt x="3498" y="1297"/>
                  </a:cubicBezTo>
                  <a:lnTo>
                    <a:pt x="1828" y="68"/>
                  </a:lnTo>
                  <a:cubicBezTo>
                    <a:pt x="1770" y="22"/>
                    <a:pt x="1708" y="1"/>
                    <a:pt x="1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157;p68">
              <a:extLst>
                <a:ext uri="{FF2B5EF4-FFF2-40B4-BE49-F238E27FC236}">
                  <a16:creationId xmlns:a16="http://schemas.microsoft.com/office/drawing/2014/main" id="{39AD674C-A90B-48B4-A029-99BCEE9A57C9}"/>
                </a:ext>
              </a:extLst>
            </p:cNvPr>
            <p:cNvSpPr/>
            <p:nvPr/>
          </p:nvSpPr>
          <p:spPr>
            <a:xfrm>
              <a:off x="-35853975" y="2631825"/>
              <a:ext cx="293800" cy="292250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861" y="662"/>
                  </a:moveTo>
                  <a:cubicBezTo>
                    <a:pt x="8696" y="662"/>
                    <a:pt x="11027" y="2994"/>
                    <a:pt x="11027" y="5829"/>
                  </a:cubicBezTo>
                  <a:cubicBezTo>
                    <a:pt x="11027" y="6806"/>
                    <a:pt x="10744" y="7751"/>
                    <a:pt x="10240" y="8539"/>
                  </a:cubicBezTo>
                  <a:cubicBezTo>
                    <a:pt x="10177" y="8665"/>
                    <a:pt x="10114" y="8791"/>
                    <a:pt x="10177" y="8854"/>
                  </a:cubicBezTo>
                  <a:lnTo>
                    <a:pt x="10807" y="10776"/>
                  </a:lnTo>
                  <a:lnTo>
                    <a:pt x="8854" y="10145"/>
                  </a:lnTo>
                  <a:cubicBezTo>
                    <a:pt x="8837" y="10137"/>
                    <a:pt x="8815" y="10133"/>
                    <a:pt x="8792" y="10133"/>
                  </a:cubicBezTo>
                  <a:cubicBezTo>
                    <a:pt x="8728" y="10133"/>
                    <a:pt x="8648" y="10162"/>
                    <a:pt x="8602" y="10208"/>
                  </a:cubicBezTo>
                  <a:cubicBezTo>
                    <a:pt x="7751" y="10713"/>
                    <a:pt x="6806" y="10996"/>
                    <a:pt x="5861" y="10996"/>
                  </a:cubicBezTo>
                  <a:cubicBezTo>
                    <a:pt x="3025" y="10996"/>
                    <a:pt x="725" y="8665"/>
                    <a:pt x="725" y="5829"/>
                  </a:cubicBezTo>
                  <a:cubicBezTo>
                    <a:pt x="725" y="2994"/>
                    <a:pt x="3025" y="662"/>
                    <a:pt x="5861" y="662"/>
                  </a:cubicBezTo>
                  <a:close/>
                  <a:moveTo>
                    <a:pt x="5829" y="1"/>
                  </a:moveTo>
                  <a:cubicBezTo>
                    <a:pt x="2616" y="1"/>
                    <a:pt x="1" y="2647"/>
                    <a:pt x="1" y="5829"/>
                  </a:cubicBezTo>
                  <a:cubicBezTo>
                    <a:pt x="1" y="7373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900" y="11689"/>
                    <a:pt x="7908" y="11406"/>
                    <a:pt x="8822" y="10870"/>
                  </a:cubicBezTo>
                  <a:lnTo>
                    <a:pt x="11279" y="11658"/>
                  </a:lnTo>
                  <a:cubicBezTo>
                    <a:pt x="11303" y="11666"/>
                    <a:pt x="11331" y="11669"/>
                    <a:pt x="11360" y="11669"/>
                  </a:cubicBezTo>
                  <a:cubicBezTo>
                    <a:pt x="11449" y="11669"/>
                    <a:pt x="11555" y="11634"/>
                    <a:pt x="11626" y="11563"/>
                  </a:cubicBezTo>
                  <a:cubicBezTo>
                    <a:pt x="11689" y="11500"/>
                    <a:pt x="11752" y="11343"/>
                    <a:pt x="11689" y="11217"/>
                  </a:cubicBezTo>
                  <a:lnTo>
                    <a:pt x="10901" y="8791"/>
                  </a:lnTo>
                  <a:cubicBezTo>
                    <a:pt x="11469" y="7877"/>
                    <a:pt x="11752" y="6837"/>
                    <a:pt x="11752" y="5829"/>
                  </a:cubicBezTo>
                  <a:cubicBezTo>
                    <a:pt x="11689" y="2647"/>
                    <a:pt x="90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158;p68">
              <a:extLst>
                <a:ext uri="{FF2B5EF4-FFF2-40B4-BE49-F238E27FC236}">
                  <a16:creationId xmlns:a16="http://schemas.microsoft.com/office/drawing/2014/main" id="{DFD3DFED-9CBD-4824-BEFB-D5E45BDDD103}"/>
                </a:ext>
              </a:extLst>
            </p:cNvPr>
            <p:cNvSpPr/>
            <p:nvPr/>
          </p:nvSpPr>
          <p:spPr>
            <a:xfrm>
              <a:off x="-35715350" y="2735025"/>
              <a:ext cx="49650" cy="40675"/>
            </a:xfrm>
            <a:custGeom>
              <a:avLst/>
              <a:gdLst/>
              <a:ahLst/>
              <a:cxnLst/>
              <a:rect l="l" t="t" r="r" b="b"/>
              <a:pathLst>
                <a:path w="1986" h="1627" extrusionOk="0">
                  <a:moveTo>
                    <a:pt x="410" y="0"/>
                  </a:moveTo>
                  <a:cubicBezTo>
                    <a:pt x="221" y="0"/>
                    <a:pt x="64" y="126"/>
                    <a:pt x="64" y="315"/>
                  </a:cubicBezTo>
                  <a:cubicBezTo>
                    <a:pt x="1" y="504"/>
                    <a:pt x="158" y="662"/>
                    <a:pt x="379" y="662"/>
                  </a:cubicBezTo>
                  <a:cubicBezTo>
                    <a:pt x="788" y="725"/>
                    <a:pt x="1166" y="977"/>
                    <a:pt x="1261" y="1386"/>
                  </a:cubicBezTo>
                  <a:cubicBezTo>
                    <a:pt x="1311" y="1536"/>
                    <a:pt x="1439" y="1626"/>
                    <a:pt x="1585" y="1626"/>
                  </a:cubicBezTo>
                  <a:cubicBezTo>
                    <a:pt x="1623" y="1626"/>
                    <a:pt x="1662" y="1620"/>
                    <a:pt x="1702" y="1607"/>
                  </a:cubicBezTo>
                  <a:cubicBezTo>
                    <a:pt x="1891" y="1575"/>
                    <a:pt x="1985" y="1386"/>
                    <a:pt x="1954" y="1197"/>
                  </a:cubicBezTo>
                  <a:cubicBezTo>
                    <a:pt x="1733" y="504"/>
                    <a:pt x="1103" y="32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159;p68">
              <a:extLst>
                <a:ext uri="{FF2B5EF4-FFF2-40B4-BE49-F238E27FC236}">
                  <a16:creationId xmlns:a16="http://schemas.microsoft.com/office/drawing/2014/main" id="{ED25A14E-6E26-4A8F-8D5D-3B26719A9B28}"/>
                </a:ext>
              </a:extLst>
            </p:cNvPr>
            <p:cNvSpPr/>
            <p:nvPr/>
          </p:nvSpPr>
          <p:spPr>
            <a:xfrm>
              <a:off x="-35705900" y="2667275"/>
              <a:ext cx="107925" cy="101750"/>
            </a:xfrm>
            <a:custGeom>
              <a:avLst/>
              <a:gdLst/>
              <a:ahLst/>
              <a:cxnLst/>
              <a:rect l="l" t="t" r="r" b="b"/>
              <a:pathLst>
                <a:path w="4317" h="4070" extrusionOk="0">
                  <a:moveTo>
                    <a:pt x="347" y="1"/>
                  </a:moveTo>
                  <a:cubicBezTo>
                    <a:pt x="158" y="1"/>
                    <a:pt x="1" y="127"/>
                    <a:pt x="1" y="316"/>
                  </a:cubicBezTo>
                  <a:cubicBezTo>
                    <a:pt x="1" y="505"/>
                    <a:pt x="95" y="662"/>
                    <a:pt x="316" y="662"/>
                  </a:cubicBezTo>
                  <a:cubicBezTo>
                    <a:pt x="2048" y="820"/>
                    <a:pt x="3372" y="2111"/>
                    <a:pt x="3655" y="3781"/>
                  </a:cubicBezTo>
                  <a:cubicBezTo>
                    <a:pt x="3683" y="3951"/>
                    <a:pt x="3813" y="4070"/>
                    <a:pt x="3976" y="4070"/>
                  </a:cubicBezTo>
                  <a:cubicBezTo>
                    <a:pt x="3995" y="4070"/>
                    <a:pt x="4014" y="4068"/>
                    <a:pt x="4033" y="4065"/>
                  </a:cubicBezTo>
                  <a:cubicBezTo>
                    <a:pt x="4191" y="4065"/>
                    <a:pt x="4317" y="3844"/>
                    <a:pt x="4317" y="3687"/>
                  </a:cubicBezTo>
                  <a:cubicBezTo>
                    <a:pt x="4002" y="1733"/>
                    <a:pt x="2364" y="190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160;p68">
              <a:extLst>
                <a:ext uri="{FF2B5EF4-FFF2-40B4-BE49-F238E27FC236}">
                  <a16:creationId xmlns:a16="http://schemas.microsoft.com/office/drawing/2014/main" id="{FEF66336-DBC2-42AC-A1F1-059E1353B1F4}"/>
                </a:ext>
              </a:extLst>
            </p:cNvPr>
            <p:cNvSpPr/>
            <p:nvPr/>
          </p:nvSpPr>
          <p:spPr>
            <a:xfrm>
              <a:off x="-35709825" y="2700350"/>
              <a:ext cx="77200" cy="68700"/>
            </a:xfrm>
            <a:custGeom>
              <a:avLst/>
              <a:gdLst/>
              <a:ahLst/>
              <a:cxnLst/>
              <a:rect l="l" t="t" r="r" b="b"/>
              <a:pathLst>
                <a:path w="3088" h="2748" extrusionOk="0">
                  <a:moveTo>
                    <a:pt x="347" y="1"/>
                  </a:moveTo>
                  <a:cubicBezTo>
                    <a:pt x="158" y="1"/>
                    <a:pt x="0" y="127"/>
                    <a:pt x="0" y="316"/>
                  </a:cubicBezTo>
                  <a:cubicBezTo>
                    <a:pt x="0" y="536"/>
                    <a:pt x="95" y="694"/>
                    <a:pt x="315" y="725"/>
                  </a:cubicBezTo>
                  <a:cubicBezTo>
                    <a:pt x="1323" y="788"/>
                    <a:pt x="2142" y="1545"/>
                    <a:pt x="2394" y="2490"/>
                  </a:cubicBezTo>
                  <a:cubicBezTo>
                    <a:pt x="2422" y="2655"/>
                    <a:pt x="2570" y="2748"/>
                    <a:pt x="2753" y="2748"/>
                  </a:cubicBezTo>
                  <a:cubicBezTo>
                    <a:pt x="2780" y="2748"/>
                    <a:pt x="2808" y="2746"/>
                    <a:pt x="2836" y="2742"/>
                  </a:cubicBezTo>
                  <a:cubicBezTo>
                    <a:pt x="3025" y="2679"/>
                    <a:pt x="3088" y="2490"/>
                    <a:pt x="3056" y="2301"/>
                  </a:cubicBezTo>
                  <a:cubicBezTo>
                    <a:pt x="2741" y="1072"/>
                    <a:pt x="1670" y="127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10161;p68">
            <a:extLst>
              <a:ext uri="{FF2B5EF4-FFF2-40B4-BE49-F238E27FC236}">
                <a16:creationId xmlns:a16="http://schemas.microsoft.com/office/drawing/2014/main" id="{AFB518D1-71BF-4B58-AF79-AC98A4CC3541}"/>
              </a:ext>
            </a:extLst>
          </p:cNvPr>
          <p:cNvGrpSpPr/>
          <p:nvPr/>
        </p:nvGrpSpPr>
        <p:grpSpPr>
          <a:xfrm>
            <a:off x="3089562" y="1535527"/>
            <a:ext cx="353587" cy="353587"/>
            <a:chOff x="-34032200" y="1916675"/>
            <a:chExt cx="291450" cy="291450"/>
          </a:xfrm>
          <a:solidFill>
            <a:srgbClr val="000400"/>
          </a:solidFill>
        </p:grpSpPr>
        <p:sp>
          <p:nvSpPr>
            <p:cNvPr id="373" name="Google Shape;10162;p68">
              <a:extLst>
                <a:ext uri="{FF2B5EF4-FFF2-40B4-BE49-F238E27FC236}">
                  <a16:creationId xmlns:a16="http://schemas.microsoft.com/office/drawing/2014/main" id="{49CFB483-7DF0-4C00-AB75-E99C74A31757}"/>
                </a:ext>
              </a:extLst>
            </p:cNvPr>
            <p:cNvSpPr/>
            <p:nvPr/>
          </p:nvSpPr>
          <p:spPr>
            <a:xfrm>
              <a:off x="-34032200" y="191667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459" y="694"/>
                  </a:moveTo>
                  <a:cubicBezTo>
                    <a:pt x="6648" y="694"/>
                    <a:pt x="6806" y="851"/>
                    <a:pt x="6806" y="1040"/>
                  </a:cubicBezTo>
                  <a:lnTo>
                    <a:pt x="6806" y="1387"/>
                  </a:lnTo>
                  <a:lnTo>
                    <a:pt x="662" y="1387"/>
                  </a:lnTo>
                  <a:lnTo>
                    <a:pt x="662" y="1040"/>
                  </a:lnTo>
                  <a:cubicBezTo>
                    <a:pt x="662" y="851"/>
                    <a:pt x="820" y="694"/>
                    <a:pt x="977" y="694"/>
                  </a:cubicBezTo>
                  <a:close/>
                  <a:moveTo>
                    <a:pt x="10303" y="4096"/>
                  </a:moveTo>
                  <a:lnTo>
                    <a:pt x="8192" y="5419"/>
                  </a:lnTo>
                  <a:lnTo>
                    <a:pt x="6207" y="4096"/>
                  </a:lnTo>
                  <a:close/>
                  <a:moveTo>
                    <a:pt x="5420" y="4411"/>
                  </a:moveTo>
                  <a:lnTo>
                    <a:pt x="7971" y="6112"/>
                  </a:lnTo>
                  <a:cubicBezTo>
                    <a:pt x="8034" y="6144"/>
                    <a:pt x="8097" y="6144"/>
                    <a:pt x="8192" y="6144"/>
                  </a:cubicBezTo>
                  <a:cubicBezTo>
                    <a:pt x="8255" y="6144"/>
                    <a:pt x="8286" y="6144"/>
                    <a:pt x="8381" y="6112"/>
                  </a:cubicBezTo>
                  <a:lnTo>
                    <a:pt x="10933" y="4537"/>
                  </a:lnTo>
                  <a:lnTo>
                    <a:pt x="10933" y="7184"/>
                  </a:lnTo>
                  <a:cubicBezTo>
                    <a:pt x="10933" y="7373"/>
                    <a:pt x="10775" y="7530"/>
                    <a:pt x="10618" y="7530"/>
                  </a:cubicBezTo>
                  <a:lnTo>
                    <a:pt x="5766" y="7530"/>
                  </a:lnTo>
                  <a:cubicBezTo>
                    <a:pt x="5577" y="7530"/>
                    <a:pt x="5420" y="7373"/>
                    <a:pt x="5420" y="7184"/>
                  </a:cubicBezTo>
                  <a:lnTo>
                    <a:pt x="5420" y="4443"/>
                  </a:lnTo>
                  <a:lnTo>
                    <a:pt x="5420" y="4411"/>
                  </a:lnTo>
                  <a:close/>
                  <a:moveTo>
                    <a:pt x="6806" y="2048"/>
                  </a:moveTo>
                  <a:lnTo>
                    <a:pt x="6806" y="3435"/>
                  </a:lnTo>
                  <a:lnTo>
                    <a:pt x="5766" y="3435"/>
                  </a:lnTo>
                  <a:cubicBezTo>
                    <a:pt x="5231" y="3435"/>
                    <a:pt x="4758" y="3907"/>
                    <a:pt x="4758" y="4443"/>
                  </a:cubicBezTo>
                  <a:lnTo>
                    <a:pt x="4758" y="7184"/>
                  </a:lnTo>
                  <a:cubicBezTo>
                    <a:pt x="4758" y="7719"/>
                    <a:pt x="5231" y="8192"/>
                    <a:pt x="5766" y="8192"/>
                  </a:cubicBezTo>
                  <a:lnTo>
                    <a:pt x="6806" y="8192"/>
                  </a:lnTo>
                  <a:lnTo>
                    <a:pt x="6806" y="8916"/>
                  </a:lnTo>
                  <a:lnTo>
                    <a:pt x="662" y="8916"/>
                  </a:lnTo>
                  <a:lnTo>
                    <a:pt x="662" y="2048"/>
                  </a:lnTo>
                  <a:close/>
                  <a:moveTo>
                    <a:pt x="6774" y="9578"/>
                  </a:moveTo>
                  <a:lnTo>
                    <a:pt x="6774" y="10649"/>
                  </a:lnTo>
                  <a:cubicBezTo>
                    <a:pt x="6806" y="10838"/>
                    <a:pt x="6648" y="10996"/>
                    <a:pt x="6459" y="10996"/>
                  </a:cubicBezTo>
                  <a:lnTo>
                    <a:pt x="977" y="10996"/>
                  </a:lnTo>
                  <a:cubicBezTo>
                    <a:pt x="788" y="10996"/>
                    <a:pt x="631" y="10838"/>
                    <a:pt x="631" y="10649"/>
                  </a:cubicBezTo>
                  <a:lnTo>
                    <a:pt x="631" y="9578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0649"/>
                  </a:lnTo>
                  <a:cubicBezTo>
                    <a:pt x="1" y="11185"/>
                    <a:pt x="473" y="11657"/>
                    <a:pt x="1009" y="11657"/>
                  </a:cubicBezTo>
                  <a:lnTo>
                    <a:pt x="6491" y="11657"/>
                  </a:lnTo>
                  <a:cubicBezTo>
                    <a:pt x="7026" y="11657"/>
                    <a:pt x="7499" y="11185"/>
                    <a:pt x="7499" y="10649"/>
                  </a:cubicBezTo>
                  <a:lnTo>
                    <a:pt x="7499" y="8255"/>
                  </a:lnTo>
                  <a:lnTo>
                    <a:pt x="10618" y="8255"/>
                  </a:lnTo>
                  <a:cubicBezTo>
                    <a:pt x="11185" y="8255"/>
                    <a:pt x="11658" y="7782"/>
                    <a:pt x="11658" y="7215"/>
                  </a:cubicBezTo>
                  <a:lnTo>
                    <a:pt x="11658" y="4506"/>
                  </a:lnTo>
                  <a:cubicBezTo>
                    <a:pt x="11658" y="3907"/>
                    <a:pt x="11185" y="3435"/>
                    <a:pt x="10618" y="3435"/>
                  </a:cubicBezTo>
                  <a:lnTo>
                    <a:pt x="7499" y="3435"/>
                  </a:lnTo>
                  <a:lnTo>
                    <a:pt x="7499" y="1040"/>
                  </a:lnTo>
                  <a:cubicBezTo>
                    <a:pt x="7499" y="473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163;p68">
              <a:extLst>
                <a:ext uri="{FF2B5EF4-FFF2-40B4-BE49-F238E27FC236}">
                  <a16:creationId xmlns:a16="http://schemas.microsoft.com/office/drawing/2014/main" id="{5F57AAE7-9B6D-48E1-822F-1201019E2497}"/>
                </a:ext>
              </a:extLst>
            </p:cNvPr>
            <p:cNvSpPr/>
            <p:nvPr/>
          </p:nvSpPr>
          <p:spPr>
            <a:xfrm>
              <a:off x="-33999125" y="20190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616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164;p68">
              <a:extLst>
                <a:ext uri="{FF2B5EF4-FFF2-40B4-BE49-F238E27FC236}">
                  <a16:creationId xmlns:a16="http://schemas.microsoft.com/office/drawing/2014/main" id="{27473455-195F-420B-A547-2829DFB8A60A}"/>
                </a:ext>
              </a:extLst>
            </p:cNvPr>
            <p:cNvSpPr/>
            <p:nvPr/>
          </p:nvSpPr>
          <p:spPr>
            <a:xfrm>
              <a:off x="-33999900" y="2053725"/>
              <a:ext cx="52000" cy="18125"/>
            </a:xfrm>
            <a:custGeom>
              <a:avLst/>
              <a:gdLst/>
              <a:ahLst/>
              <a:cxnLst/>
              <a:rect l="l" t="t" r="r" b="b"/>
              <a:pathLst>
                <a:path w="2080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33" y="725"/>
                  </a:lnTo>
                  <a:cubicBezTo>
                    <a:pt x="1922" y="725"/>
                    <a:pt x="2080" y="567"/>
                    <a:pt x="2080" y="347"/>
                  </a:cubicBez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165;p68">
              <a:extLst>
                <a:ext uri="{FF2B5EF4-FFF2-40B4-BE49-F238E27FC236}">
                  <a16:creationId xmlns:a16="http://schemas.microsoft.com/office/drawing/2014/main" id="{62C18EE1-6FF4-4AAC-9F2B-07792C3CABD1}"/>
                </a:ext>
              </a:extLst>
            </p:cNvPr>
            <p:cNvSpPr/>
            <p:nvPr/>
          </p:nvSpPr>
          <p:spPr>
            <a:xfrm>
              <a:off x="-33999125" y="2088375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1" y="694"/>
                  </a:lnTo>
                  <a:cubicBezTo>
                    <a:pt x="1230" y="694"/>
                    <a:pt x="1387" y="536"/>
                    <a:pt x="1387" y="347"/>
                  </a:cubicBezTo>
                  <a:cubicBezTo>
                    <a:pt x="1387" y="158"/>
                    <a:pt x="1230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10166;p68">
            <a:extLst>
              <a:ext uri="{FF2B5EF4-FFF2-40B4-BE49-F238E27FC236}">
                <a16:creationId xmlns:a16="http://schemas.microsoft.com/office/drawing/2014/main" id="{583B1CF8-F0DC-4E2D-98F0-586003B802E9}"/>
              </a:ext>
            </a:extLst>
          </p:cNvPr>
          <p:cNvSpPr/>
          <p:nvPr/>
        </p:nvSpPr>
        <p:spPr>
          <a:xfrm>
            <a:off x="3086014" y="1992728"/>
            <a:ext cx="354527" cy="356620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10167;p68">
            <a:extLst>
              <a:ext uri="{FF2B5EF4-FFF2-40B4-BE49-F238E27FC236}">
                <a16:creationId xmlns:a16="http://schemas.microsoft.com/office/drawing/2014/main" id="{81FAF3A3-BF21-446A-B173-D29C265549F4}"/>
              </a:ext>
            </a:extLst>
          </p:cNvPr>
          <p:cNvGrpSpPr/>
          <p:nvPr/>
        </p:nvGrpSpPr>
        <p:grpSpPr>
          <a:xfrm>
            <a:off x="3089092" y="2448634"/>
            <a:ext cx="354527" cy="354558"/>
            <a:chOff x="-34032200" y="2634975"/>
            <a:chExt cx="292225" cy="292250"/>
          </a:xfrm>
          <a:solidFill>
            <a:srgbClr val="000400"/>
          </a:solidFill>
        </p:grpSpPr>
        <p:sp>
          <p:nvSpPr>
            <p:cNvPr id="379" name="Google Shape;10168;p68">
              <a:extLst>
                <a:ext uri="{FF2B5EF4-FFF2-40B4-BE49-F238E27FC236}">
                  <a16:creationId xmlns:a16="http://schemas.microsoft.com/office/drawing/2014/main" id="{40B5BCF3-8424-4456-A291-C2A06B20BEEC}"/>
                </a:ext>
              </a:extLst>
            </p:cNvPr>
            <p:cNvSpPr/>
            <p:nvPr/>
          </p:nvSpPr>
          <p:spPr>
            <a:xfrm>
              <a:off x="-34032200" y="2634975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5766" y="662"/>
                  </a:moveTo>
                  <a:cubicBezTo>
                    <a:pt x="8602" y="662"/>
                    <a:pt x="10933" y="2962"/>
                    <a:pt x="10933" y="5798"/>
                  </a:cubicBezTo>
                  <a:cubicBezTo>
                    <a:pt x="10933" y="6806"/>
                    <a:pt x="10649" y="7783"/>
                    <a:pt x="10114" y="8602"/>
                  </a:cubicBezTo>
                  <a:lnTo>
                    <a:pt x="10145" y="8444"/>
                  </a:lnTo>
                  <a:cubicBezTo>
                    <a:pt x="10177" y="8350"/>
                    <a:pt x="10145" y="8224"/>
                    <a:pt x="10082" y="8129"/>
                  </a:cubicBezTo>
                  <a:cubicBezTo>
                    <a:pt x="9988" y="8066"/>
                    <a:pt x="9862" y="8035"/>
                    <a:pt x="9767" y="8035"/>
                  </a:cubicBezTo>
                  <a:lnTo>
                    <a:pt x="9641" y="8066"/>
                  </a:lnTo>
                  <a:cubicBezTo>
                    <a:pt x="10019" y="7405"/>
                    <a:pt x="10240" y="6617"/>
                    <a:pt x="10240" y="5829"/>
                  </a:cubicBezTo>
                  <a:cubicBezTo>
                    <a:pt x="10240" y="3372"/>
                    <a:pt x="8223" y="1356"/>
                    <a:pt x="5766" y="1356"/>
                  </a:cubicBezTo>
                  <a:cubicBezTo>
                    <a:pt x="5136" y="1356"/>
                    <a:pt x="4506" y="1482"/>
                    <a:pt x="3970" y="1765"/>
                  </a:cubicBezTo>
                  <a:cubicBezTo>
                    <a:pt x="3813" y="1828"/>
                    <a:pt x="3718" y="2017"/>
                    <a:pt x="3813" y="2175"/>
                  </a:cubicBezTo>
                  <a:lnTo>
                    <a:pt x="3970" y="2553"/>
                  </a:lnTo>
                  <a:lnTo>
                    <a:pt x="2710" y="2742"/>
                  </a:lnTo>
                  <a:lnTo>
                    <a:pt x="2301" y="2773"/>
                  </a:lnTo>
                  <a:cubicBezTo>
                    <a:pt x="2364" y="2647"/>
                    <a:pt x="2710" y="1324"/>
                    <a:pt x="2742" y="1198"/>
                  </a:cubicBezTo>
                  <a:lnTo>
                    <a:pt x="2836" y="1293"/>
                  </a:lnTo>
                  <a:cubicBezTo>
                    <a:pt x="2898" y="1354"/>
                    <a:pt x="2986" y="1402"/>
                    <a:pt x="3084" y="1402"/>
                  </a:cubicBezTo>
                  <a:cubicBezTo>
                    <a:pt x="3136" y="1402"/>
                    <a:pt x="3191" y="1389"/>
                    <a:pt x="3246" y="1356"/>
                  </a:cubicBezTo>
                  <a:cubicBezTo>
                    <a:pt x="4033" y="883"/>
                    <a:pt x="4915" y="662"/>
                    <a:pt x="5766" y="662"/>
                  </a:cubicBezTo>
                  <a:close/>
                  <a:moveTo>
                    <a:pt x="6144" y="2080"/>
                  </a:moveTo>
                  <a:cubicBezTo>
                    <a:pt x="7940" y="2238"/>
                    <a:pt x="9358" y="3687"/>
                    <a:pt x="9515" y="5451"/>
                  </a:cubicBezTo>
                  <a:lnTo>
                    <a:pt x="9200" y="5451"/>
                  </a:lnTo>
                  <a:cubicBezTo>
                    <a:pt x="9011" y="5451"/>
                    <a:pt x="8854" y="5609"/>
                    <a:pt x="8854" y="5829"/>
                  </a:cubicBezTo>
                  <a:cubicBezTo>
                    <a:pt x="8854" y="6018"/>
                    <a:pt x="9011" y="6176"/>
                    <a:pt x="9200" y="6176"/>
                  </a:cubicBezTo>
                  <a:lnTo>
                    <a:pt x="9515" y="6176"/>
                  </a:lnTo>
                  <a:cubicBezTo>
                    <a:pt x="9452" y="6932"/>
                    <a:pt x="9169" y="7657"/>
                    <a:pt x="8665" y="8255"/>
                  </a:cubicBezTo>
                  <a:lnTo>
                    <a:pt x="6995" y="8570"/>
                  </a:lnTo>
                  <a:cubicBezTo>
                    <a:pt x="6900" y="8602"/>
                    <a:pt x="6806" y="8665"/>
                    <a:pt x="6774" y="8759"/>
                  </a:cubicBezTo>
                  <a:cubicBezTo>
                    <a:pt x="6743" y="8885"/>
                    <a:pt x="6743" y="9011"/>
                    <a:pt x="6806" y="9074"/>
                  </a:cubicBezTo>
                  <a:lnTo>
                    <a:pt x="6995" y="9389"/>
                  </a:lnTo>
                  <a:cubicBezTo>
                    <a:pt x="6743" y="9484"/>
                    <a:pt x="6459" y="9547"/>
                    <a:pt x="6176" y="9547"/>
                  </a:cubicBezTo>
                  <a:lnTo>
                    <a:pt x="6176" y="9232"/>
                  </a:lnTo>
                  <a:cubicBezTo>
                    <a:pt x="6176" y="9043"/>
                    <a:pt x="6018" y="8885"/>
                    <a:pt x="5829" y="8885"/>
                  </a:cubicBezTo>
                  <a:cubicBezTo>
                    <a:pt x="5640" y="8885"/>
                    <a:pt x="5483" y="9043"/>
                    <a:pt x="5483" y="9232"/>
                  </a:cubicBezTo>
                  <a:lnTo>
                    <a:pt x="5483" y="9547"/>
                  </a:lnTo>
                  <a:cubicBezTo>
                    <a:pt x="3655" y="9389"/>
                    <a:pt x="2238" y="7940"/>
                    <a:pt x="2080" y="6176"/>
                  </a:cubicBezTo>
                  <a:lnTo>
                    <a:pt x="2395" y="6176"/>
                  </a:lnTo>
                  <a:cubicBezTo>
                    <a:pt x="2584" y="6176"/>
                    <a:pt x="2742" y="6018"/>
                    <a:pt x="2742" y="5829"/>
                  </a:cubicBezTo>
                  <a:cubicBezTo>
                    <a:pt x="2742" y="5609"/>
                    <a:pt x="2584" y="5451"/>
                    <a:pt x="2395" y="5451"/>
                  </a:cubicBezTo>
                  <a:lnTo>
                    <a:pt x="2080" y="5451"/>
                  </a:lnTo>
                  <a:cubicBezTo>
                    <a:pt x="2175" y="4727"/>
                    <a:pt x="2427" y="3971"/>
                    <a:pt x="2962" y="3372"/>
                  </a:cubicBezTo>
                  <a:lnTo>
                    <a:pt x="4474" y="3183"/>
                  </a:lnTo>
                  <a:cubicBezTo>
                    <a:pt x="4600" y="3183"/>
                    <a:pt x="4663" y="3088"/>
                    <a:pt x="4726" y="3025"/>
                  </a:cubicBezTo>
                  <a:cubicBezTo>
                    <a:pt x="4758" y="2931"/>
                    <a:pt x="4758" y="2836"/>
                    <a:pt x="4726" y="2710"/>
                  </a:cubicBezTo>
                  <a:lnTo>
                    <a:pt x="4506" y="2269"/>
                  </a:lnTo>
                  <a:cubicBezTo>
                    <a:pt x="4789" y="2143"/>
                    <a:pt x="5104" y="2112"/>
                    <a:pt x="5420" y="2080"/>
                  </a:cubicBezTo>
                  <a:lnTo>
                    <a:pt x="5420" y="2395"/>
                  </a:lnTo>
                  <a:cubicBezTo>
                    <a:pt x="5420" y="2584"/>
                    <a:pt x="5577" y="2742"/>
                    <a:pt x="5766" y="2742"/>
                  </a:cubicBezTo>
                  <a:cubicBezTo>
                    <a:pt x="5987" y="2742"/>
                    <a:pt x="6144" y="2584"/>
                    <a:pt x="6144" y="2395"/>
                  </a:cubicBezTo>
                  <a:lnTo>
                    <a:pt x="6144" y="2080"/>
                  </a:lnTo>
                  <a:close/>
                  <a:moveTo>
                    <a:pt x="1607" y="2899"/>
                  </a:moveTo>
                  <a:lnTo>
                    <a:pt x="1544" y="3151"/>
                  </a:lnTo>
                  <a:cubicBezTo>
                    <a:pt x="1481" y="3246"/>
                    <a:pt x="1544" y="3372"/>
                    <a:pt x="1607" y="3466"/>
                  </a:cubicBezTo>
                  <a:cubicBezTo>
                    <a:pt x="1670" y="3529"/>
                    <a:pt x="1796" y="3561"/>
                    <a:pt x="1922" y="3561"/>
                  </a:cubicBezTo>
                  <a:lnTo>
                    <a:pt x="1985" y="3561"/>
                  </a:lnTo>
                  <a:cubicBezTo>
                    <a:pt x="1607" y="4254"/>
                    <a:pt x="1387" y="5042"/>
                    <a:pt x="1387" y="5861"/>
                  </a:cubicBezTo>
                  <a:cubicBezTo>
                    <a:pt x="1387" y="8287"/>
                    <a:pt x="3372" y="10303"/>
                    <a:pt x="5829" y="10303"/>
                  </a:cubicBezTo>
                  <a:cubicBezTo>
                    <a:pt x="6459" y="10303"/>
                    <a:pt x="7089" y="10177"/>
                    <a:pt x="7688" y="9925"/>
                  </a:cubicBezTo>
                  <a:cubicBezTo>
                    <a:pt x="7751" y="9862"/>
                    <a:pt x="7845" y="9799"/>
                    <a:pt x="7877" y="9704"/>
                  </a:cubicBezTo>
                  <a:cubicBezTo>
                    <a:pt x="7908" y="9641"/>
                    <a:pt x="7877" y="9515"/>
                    <a:pt x="7845" y="9452"/>
                  </a:cubicBezTo>
                  <a:lnTo>
                    <a:pt x="7688" y="9200"/>
                  </a:lnTo>
                  <a:lnTo>
                    <a:pt x="9421" y="8854"/>
                  </a:lnTo>
                  <a:lnTo>
                    <a:pt x="9421" y="8854"/>
                  </a:lnTo>
                  <a:cubicBezTo>
                    <a:pt x="9326" y="9200"/>
                    <a:pt x="9074" y="10177"/>
                    <a:pt x="9011" y="10492"/>
                  </a:cubicBezTo>
                  <a:lnTo>
                    <a:pt x="8759" y="10303"/>
                  </a:lnTo>
                  <a:cubicBezTo>
                    <a:pt x="8708" y="10235"/>
                    <a:pt x="8640" y="10204"/>
                    <a:pt x="8567" y="10204"/>
                  </a:cubicBezTo>
                  <a:cubicBezTo>
                    <a:pt x="8505" y="10204"/>
                    <a:pt x="8439" y="10228"/>
                    <a:pt x="8381" y="10271"/>
                  </a:cubicBezTo>
                  <a:cubicBezTo>
                    <a:pt x="7593" y="10744"/>
                    <a:pt x="6680" y="10965"/>
                    <a:pt x="5829" y="10965"/>
                  </a:cubicBezTo>
                  <a:cubicBezTo>
                    <a:pt x="2994" y="10965"/>
                    <a:pt x="662" y="8665"/>
                    <a:pt x="662" y="5829"/>
                  </a:cubicBezTo>
                  <a:cubicBezTo>
                    <a:pt x="662" y="4758"/>
                    <a:pt x="977" y="3781"/>
                    <a:pt x="1607" y="2899"/>
                  </a:cubicBezTo>
                  <a:close/>
                  <a:moveTo>
                    <a:pt x="5766" y="1"/>
                  </a:moveTo>
                  <a:cubicBezTo>
                    <a:pt x="4884" y="1"/>
                    <a:pt x="3970" y="221"/>
                    <a:pt x="3151" y="662"/>
                  </a:cubicBezTo>
                  <a:lnTo>
                    <a:pt x="2836" y="316"/>
                  </a:lnTo>
                  <a:cubicBezTo>
                    <a:pt x="2765" y="245"/>
                    <a:pt x="2677" y="210"/>
                    <a:pt x="2597" y="210"/>
                  </a:cubicBezTo>
                  <a:cubicBezTo>
                    <a:pt x="2570" y="210"/>
                    <a:pt x="2545" y="214"/>
                    <a:pt x="2521" y="221"/>
                  </a:cubicBezTo>
                  <a:cubicBezTo>
                    <a:pt x="2395" y="253"/>
                    <a:pt x="2301" y="347"/>
                    <a:pt x="2269" y="473"/>
                  </a:cubicBezTo>
                  <a:lnTo>
                    <a:pt x="1985" y="1450"/>
                  </a:lnTo>
                  <a:cubicBezTo>
                    <a:pt x="694" y="2553"/>
                    <a:pt x="1" y="4160"/>
                    <a:pt x="1" y="5829"/>
                  </a:cubicBezTo>
                  <a:cubicBezTo>
                    <a:pt x="1" y="7342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774" y="11689"/>
                    <a:pt x="7719" y="11437"/>
                    <a:pt x="8539" y="11028"/>
                  </a:cubicBezTo>
                  <a:lnTo>
                    <a:pt x="8980" y="11406"/>
                  </a:lnTo>
                  <a:cubicBezTo>
                    <a:pt x="9027" y="11477"/>
                    <a:pt x="9110" y="11512"/>
                    <a:pt x="9201" y="11512"/>
                  </a:cubicBezTo>
                  <a:cubicBezTo>
                    <a:pt x="9232" y="11512"/>
                    <a:pt x="9263" y="11508"/>
                    <a:pt x="9295" y="11500"/>
                  </a:cubicBezTo>
                  <a:cubicBezTo>
                    <a:pt x="9421" y="11437"/>
                    <a:pt x="9484" y="11374"/>
                    <a:pt x="9515" y="11248"/>
                  </a:cubicBezTo>
                  <a:lnTo>
                    <a:pt x="9799" y="10114"/>
                  </a:lnTo>
                  <a:cubicBezTo>
                    <a:pt x="10996" y="9011"/>
                    <a:pt x="11689" y="7468"/>
                    <a:pt x="11689" y="5861"/>
                  </a:cubicBezTo>
                  <a:cubicBezTo>
                    <a:pt x="11658" y="2616"/>
                    <a:pt x="9011" y="1"/>
                    <a:pt x="57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169;p68">
              <a:extLst>
                <a:ext uri="{FF2B5EF4-FFF2-40B4-BE49-F238E27FC236}">
                  <a16:creationId xmlns:a16="http://schemas.microsoft.com/office/drawing/2014/main" id="{F383FE62-F899-4B3A-A9BA-ECFD0D1F44CA}"/>
                </a:ext>
              </a:extLst>
            </p:cNvPr>
            <p:cNvSpPr/>
            <p:nvPr/>
          </p:nvSpPr>
          <p:spPr>
            <a:xfrm>
              <a:off x="-33947125" y="2735800"/>
              <a:ext cx="51200" cy="86675"/>
            </a:xfrm>
            <a:custGeom>
              <a:avLst/>
              <a:gdLst/>
              <a:ahLst/>
              <a:cxnLst/>
              <a:rect l="l" t="t" r="r" b="b"/>
              <a:pathLst>
                <a:path w="2048" h="3467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229"/>
                    <a:pt x="158" y="1387"/>
                    <a:pt x="378" y="1387"/>
                  </a:cubicBezTo>
                  <a:cubicBezTo>
                    <a:pt x="567" y="1387"/>
                    <a:pt x="725" y="1229"/>
                    <a:pt x="725" y="1040"/>
                  </a:cubicBezTo>
                  <a:cubicBezTo>
                    <a:pt x="725" y="851"/>
                    <a:pt x="882" y="662"/>
                    <a:pt x="1071" y="662"/>
                  </a:cubicBezTo>
                  <a:cubicBezTo>
                    <a:pt x="1292" y="662"/>
                    <a:pt x="1449" y="851"/>
                    <a:pt x="1449" y="1040"/>
                  </a:cubicBezTo>
                  <a:lnTo>
                    <a:pt x="1449" y="1292"/>
                  </a:lnTo>
                  <a:cubicBezTo>
                    <a:pt x="1449" y="1418"/>
                    <a:pt x="1355" y="1544"/>
                    <a:pt x="1229" y="1639"/>
                  </a:cubicBezTo>
                  <a:lnTo>
                    <a:pt x="599" y="1954"/>
                  </a:lnTo>
                  <a:cubicBezTo>
                    <a:pt x="252" y="2111"/>
                    <a:pt x="63" y="2458"/>
                    <a:pt x="63" y="2836"/>
                  </a:cubicBezTo>
                  <a:lnTo>
                    <a:pt x="63" y="3119"/>
                  </a:lnTo>
                  <a:cubicBezTo>
                    <a:pt x="0" y="3372"/>
                    <a:pt x="158" y="3466"/>
                    <a:pt x="315" y="3466"/>
                  </a:cubicBezTo>
                  <a:lnTo>
                    <a:pt x="1701" y="3466"/>
                  </a:lnTo>
                  <a:cubicBezTo>
                    <a:pt x="1891" y="3466"/>
                    <a:pt x="2048" y="3309"/>
                    <a:pt x="2048" y="3119"/>
                  </a:cubicBezTo>
                  <a:cubicBezTo>
                    <a:pt x="2048" y="2930"/>
                    <a:pt x="1891" y="2773"/>
                    <a:pt x="1701" y="2773"/>
                  </a:cubicBezTo>
                  <a:lnTo>
                    <a:pt x="693" y="2773"/>
                  </a:lnTo>
                  <a:cubicBezTo>
                    <a:pt x="725" y="2678"/>
                    <a:pt x="756" y="2584"/>
                    <a:pt x="882" y="2521"/>
                  </a:cubicBezTo>
                  <a:lnTo>
                    <a:pt x="1512" y="2206"/>
                  </a:lnTo>
                  <a:cubicBezTo>
                    <a:pt x="1859" y="2048"/>
                    <a:pt x="2048" y="1702"/>
                    <a:pt x="2048" y="1292"/>
                  </a:cubicBezTo>
                  <a:lnTo>
                    <a:pt x="2048" y="1040"/>
                  </a:ln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170;p68">
              <a:extLst>
                <a:ext uri="{FF2B5EF4-FFF2-40B4-BE49-F238E27FC236}">
                  <a16:creationId xmlns:a16="http://schemas.microsoft.com/office/drawing/2014/main" id="{882E36B2-9CBA-45CB-80A0-0F405A1EECA9}"/>
                </a:ext>
              </a:extLst>
            </p:cNvPr>
            <p:cNvSpPr/>
            <p:nvPr/>
          </p:nvSpPr>
          <p:spPr>
            <a:xfrm>
              <a:off x="-33878600" y="2737375"/>
              <a:ext cx="52000" cy="86675"/>
            </a:xfrm>
            <a:custGeom>
              <a:avLst/>
              <a:gdLst/>
              <a:ahLst/>
              <a:cxnLst/>
              <a:rect l="l" t="t" r="r" b="b"/>
              <a:pathLst>
                <a:path w="2080" h="346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1355" y="2080"/>
                  </a:lnTo>
                  <a:lnTo>
                    <a:pt x="1355" y="3088"/>
                  </a:lnTo>
                  <a:cubicBezTo>
                    <a:pt x="1355" y="3309"/>
                    <a:pt x="1512" y="3466"/>
                    <a:pt x="1733" y="3466"/>
                  </a:cubicBezTo>
                  <a:cubicBezTo>
                    <a:pt x="1922" y="3466"/>
                    <a:pt x="2079" y="3309"/>
                    <a:pt x="2079" y="3088"/>
                  </a:cubicBezTo>
                  <a:lnTo>
                    <a:pt x="2079" y="1733"/>
                  </a:lnTo>
                  <a:lnTo>
                    <a:pt x="2079" y="347"/>
                  </a:lnTo>
                  <a:cubicBezTo>
                    <a:pt x="2079" y="158"/>
                    <a:pt x="1922" y="1"/>
                    <a:pt x="1733" y="1"/>
                  </a:cubicBezTo>
                  <a:cubicBezTo>
                    <a:pt x="1512" y="1"/>
                    <a:pt x="1355" y="158"/>
                    <a:pt x="1355" y="347"/>
                  </a:cubicBezTo>
                  <a:lnTo>
                    <a:pt x="1355" y="1355"/>
                  </a:lnTo>
                  <a:lnTo>
                    <a:pt x="693" y="1355"/>
                  </a:ln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10171;p68">
            <a:extLst>
              <a:ext uri="{FF2B5EF4-FFF2-40B4-BE49-F238E27FC236}">
                <a16:creationId xmlns:a16="http://schemas.microsoft.com/office/drawing/2014/main" id="{D344B113-4E5C-4915-B531-593144AF6ACD}"/>
              </a:ext>
            </a:extLst>
          </p:cNvPr>
          <p:cNvGrpSpPr/>
          <p:nvPr/>
        </p:nvGrpSpPr>
        <p:grpSpPr>
          <a:xfrm>
            <a:off x="1739487" y="2914882"/>
            <a:ext cx="358379" cy="354527"/>
            <a:chOff x="-32245875" y="1938725"/>
            <a:chExt cx="295400" cy="292225"/>
          </a:xfrm>
          <a:solidFill>
            <a:srgbClr val="000400"/>
          </a:solidFill>
        </p:grpSpPr>
        <p:sp>
          <p:nvSpPr>
            <p:cNvPr id="383" name="Google Shape;10172;p68">
              <a:extLst>
                <a:ext uri="{FF2B5EF4-FFF2-40B4-BE49-F238E27FC236}">
                  <a16:creationId xmlns:a16="http://schemas.microsoft.com/office/drawing/2014/main" id="{513A91AB-9A89-431A-8A6F-F145EAC88615}"/>
                </a:ext>
              </a:extLst>
            </p:cNvPr>
            <p:cNvSpPr/>
            <p:nvPr/>
          </p:nvSpPr>
          <p:spPr>
            <a:xfrm>
              <a:off x="-32156075" y="204270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395" y="725"/>
                  </a:moveTo>
                  <a:cubicBezTo>
                    <a:pt x="3340" y="725"/>
                    <a:pt x="4096" y="1481"/>
                    <a:pt x="4096" y="2426"/>
                  </a:cubicBezTo>
                  <a:cubicBezTo>
                    <a:pt x="4096" y="3308"/>
                    <a:pt x="3340" y="4096"/>
                    <a:pt x="2395" y="4096"/>
                  </a:cubicBezTo>
                  <a:cubicBezTo>
                    <a:pt x="1450" y="4096"/>
                    <a:pt x="725" y="3340"/>
                    <a:pt x="725" y="2426"/>
                  </a:cubicBezTo>
                  <a:cubicBezTo>
                    <a:pt x="725" y="1450"/>
                    <a:pt x="1450" y="725"/>
                    <a:pt x="2395" y="725"/>
                  </a:cubicBezTo>
                  <a:close/>
                  <a:moveTo>
                    <a:pt x="2395" y="0"/>
                  </a:moveTo>
                  <a:cubicBezTo>
                    <a:pt x="1072" y="0"/>
                    <a:pt x="1" y="1071"/>
                    <a:pt x="1" y="2426"/>
                  </a:cubicBezTo>
                  <a:cubicBezTo>
                    <a:pt x="1" y="3749"/>
                    <a:pt x="1072" y="4821"/>
                    <a:pt x="2395" y="4821"/>
                  </a:cubicBezTo>
                  <a:cubicBezTo>
                    <a:pt x="3750" y="4821"/>
                    <a:pt x="4821" y="3749"/>
                    <a:pt x="4821" y="2426"/>
                  </a:cubicBezTo>
                  <a:cubicBezTo>
                    <a:pt x="4758" y="1071"/>
                    <a:pt x="3718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173;p68">
              <a:extLst>
                <a:ext uri="{FF2B5EF4-FFF2-40B4-BE49-F238E27FC236}">
                  <a16:creationId xmlns:a16="http://schemas.microsoft.com/office/drawing/2014/main" id="{6844998C-82FD-47A8-8638-C1F5D8C5AE86}"/>
                </a:ext>
              </a:extLst>
            </p:cNvPr>
            <p:cNvSpPr/>
            <p:nvPr/>
          </p:nvSpPr>
          <p:spPr>
            <a:xfrm>
              <a:off x="-32105675" y="2076550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009"/>
                  </a:lnTo>
                  <a:cubicBezTo>
                    <a:pt x="1" y="1230"/>
                    <a:pt x="158" y="1356"/>
                    <a:pt x="347" y="1356"/>
                  </a:cubicBezTo>
                  <a:lnTo>
                    <a:pt x="1009" y="1356"/>
                  </a:lnTo>
                  <a:cubicBezTo>
                    <a:pt x="1230" y="1356"/>
                    <a:pt x="1387" y="1198"/>
                    <a:pt x="1387" y="1009"/>
                  </a:cubicBezTo>
                  <a:cubicBezTo>
                    <a:pt x="1419" y="852"/>
                    <a:pt x="1261" y="694"/>
                    <a:pt x="1072" y="694"/>
                  </a:cubicBezTo>
                  <a:lnTo>
                    <a:pt x="694" y="694"/>
                  </a:ln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174;p68">
              <a:extLst>
                <a:ext uri="{FF2B5EF4-FFF2-40B4-BE49-F238E27FC236}">
                  <a16:creationId xmlns:a16="http://schemas.microsoft.com/office/drawing/2014/main" id="{DEE21B42-581E-49E2-9909-D256E5725778}"/>
                </a:ext>
              </a:extLst>
            </p:cNvPr>
            <p:cNvSpPr/>
            <p:nvPr/>
          </p:nvSpPr>
          <p:spPr>
            <a:xfrm>
              <a:off x="-32245875" y="1938725"/>
              <a:ext cx="295400" cy="292225"/>
            </a:xfrm>
            <a:custGeom>
              <a:avLst/>
              <a:gdLst/>
              <a:ahLst/>
              <a:cxnLst/>
              <a:rect l="l" t="t" r="r" b="b"/>
              <a:pathLst>
                <a:path w="11816" h="11689" extrusionOk="0">
                  <a:moveTo>
                    <a:pt x="10965" y="1355"/>
                  </a:moveTo>
                  <a:cubicBezTo>
                    <a:pt x="11154" y="1355"/>
                    <a:pt x="11311" y="1544"/>
                    <a:pt x="11311" y="1733"/>
                  </a:cubicBezTo>
                  <a:lnTo>
                    <a:pt x="11311" y="2742"/>
                  </a:lnTo>
                  <a:lnTo>
                    <a:pt x="1009" y="2742"/>
                  </a:lnTo>
                  <a:lnTo>
                    <a:pt x="1009" y="1733"/>
                  </a:lnTo>
                  <a:lnTo>
                    <a:pt x="852" y="1733"/>
                  </a:lnTo>
                  <a:cubicBezTo>
                    <a:pt x="852" y="1544"/>
                    <a:pt x="1009" y="1355"/>
                    <a:pt x="1198" y="1355"/>
                  </a:cubicBezTo>
                  <a:lnTo>
                    <a:pt x="1545" y="1355"/>
                  </a:lnTo>
                  <a:lnTo>
                    <a:pt x="1545" y="1733"/>
                  </a:lnTo>
                  <a:cubicBezTo>
                    <a:pt x="1545" y="1922"/>
                    <a:pt x="1702" y="2080"/>
                    <a:pt x="1891" y="2080"/>
                  </a:cubicBezTo>
                  <a:cubicBezTo>
                    <a:pt x="2112" y="2080"/>
                    <a:pt x="2269" y="1922"/>
                    <a:pt x="2269" y="1733"/>
                  </a:cubicBezTo>
                  <a:lnTo>
                    <a:pt x="2269" y="1355"/>
                  </a:lnTo>
                  <a:lnTo>
                    <a:pt x="3624" y="1355"/>
                  </a:lnTo>
                  <a:lnTo>
                    <a:pt x="3624" y="1733"/>
                  </a:lnTo>
                  <a:cubicBezTo>
                    <a:pt x="3624" y="1922"/>
                    <a:pt x="3782" y="2080"/>
                    <a:pt x="4002" y="2080"/>
                  </a:cubicBezTo>
                  <a:cubicBezTo>
                    <a:pt x="4191" y="2080"/>
                    <a:pt x="4349" y="1922"/>
                    <a:pt x="4349" y="1733"/>
                  </a:cubicBezTo>
                  <a:lnTo>
                    <a:pt x="4349" y="1355"/>
                  </a:lnTo>
                  <a:lnTo>
                    <a:pt x="5735" y="1355"/>
                  </a:lnTo>
                  <a:lnTo>
                    <a:pt x="5735" y="1733"/>
                  </a:lnTo>
                  <a:cubicBezTo>
                    <a:pt x="5735" y="1922"/>
                    <a:pt x="5892" y="2080"/>
                    <a:pt x="6081" y="2080"/>
                  </a:cubicBezTo>
                  <a:cubicBezTo>
                    <a:pt x="6270" y="2080"/>
                    <a:pt x="6428" y="1922"/>
                    <a:pt x="6428" y="1733"/>
                  </a:cubicBezTo>
                  <a:lnTo>
                    <a:pt x="6428" y="1355"/>
                  </a:lnTo>
                  <a:lnTo>
                    <a:pt x="7814" y="1355"/>
                  </a:lnTo>
                  <a:lnTo>
                    <a:pt x="7814" y="1733"/>
                  </a:lnTo>
                  <a:cubicBezTo>
                    <a:pt x="7814" y="1922"/>
                    <a:pt x="7972" y="2080"/>
                    <a:pt x="8161" y="2080"/>
                  </a:cubicBezTo>
                  <a:cubicBezTo>
                    <a:pt x="8381" y="2080"/>
                    <a:pt x="8539" y="1922"/>
                    <a:pt x="8539" y="1733"/>
                  </a:cubicBezTo>
                  <a:lnTo>
                    <a:pt x="8539" y="1355"/>
                  </a:lnTo>
                  <a:lnTo>
                    <a:pt x="9893" y="1355"/>
                  </a:lnTo>
                  <a:lnTo>
                    <a:pt x="9893" y="1733"/>
                  </a:lnTo>
                  <a:cubicBezTo>
                    <a:pt x="9893" y="1922"/>
                    <a:pt x="10051" y="2080"/>
                    <a:pt x="10272" y="2080"/>
                  </a:cubicBezTo>
                  <a:cubicBezTo>
                    <a:pt x="10461" y="2080"/>
                    <a:pt x="10618" y="1922"/>
                    <a:pt x="10618" y="1733"/>
                  </a:cubicBezTo>
                  <a:lnTo>
                    <a:pt x="10618" y="1355"/>
                  </a:lnTo>
                  <a:close/>
                  <a:moveTo>
                    <a:pt x="11154" y="3466"/>
                  </a:moveTo>
                  <a:lnTo>
                    <a:pt x="11154" y="9641"/>
                  </a:lnTo>
                  <a:lnTo>
                    <a:pt x="852" y="9641"/>
                  </a:lnTo>
                  <a:lnTo>
                    <a:pt x="852" y="3466"/>
                  </a:lnTo>
                  <a:close/>
                  <a:moveTo>
                    <a:pt x="11154" y="10366"/>
                  </a:moveTo>
                  <a:lnTo>
                    <a:pt x="11154" y="10712"/>
                  </a:lnTo>
                  <a:cubicBezTo>
                    <a:pt x="11122" y="10870"/>
                    <a:pt x="10965" y="11027"/>
                    <a:pt x="10807" y="11027"/>
                  </a:cubicBezTo>
                  <a:lnTo>
                    <a:pt x="1198" y="11027"/>
                  </a:lnTo>
                  <a:cubicBezTo>
                    <a:pt x="1009" y="11027"/>
                    <a:pt x="852" y="10870"/>
                    <a:pt x="852" y="10649"/>
                  </a:cubicBezTo>
                  <a:lnTo>
                    <a:pt x="852" y="10366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694"/>
                  </a:lnTo>
                  <a:lnTo>
                    <a:pt x="1041" y="694"/>
                  </a:lnTo>
                  <a:cubicBezTo>
                    <a:pt x="474" y="694"/>
                    <a:pt x="1" y="1166"/>
                    <a:pt x="1" y="1733"/>
                  </a:cubicBezTo>
                  <a:lnTo>
                    <a:pt x="1" y="10649"/>
                  </a:lnTo>
                  <a:cubicBezTo>
                    <a:pt x="1" y="11216"/>
                    <a:pt x="474" y="11689"/>
                    <a:pt x="1041" y="11689"/>
                  </a:cubicBezTo>
                  <a:lnTo>
                    <a:pt x="10650" y="11689"/>
                  </a:lnTo>
                  <a:cubicBezTo>
                    <a:pt x="11185" y="11689"/>
                    <a:pt x="11658" y="11216"/>
                    <a:pt x="11658" y="10649"/>
                  </a:cubicBezTo>
                  <a:lnTo>
                    <a:pt x="11658" y="1733"/>
                  </a:lnTo>
                  <a:cubicBezTo>
                    <a:pt x="11815" y="1166"/>
                    <a:pt x="11343" y="694"/>
                    <a:pt x="10807" y="694"/>
                  </a:cubicBezTo>
                  <a:lnTo>
                    <a:pt x="10461" y="694"/>
                  </a:lnTo>
                  <a:lnTo>
                    <a:pt x="10461" y="347"/>
                  </a:lnTo>
                  <a:cubicBezTo>
                    <a:pt x="10461" y="158"/>
                    <a:pt x="10303" y="1"/>
                    <a:pt x="10083" y="1"/>
                  </a:cubicBezTo>
                  <a:cubicBezTo>
                    <a:pt x="9893" y="1"/>
                    <a:pt x="9736" y="158"/>
                    <a:pt x="9736" y="347"/>
                  </a:cubicBezTo>
                  <a:lnTo>
                    <a:pt x="9736" y="694"/>
                  </a:lnTo>
                  <a:lnTo>
                    <a:pt x="8350" y="694"/>
                  </a:lnTo>
                  <a:lnTo>
                    <a:pt x="8350" y="347"/>
                  </a:lnTo>
                  <a:cubicBezTo>
                    <a:pt x="8350" y="158"/>
                    <a:pt x="8192" y="1"/>
                    <a:pt x="8003" y="1"/>
                  </a:cubicBezTo>
                  <a:cubicBezTo>
                    <a:pt x="7814" y="1"/>
                    <a:pt x="7657" y="158"/>
                    <a:pt x="7657" y="347"/>
                  </a:cubicBezTo>
                  <a:lnTo>
                    <a:pt x="7657" y="694"/>
                  </a:lnTo>
                  <a:lnTo>
                    <a:pt x="6270" y="694"/>
                  </a:lnTo>
                  <a:lnTo>
                    <a:pt x="6270" y="347"/>
                  </a:lnTo>
                  <a:cubicBezTo>
                    <a:pt x="6270" y="158"/>
                    <a:pt x="6113" y="1"/>
                    <a:pt x="5924" y="1"/>
                  </a:cubicBezTo>
                  <a:cubicBezTo>
                    <a:pt x="5735" y="1"/>
                    <a:pt x="5577" y="158"/>
                    <a:pt x="5577" y="347"/>
                  </a:cubicBezTo>
                  <a:lnTo>
                    <a:pt x="5577" y="694"/>
                  </a:lnTo>
                  <a:lnTo>
                    <a:pt x="4191" y="694"/>
                  </a:lnTo>
                  <a:lnTo>
                    <a:pt x="4191" y="347"/>
                  </a:lnTo>
                  <a:cubicBezTo>
                    <a:pt x="4191" y="158"/>
                    <a:pt x="4034" y="1"/>
                    <a:pt x="3845" y="1"/>
                  </a:cubicBezTo>
                  <a:cubicBezTo>
                    <a:pt x="3624" y="1"/>
                    <a:pt x="3466" y="158"/>
                    <a:pt x="3466" y="347"/>
                  </a:cubicBezTo>
                  <a:lnTo>
                    <a:pt x="3466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10175;p68">
            <a:extLst>
              <a:ext uri="{FF2B5EF4-FFF2-40B4-BE49-F238E27FC236}">
                <a16:creationId xmlns:a16="http://schemas.microsoft.com/office/drawing/2014/main" id="{534F60DD-C700-4676-A208-3C4FCCCE6E86}"/>
              </a:ext>
            </a:extLst>
          </p:cNvPr>
          <p:cNvGrpSpPr/>
          <p:nvPr/>
        </p:nvGrpSpPr>
        <p:grpSpPr>
          <a:xfrm>
            <a:off x="1736150" y="3384280"/>
            <a:ext cx="365052" cy="352162"/>
            <a:chOff x="-32243500" y="2299850"/>
            <a:chExt cx="300900" cy="290275"/>
          </a:xfrm>
          <a:solidFill>
            <a:srgbClr val="000400"/>
          </a:solidFill>
        </p:grpSpPr>
        <p:sp>
          <p:nvSpPr>
            <p:cNvPr id="387" name="Google Shape;10176;p68">
              <a:extLst>
                <a:ext uri="{FF2B5EF4-FFF2-40B4-BE49-F238E27FC236}">
                  <a16:creationId xmlns:a16="http://schemas.microsoft.com/office/drawing/2014/main" id="{F0226ABE-C393-491F-8093-361C2938EDAD}"/>
                </a:ext>
              </a:extLst>
            </p:cNvPr>
            <p:cNvSpPr/>
            <p:nvPr/>
          </p:nvSpPr>
          <p:spPr>
            <a:xfrm>
              <a:off x="-32243500" y="2299850"/>
              <a:ext cx="300900" cy="290275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177;p68">
              <a:extLst>
                <a:ext uri="{FF2B5EF4-FFF2-40B4-BE49-F238E27FC236}">
                  <a16:creationId xmlns:a16="http://schemas.microsoft.com/office/drawing/2014/main" id="{EE9E22DE-BE42-4A47-BB76-92295AEA248D}"/>
                </a:ext>
              </a:extLst>
            </p:cNvPr>
            <p:cNvSpPr/>
            <p:nvPr/>
          </p:nvSpPr>
          <p:spPr>
            <a:xfrm>
              <a:off x="-32048175" y="2342775"/>
              <a:ext cx="55950" cy="51025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10178;p68">
            <a:extLst>
              <a:ext uri="{FF2B5EF4-FFF2-40B4-BE49-F238E27FC236}">
                <a16:creationId xmlns:a16="http://schemas.microsoft.com/office/drawing/2014/main" id="{E198D239-3C9C-4459-83C2-E579002FE712}"/>
              </a:ext>
            </a:extLst>
          </p:cNvPr>
          <p:cNvSpPr/>
          <p:nvPr/>
        </p:nvSpPr>
        <p:spPr>
          <a:xfrm>
            <a:off x="1737541" y="3844649"/>
            <a:ext cx="356438" cy="352617"/>
          </a:xfrm>
          <a:custGeom>
            <a:avLst/>
            <a:gdLst/>
            <a:ahLst/>
            <a:cxnLst/>
            <a:rect l="l" t="t" r="r" b="b"/>
            <a:pathLst>
              <a:path w="11752" h="11626" extrusionOk="0">
                <a:moveTo>
                  <a:pt x="5829" y="662"/>
                </a:moveTo>
                <a:cubicBezTo>
                  <a:pt x="6049" y="662"/>
                  <a:pt x="6207" y="819"/>
                  <a:pt x="6207" y="1008"/>
                </a:cubicBezTo>
                <a:cubicBezTo>
                  <a:pt x="6207" y="1197"/>
                  <a:pt x="6049" y="1355"/>
                  <a:pt x="5829" y="1355"/>
                </a:cubicBezTo>
                <a:cubicBezTo>
                  <a:pt x="5640" y="1355"/>
                  <a:pt x="5482" y="1197"/>
                  <a:pt x="5482" y="1008"/>
                </a:cubicBezTo>
                <a:cubicBezTo>
                  <a:pt x="5482" y="819"/>
                  <a:pt x="5640" y="662"/>
                  <a:pt x="5829" y="662"/>
                </a:cubicBezTo>
                <a:close/>
                <a:moveTo>
                  <a:pt x="5829" y="2048"/>
                </a:moveTo>
                <a:cubicBezTo>
                  <a:pt x="6743" y="2048"/>
                  <a:pt x="7625" y="2363"/>
                  <a:pt x="8255" y="2898"/>
                </a:cubicBezTo>
                <a:lnTo>
                  <a:pt x="7247" y="3875"/>
                </a:lnTo>
                <a:cubicBezTo>
                  <a:pt x="6869" y="3560"/>
                  <a:pt x="6364" y="3403"/>
                  <a:pt x="5797" y="3403"/>
                </a:cubicBezTo>
                <a:cubicBezTo>
                  <a:pt x="5325" y="3403"/>
                  <a:pt x="4821" y="3560"/>
                  <a:pt x="4380" y="3875"/>
                </a:cubicBezTo>
                <a:lnTo>
                  <a:pt x="3435" y="2930"/>
                </a:lnTo>
                <a:cubicBezTo>
                  <a:pt x="4065" y="2363"/>
                  <a:pt x="4884" y="2048"/>
                  <a:pt x="5829" y="2048"/>
                </a:cubicBezTo>
                <a:close/>
                <a:moveTo>
                  <a:pt x="4852" y="1355"/>
                </a:moveTo>
                <a:cubicBezTo>
                  <a:pt x="4852" y="1418"/>
                  <a:pt x="4884" y="1449"/>
                  <a:pt x="4884" y="1449"/>
                </a:cubicBezTo>
                <a:cubicBezTo>
                  <a:pt x="3214" y="1796"/>
                  <a:pt x="1828" y="3151"/>
                  <a:pt x="1481" y="4883"/>
                </a:cubicBezTo>
                <a:cubicBezTo>
                  <a:pt x="1450" y="4883"/>
                  <a:pt x="1387" y="4820"/>
                  <a:pt x="1387" y="4820"/>
                </a:cubicBezTo>
                <a:lnTo>
                  <a:pt x="1387" y="3718"/>
                </a:lnTo>
                <a:cubicBezTo>
                  <a:pt x="1387" y="2426"/>
                  <a:pt x="2458" y="1355"/>
                  <a:pt x="3750" y="1355"/>
                </a:cubicBezTo>
                <a:close/>
                <a:moveTo>
                  <a:pt x="7908" y="1355"/>
                </a:moveTo>
                <a:cubicBezTo>
                  <a:pt x="9200" y="1355"/>
                  <a:pt x="10240" y="2426"/>
                  <a:pt x="10240" y="3718"/>
                </a:cubicBezTo>
                <a:lnTo>
                  <a:pt x="10240" y="4820"/>
                </a:lnTo>
                <a:cubicBezTo>
                  <a:pt x="10208" y="4820"/>
                  <a:pt x="10177" y="4883"/>
                  <a:pt x="10177" y="4883"/>
                </a:cubicBezTo>
                <a:cubicBezTo>
                  <a:pt x="9830" y="3182"/>
                  <a:pt x="8475" y="1796"/>
                  <a:pt x="6743" y="1449"/>
                </a:cubicBezTo>
                <a:cubicBezTo>
                  <a:pt x="6743" y="1418"/>
                  <a:pt x="6774" y="1355"/>
                  <a:pt x="6774" y="1355"/>
                </a:cubicBezTo>
                <a:close/>
                <a:moveTo>
                  <a:pt x="10618" y="5419"/>
                </a:moveTo>
                <a:cubicBezTo>
                  <a:pt x="10807" y="5419"/>
                  <a:pt x="10964" y="5576"/>
                  <a:pt x="10964" y="5765"/>
                </a:cubicBezTo>
                <a:cubicBezTo>
                  <a:pt x="10964" y="5986"/>
                  <a:pt x="10807" y="6143"/>
                  <a:pt x="10618" y="6143"/>
                </a:cubicBezTo>
                <a:cubicBezTo>
                  <a:pt x="10397" y="6143"/>
                  <a:pt x="10240" y="5986"/>
                  <a:pt x="10240" y="5765"/>
                </a:cubicBezTo>
                <a:cubicBezTo>
                  <a:pt x="10240" y="5576"/>
                  <a:pt x="10397" y="5419"/>
                  <a:pt x="10618" y="5419"/>
                </a:cubicBezTo>
                <a:close/>
                <a:moveTo>
                  <a:pt x="1040" y="5450"/>
                </a:moveTo>
                <a:cubicBezTo>
                  <a:pt x="1229" y="5450"/>
                  <a:pt x="1387" y="5608"/>
                  <a:pt x="1387" y="5828"/>
                </a:cubicBezTo>
                <a:cubicBezTo>
                  <a:pt x="1387" y="6017"/>
                  <a:pt x="1229" y="6175"/>
                  <a:pt x="1040" y="6175"/>
                </a:cubicBezTo>
                <a:cubicBezTo>
                  <a:pt x="851" y="6175"/>
                  <a:pt x="694" y="6017"/>
                  <a:pt x="694" y="5828"/>
                </a:cubicBezTo>
                <a:cubicBezTo>
                  <a:pt x="694" y="5608"/>
                  <a:pt x="851" y="5450"/>
                  <a:pt x="1040" y="5450"/>
                </a:cubicBezTo>
                <a:close/>
                <a:moveTo>
                  <a:pt x="5829" y="4096"/>
                </a:moveTo>
                <a:cubicBezTo>
                  <a:pt x="6774" y="4096"/>
                  <a:pt x="7530" y="4820"/>
                  <a:pt x="7530" y="5765"/>
                </a:cubicBezTo>
                <a:cubicBezTo>
                  <a:pt x="7530" y="6711"/>
                  <a:pt x="6837" y="7498"/>
                  <a:pt x="5829" y="7498"/>
                </a:cubicBezTo>
                <a:cubicBezTo>
                  <a:pt x="4884" y="7498"/>
                  <a:pt x="4096" y="6711"/>
                  <a:pt x="4159" y="5734"/>
                </a:cubicBezTo>
                <a:cubicBezTo>
                  <a:pt x="4191" y="4789"/>
                  <a:pt x="4884" y="4096"/>
                  <a:pt x="5829" y="4096"/>
                </a:cubicBezTo>
                <a:close/>
                <a:moveTo>
                  <a:pt x="2930" y="3371"/>
                </a:moveTo>
                <a:lnTo>
                  <a:pt x="3876" y="4316"/>
                </a:lnTo>
                <a:cubicBezTo>
                  <a:pt x="3561" y="4757"/>
                  <a:pt x="3403" y="5261"/>
                  <a:pt x="3403" y="5765"/>
                </a:cubicBezTo>
                <a:cubicBezTo>
                  <a:pt x="3403" y="6301"/>
                  <a:pt x="3561" y="6805"/>
                  <a:pt x="3876" y="7183"/>
                </a:cubicBezTo>
                <a:lnTo>
                  <a:pt x="2899" y="8191"/>
                </a:lnTo>
                <a:cubicBezTo>
                  <a:pt x="2363" y="7561"/>
                  <a:pt x="2048" y="6711"/>
                  <a:pt x="2048" y="5765"/>
                </a:cubicBezTo>
                <a:cubicBezTo>
                  <a:pt x="2048" y="4883"/>
                  <a:pt x="2363" y="4001"/>
                  <a:pt x="2930" y="3371"/>
                </a:cubicBezTo>
                <a:close/>
                <a:moveTo>
                  <a:pt x="8759" y="3340"/>
                </a:moveTo>
                <a:cubicBezTo>
                  <a:pt x="9294" y="4001"/>
                  <a:pt x="9609" y="4820"/>
                  <a:pt x="9609" y="5734"/>
                </a:cubicBezTo>
                <a:cubicBezTo>
                  <a:pt x="9578" y="6711"/>
                  <a:pt x="9263" y="7561"/>
                  <a:pt x="8727" y="8191"/>
                </a:cubicBezTo>
                <a:lnTo>
                  <a:pt x="7782" y="7246"/>
                </a:lnTo>
                <a:cubicBezTo>
                  <a:pt x="8097" y="6805"/>
                  <a:pt x="8255" y="6301"/>
                  <a:pt x="8255" y="5765"/>
                </a:cubicBezTo>
                <a:cubicBezTo>
                  <a:pt x="8255" y="5576"/>
                  <a:pt x="8192" y="5387"/>
                  <a:pt x="8160" y="5198"/>
                </a:cubicBezTo>
                <a:cubicBezTo>
                  <a:pt x="8097" y="4883"/>
                  <a:pt x="7971" y="4600"/>
                  <a:pt x="7782" y="4316"/>
                </a:cubicBezTo>
                <a:lnTo>
                  <a:pt x="8759" y="3340"/>
                </a:lnTo>
                <a:close/>
                <a:moveTo>
                  <a:pt x="7310" y="7719"/>
                </a:moveTo>
                <a:lnTo>
                  <a:pt x="8255" y="8664"/>
                </a:lnTo>
                <a:cubicBezTo>
                  <a:pt x="7562" y="9231"/>
                  <a:pt x="6743" y="9546"/>
                  <a:pt x="5829" y="9546"/>
                </a:cubicBezTo>
                <a:cubicBezTo>
                  <a:pt x="4947" y="9546"/>
                  <a:pt x="4065" y="9231"/>
                  <a:pt x="3435" y="8695"/>
                </a:cubicBezTo>
                <a:lnTo>
                  <a:pt x="4411" y="7719"/>
                </a:lnTo>
                <a:cubicBezTo>
                  <a:pt x="4821" y="8034"/>
                  <a:pt x="5325" y="8191"/>
                  <a:pt x="5829" y="8191"/>
                </a:cubicBezTo>
                <a:cubicBezTo>
                  <a:pt x="6364" y="8191"/>
                  <a:pt x="6869" y="8034"/>
                  <a:pt x="7310" y="7719"/>
                </a:cubicBezTo>
                <a:close/>
                <a:moveTo>
                  <a:pt x="1481" y="6711"/>
                </a:moveTo>
                <a:cubicBezTo>
                  <a:pt x="1828" y="8443"/>
                  <a:pt x="3214" y="9798"/>
                  <a:pt x="4884" y="10145"/>
                </a:cubicBezTo>
                <a:cubicBezTo>
                  <a:pt x="4884" y="10176"/>
                  <a:pt x="4852" y="10239"/>
                  <a:pt x="4852" y="10271"/>
                </a:cubicBezTo>
                <a:lnTo>
                  <a:pt x="3781" y="10271"/>
                </a:lnTo>
                <a:cubicBezTo>
                  <a:pt x="2458" y="10271"/>
                  <a:pt x="1387" y="9168"/>
                  <a:pt x="1387" y="7813"/>
                </a:cubicBezTo>
                <a:lnTo>
                  <a:pt x="1387" y="6774"/>
                </a:lnTo>
                <a:cubicBezTo>
                  <a:pt x="1418" y="6774"/>
                  <a:pt x="1481" y="6711"/>
                  <a:pt x="1481" y="6711"/>
                </a:cubicBezTo>
                <a:close/>
                <a:moveTo>
                  <a:pt x="10177" y="6711"/>
                </a:moveTo>
                <a:cubicBezTo>
                  <a:pt x="10208" y="6711"/>
                  <a:pt x="10240" y="6774"/>
                  <a:pt x="10240" y="6774"/>
                </a:cubicBezTo>
                <a:lnTo>
                  <a:pt x="10240" y="7876"/>
                </a:lnTo>
                <a:cubicBezTo>
                  <a:pt x="10240" y="9168"/>
                  <a:pt x="9200" y="10271"/>
                  <a:pt x="7877" y="10271"/>
                </a:cubicBezTo>
                <a:lnTo>
                  <a:pt x="6774" y="10271"/>
                </a:lnTo>
                <a:cubicBezTo>
                  <a:pt x="6774" y="10239"/>
                  <a:pt x="6743" y="10176"/>
                  <a:pt x="6743" y="10145"/>
                </a:cubicBezTo>
                <a:cubicBezTo>
                  <a:pt x="8475" y="9798"/>
                  <a:pt x="9830" y="8412"/>
                  <a:pt x="10177" y="6711"/>
                </a:cubicBezTo>
                <a:close/>
                <a:moveTo>
                  <a:pt x="5829" y="10239"/>
                </a:moveTo>
                <a:cubicBezTo>
                  <a:pt x="6049" y="10239"/>
                  <a:pt x="6207" y="10397"/>
                  <a:pt x="6207" y="10586"/>
                </a:cubicBezTo>
                <a:cubicBezTo>
                  <a:pt x="6144" y="10775"/>
                  <a:pt x="5986" y="10932"/>
                  <a:pt x="5829" y="10932"/>
                </a:cubicBezTo>
                <a:cubicBezTo>
                  <a:pt x="5640" y="10932"/>
                  <a:pt x="5482" y="10775"/>
                  <a:pt x="5482" y="10586"/>
                </a:cubicBezTo>
                <a:cubicBezTo>
                  <a:pt x="5482" y="10397"/>
                  <a:pt x="5640" y="10239"/>
                  <a:pt x="5829" y="10239"/>
                </a:cubicBezTo>
                <a:close/>
                <a:moveTo>
                  <a:pt x="5829" y="0"/>
                </a:moveTo>
                <a:cubicBezTo>
                  <a:pt x="5388" y="0"/>
                  <a:pt x="5010" y="315"/>
                  <a:pt x="4852" y="693"/>
                </a:cubicBezTo>
                <a:lnTo>
                  <a:pt x="3813" y="693"/>
                </a:lnTo>
                <a:cubicBezTo>
                  <a:pt x="2111" y="693"/>
                  <a:pt x="725" y="2079"/>
                  <a:pt x="725" y="3781"/>
                </a:cubicBezTo>
                <a:lnTo>
                  <a:pt x="725" y="4820"/>
                </a:lnTo>
                <a:cubicBezTo>
                  <a:pt x="316" y="4946"/>
                  <a:pt x="0" y="5356"/>
                  <a:pt x="0" y="5828"/>
                </a:cubicBezTo>
                <a:cubicBezTo>
                  <a:pt x="0" y="6301"/>
                  <a:pt x="316" y="6648"/>
                  <a:pt x="725" y="6805"/>
                </a:cubicBezTo>
                <a:lnTo>
                  <a:pt x="725" y="7876"/>
                </a:lnTo>
                <a:cubicBezTo>
                  <a:pt x="725" y="9546"/>
                  <a:pt x="2111" y="10964"/>
                  <a:pt x="3813" y="10964"/>
                </a:cubicBezTo>
                <a:lnTo>
                  <a:pt x="4915" y="10964"/>
                </a:lnTo>
                <a:cubicBezTo>
                  <a:pt x="5073" y="11373"/>
                  <a:pt x="5419" y="11625"/>
                  <a:pt x="5892" y="11625"/>
                </a:cubicBezTo>
                <a:cubicBezTo>
                  <a:pt x="6333" y="11625"/>
                  <a:pt x="6711" y="11310"/>
                  <a:pt x="6869" y="10932"/>
                </a:cubicBezTo>
                <a:lnTo>
                  <a:pt x="7971" y="10932"/>
                </a:lnTo>
                <a:cubicBezTo>
                  <a:pt x="9672" y="10932"/>
                  <a:pt x="11059" y="9546"/>
                  <a:pt x="11059" y="7845"/>
                </a:cubicBezTo>
                <a:lnTo>
                  <a:pt x="11059" y="6774"/>
                </a:lnTo>
                <a:cubicBezTo>
                  <a:pt x="11216" y="6711"/>
                  <a:pt x="11311" y="6648"/>
                  <a:pt x="11437" y="6522"/>
                </a:cubicBezTo>
                <a:cubicBezTo>
                  <a:pt x="11626" y="6333"/>
                  <a:pt x="11752" y="6049"/>
                  <a:pt x="11752" y="5765"/>
                </a:cubicBezTo>
                <a:cubicBezTo>
                  <a:pt x="11752" y="5513"/>
                  <a:pt x="11626" y="5230"/>
                  <a:pt x="11437" y="5041"/>
                </a:cubicBezTo>
                <a:cubicBezTo>
                  <a:pt x="11248" y="4946"/>
                  <a:pt x="11090" y="4883"/>
                  <a:pt x="10964" y="4820"/>
                </a:cubicBezTo>
                <a:lnTo>
                  <a:pt x="10964" y="3781"/>
                </a:lnTo>
                <a:cubicBezTo>
                  <a:pt x="10964" y="2079"/>
                  <a:pt x="9578" y="693"/>
                  <a:pt x="7877" y="693"/>
                </a:cubicBezTo>
                <a:lnTo>
                  <a:pt x="6837" y="693"/>
                </a:lnTo>
                <a:cubicBezTo>
                  <a:pt x="6711" y="315"/>
                  <a:pt x="6301" y="0"/>
                  <a:pt x="582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10179;p68">
            <a:extLst>
              <a:ext uri="{FF2B5EF4-FFF2-40B4-BE49-F238E27FC236}">
                <a16:creationId xmlns:a16="http://schemas.microsoft.com/office/drawing/2014/main" id="{F2126238-3EF9-46EE-A276-7FC0E2A9F584}"/>
              </a:ext>
            </a:extLst>
          </p:cNvPr>
          <p:cNvGrpSpPr/>
          <p:nvPr/>
        </p:nvGrpSpPr>
        <p:grpSpPr>
          <a:xfrm>
            <a:off x="1299432" y="1534571"/>
            <a:ext cx="354527" cy="355498"/>
            <a:chOff x="-35495600" y="1912725"/>
            <a:chExt cx="292225" cy="293025"/>
          </a:xfrm>
          <a:solidFill>
            <a:srgbClr val="000400"/>
          </a:solidFill>
        </p:grpSpPr>
        <p:sp>
          <p:nvSpPr>
            <p:cNvPr id="391" name="Google Shape;10180;p68">
              <a:extLst>
                <a:ext uri="{FF2B5EF4-FFF2-40B4-BE49-F238E27FC236}">
                  <a16:creationId xmlns:a16="http://schemas.microsoft.com/office/drawing/2014/main" id="{FFF3E86B-1A76-4017-AD52-4F76480172C8}"/>
                </a:ext>
              </a:extLst>
            </p:cNvPr>
            <p:cNvSpPr/>
            <p:nvPr/>
          </p:nvSpPr>
          <p:spPr>
            <a:xfrm>
              <a:off x="-35495600" y="1912725"/>
              <a:ext cx="102400" cy="293025"/>
            </a:xfrm>
            <a:custGeom>
              <a:avLst/>
              <a:gdLst/>
              <a:ahLst/>
              <a:cxnLst/>
              <a:rect l="l" t="t" r="r" b="b"/>
              <a:pathLst>
                <a:path w="4096" h="11721" extrusionOk="0">
                  <a:moveTo>
                    <a:pt x="3088" y="726"/>
                  </a:moveTo>
                  <a:cubicBezTo>
                    <a:pt x="3277" y="726"/>
                    <a:pt x="3435" y="883"/>
                    <a:pt x="3435" y="1041"/>
                  </a:cubicBezTo>
                  <a:lnTo>
                    <a:pt x="3435" y="3120"/>
                  </a:lnTo>
                  <a:cubicBezTo>
                    <a:pt x="3435" y="3309"/>
                    <a:pt x="3277" y="3467"/>
                    <a:pt x="3088" y="3467"/>
                  </a:cubicBezTo>
                  <a:lnTo>
                    <a:pt x="2710" y="3467"/>
                  </a:lnTo>
                  <a:lnTo>
                    <a:pt x="2710" y="726"/>
                  </a:lnTo>
                  <a:close/>
                  <a:moveTo>
                    <a:pt x="2080" y="757"/>
                  </a:moveTo>
                  <a:lnTo>
                    <a:pt x="2080" y="3561"/>
                  </a:lnTo>
                  <a:cubicBezTo>
                    <a:pt x="1702" y="3719"/>
                    <a:pt x="1418" y="4065"/>
                    <a:pt x="1418" y="4538"/>
                  </a:cubicBezTo>
                  <a:lnTo>
                    <a:pt x="1418" y="7310"/>
                  </a:lnTo>
                  <a:cubicBezTo>
                    <a:pt x="1418" y="7720"/>
                    <a:pt x="1702" y="8129"/>
                    <a:pt x="2080" y="8287"/>
                  </a:cubicBezTo>
                  <a:lnTo>
                    <a:pt x="2080" y="11028"/>
                  </a:lnTo>
                  <a:cubicBezTo>
                    <a:pt x="1292" y="10870"/>
                    <a:pt x="725" y="10177"/>
                    <a:pt x="725" y="9326"/>
                  </a:cubicBezTo>
                  <a:lnTo>
                    <a:pt x="725" y="2458"/>
                  </a:lnTo>
                  <a:cubicBezTo>
                    <a:pt x="725" y="1639"/>
                    <a:pt x="1292" y="915"/>
                    <a:pt x="2080" y="757"/>
                  </a:cubicBezTo>
                  <a:close/>
                  <a:moveTo>
                    <a:pt x="3136" y="8314"/>
                  </a:moveTo>
                  <a:cubicBezTo>
                    <a:pt x="3303" y="8314"/>
                    <a:pt x="3435" y="8461"/>
                    <a:pt x="3435" y="8633"/>
                  </a:cubicBezTo>
                  <a:lnTo>
                    <a:pt x="3435" y="10681"/>
                  </a:lnTo>
                  <a:cubicBezTo>
                    <a:pt x="3435" y="10870"/>
                    <a:pt x="3277" y="11028"/>
                    <a:pt x="3088" y="11028"/>
                  </a:cubicBezTo>
                  <a:lnTo>
                    <a:pt x="2710" y="11028"/>
                  </a:lnTo>
                  <a:lnTo>
                    <a:pt x="2710" y="8318"/>
                  </a:lnTo>
                  <a:lnTo>
                    <a:pt x="3088" y="8318"/>
                  </a:lnTo>
                  <a:cubicBezTo>
                    <a:pt x="3104" y="8316"/>
                    <a:pt x="3120" y="8314"/>
                    <a:pt x="3136" y="8314"/>
                  </a:cubicBezTo>
                  <a:close/>
                  <a:moveTo>
                    <a:pt x="2395" y="1"/>
                  </a:moveTo>
                  <a:cubicBezTo>
                    <a:pt x="1072" y="1"/>
                    <a:pt x="0" y="1104"/>
                    <a:pt x="0" y="2427"/>
                  </a:cubicBezTo>
                  <a:lnTo>
                    <a:pt x="0" y="9263"/>
                  </a:lnTo>
                  <a:cubicBezTo>
                    <a:pt x="0" y="10618"/>
                    <a:pt x="1072" y="11721"/>
                    <a:pt x="2395" y="11721"/>
                  </a:cubicBezTo>
                  <a:lnTo>
                    <a:pt x="3088" y="11721"/>
                  </a:lnTo>
                  <a:cubicBezTo>
                    <a:pt x="3624" y="11721"/>
                    <a:pt x="4096" y="11248"/>
                    <a:pt x="4096" y="10681"/>
                  </a:cubicBezTo>
                  <a:lnTo>
                    <a:pt x="4096" y="8633"/>
                  </a:lnTo>
                  <a:cubicBezTo>
                    <a:pt x="4096" y="8098"/>
                    <a:pt x="3624" y="7625"/>
                    <a:pt x="3088" y="7625"/>
                  </a:cubicBezTo>
                  <a:lnTo>
                    <a:pt x="2395" y="7625"/>
                  </a:lnTo>
                  <a:cubicBezTo>
                    <a:pt x="2206" y="7625"/>
                    <a:pt x="2048" y="7468"/>
                    <a:pt x="2048" y="7247"/>
                  </a:cubicBezTo>
                  <a:lnTo>
                    <a:pt x="2048" y="4506"/>
                  </a:lnTo>
                  <a:cubicBezTo>
                    <a:pt x="2048" y="4317"/>
                    <a:pt x="2206" y="4160"/>
                    <a:pt x="2395" y="4160"/>
                  </a:cubicBezTo>
                  <a:lnTo>
                    <a:pt x="3088" y="4160"/>
                  </a:lnTo>
                  <a:cubicBezTo>
                    <a:pt x="3624" y="4160"/>
                    <a:pt x="4096" y="3687"/>
                    <a:pt x="4096" y="3120"/>
                  </a:cubicBezTo>
                  <a:lnTo>
                    <a:pt x="4096" y="1041"/>
                  </a:lnTo>
                  <a:cubicBezTo>
                    <a:pt x="4096" y="474"/>
                    <a:pt x="3624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0181;p68">
              <a:extLst>
                <a:ext uri="{FF2B5EF4-FFF2-40B4-BE49-F238E27FC236}">
                  <a16:creationId xmlns:a16="http://schemas.microsoft.com/office/drawing/2014/main" id="{A4A8CB0A-2612-49D2-A043-1D73E704E36F}"/>
                </a:ext>
              </a:extLst>
            </p:cNvPr>
            <p:cNvSpPr/>
            <p:nvPr/>
          </p:nvSpPr>
          <p:spPr>
            <a:xfrm>
              <a:off x="-35305775" y="1912725"/>
              <a:ext cx="102400" cy="292250"/>
            </a:xfrm>
            <a:custGeom>
              <a:avLst/>
              <a:gdLst/>
              <a:ahLst/>
              <a:cxnLst/>
              <a:rect l="l" t="t" r="r" b="b"/>
              <a:pathLst>
                <a:path w="4096" h="11690" extrusionOk="0">
                  <a:moveTo>
                    <a:pt x="1386" y="694"/>
                  </a:moveTo>
                  <a:lnTo>
                    <a:pt x="1386" y="3435"/>
                  </a:lnTo>
                  <a:lnTo>
                    <a:pt x="1040" y="3435"/>
                  </a:lnTo>
                  <a:cubicBezTo>
                    <a:pt x="1023" y="3438"/>
                    <a:pt x="1007" y="3439"/>
                    <a:pt x="992" y="3439"/>
                  </a:cubicBezTo>
                  <a:cubicBezTo>
                    <a:pt x="825" y="3439"/>
                    <a:pt x="693" y="3293"/>
                    <a:pt x="693" y="3120"/>
                  </a:cubicBezTo>
                  <a:lnTo>
                    <a:pt x="693" y="1041"/>
                  </a:lnTo>
                  <a:cubicBezTo>
                    <a:pt x="693" y="852"/>
                    <a:pt x="851" y="694"/>
                    <a:pt x="1040" y="694"/>
                  </a:cubicBezTo>
                  <a:close/>
                  <a:moveTo>
                    <a:pt x="1386" y="8287"/>
                  </a:moveTo>
                  <a:lnTo>
                    <a:pt x="1386" y="10996"/>
                  </a:lnTo>
                  <a:lnTo>
                    <a:pt x="1040" y="10996"/>
                  </a:lnTo>
                  <a:cubicBezTo>
                    <a:pt x="851" y="10996"/>
                    <a:pt x="693" y="10839"/>
                    <a:pt x="693" y="10681"/>
                  </a:cubicBezTo>
                  <a:lnTo>
                    <a:pt x="693" y="8633"/>
                  </a:lnTo>
                  <a:cubicBezTo>
                    <a:pt x="693" y="8444"/>
                    <a:pt x="851" y="8287"/>
                    <a:pt x="1040" y="8287"/>
                  </a:cubicBezTo>
                  <a:close/>
                  <a:moveTo>
                    <a:pt x="2016" y="757"/>
                  </a:moveTo>
                  <a:cubicBezTo>
                    <a:pt x="2804" y="915"/>
                    <a:pt x="3403" y="1639"/>
                    <a:pt x="3403" y="2458"/>
                  </a:cubicBezTo>
                  <a:lnTo>
                    <a:pt x="3403" y="9295"/>
                  </a:lnTo>
                  <a:cubicBezTo>
                    <a:pt x="3403" y="10114"/>
                    <a:pt x="2804" y="10839"/>
                    <a:pt x="2016" y="10996"/>
                  </a:cubicBezTo>
                  <a:lnTo>
                    <a:pt x="2016" y="8255"/>
                  </a:lnTo>
                  <a:cubicBezTo>
                    <a:pt x="2426" y="8098"/>
                    <a:pt x="2678" y="7720"/>
                    <a:pt x="2678" y="7247"/>
                  </a:cubicBezTo>
                  <a:lnTo>
                    <a:pt x="2678" y="4506"/>
                  </a:lnTo>
                  <a:cubicBezTo>
                    <a:pt x="2678" y="4065"/>
                    <a:pt x="2426" y="3687"/>
                    <a:pt x="2016" y="3530"/>
                  </a:cubicBezTo>
                  <a:lnTo>
                    <a:pt x="2016" y="757"/>
                  </a:lnTo>
                  <a:close/>
                  <a:moveTo>
                    <a:pt x="1040" y="1"/>
                  </a:moveTo>
                  <a:cubicBezTo>
                    <a:pt x="473" y="1"/>
                    <a:pt x="0" y="474"/>
                    <a:pt x="0" y="1041"/>
                  </a:cubicBezTo>
                  <a:lnTo>
                    <a:pt x="0" y="3120"/>
                  </a:lnTo>
                  <a:cubicBezTo>
                    <a:pt x="0" y="3687"/>
                    <a:pt x="473" y="4128"/>
                    <a:pt x="1040" y="4128"/>
                  </a:cubicBezTo>
                  <a:lnTo>
                    <a:pt x="1701" y="4128"/>
                  </a:lnTo>
                  <a:cubicBezTo>
                    <a:pt x="1890" y="4128"/>
                    <a:pt x="2048" y="4286"/>
                    <a:pt x="2048" y="4506"/>
                  </a:cubicBezTo>
                  <a:lnTo>
                    <a:pt x="2048" y="7247"/>
                  </a:lnTo>
                  <a:cubicBezTo>
                    <a:pt x="2048" y="7436"/>
                    <a:pt x="1890" y="7625"/>
                    <a:pt x="1701" y="7625"/>
                  </a:cubicBezTo>
                  <a:lnTo>
                    <a:pt x="1040" y="7625"/>
                  </a:lnTo>
                  <a:cubicBezTo>
                    <a:pt x="473" y="7625"/>
                    <a:pt x="0" y="8098"/>
                    <a:pt x="0" y="8633"/>
                  </a:cubicBezTo>
                  <a:lnTo>
                    <a:pt x="0" y="10681"/>
                  </a:lnTo>
                  <a:cubicBezTo>
                    <a:pt x="0" y="11248"/>
                    <a:pt x="473" y="11689"/>
                    <a:pt x="1040" y="11689"/>
                  </a:cubicBezTo>
                  <a:lnTo>
                    <a:pt x="1701" y="11689"/>
                  </a:lnTo>
                  <a:cubicBezTo>
                    <a:pt x="3056" y="11689"/>
                    <a:pt x="4096" y="10650"/>
                    <a:pt x="4096" y="9295"/>
                  </a:cubicBezTo>
                  <a:lnTo>
                    <a:pt x="4096" y="2458"/>
                  </a:lnTo>
                  <a:cubicBezTo>
                    <a:pt x="4096" y="1104"/>
                    <a:pt x="2993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0182;p68">
              <a:extLst>
                <a:ext uri="{FF2B5EF4-FFF2-40B4-BE49-F238E27FC236}">
                  <a16:creationId xmlns:a16="http://schemas.microsoft.com/office/drawing/2014/main" id="{6AD03886-6538-4D5A-AE0F-1961A7A93CBC}"/>
                </a:ext>
              </a:extLst>
            </p:cNvPr>
            <p:cNvSpPr/>
            <p:nvPr/>
          </p:nvSpPr>
          <p:spPr>
            <a:xfrm>
              <a:off x="-35427875" y="2017025"/>
              <a:ext cx="155200" cy="85800"/>
            </a:xfrm>
            <a:custGeom>
              <a:avLst/>
              <a:gdLst/>
              <a:ahLst/>
              <a:cxnLst/>
              <a:rect l="l" t="t" r="r" b="b"/>
              <a:pathLst>
                <a:path w="6208" h="3432" extrusionOk="0">
                  <a:moveTo>
                    <a:pt x="4853" y="1122"/>
                  </a:moveTo>
                  <a:lnTo>
                    <a:pt x="5420" y="1657"/>
                  </a:lnTo>
                  <a:lnTo>
                    <a:pt x="4853" y="2256"/>
                  </a:lnTo>
                  <a:cubicBezTo>
                    <a:pt x="4821" y="2130"/>
                    <a:pt x="4695" y="2035"/>
                    <a:pt x="4538" y="2035"/>
                  </a:cubicBezTo>
                  <a:lnTo>
                    <a:pt x="1734" y="2035"/>
                  </a:lnTo>
                  <a:cubicBezTo>
                    <a:pt x="1576" y="2035"/>
                    <a:pt x="1482" y="2098"/>
                    <a:pt x="1419" y="2256"/>
                  </a:cubicBezTo>
                  <a:lnTo>
                    <a:pt x="883" y="1657"/>
                  </a:lnTo>
                  <a:lnTo>
                    <a:pt x="1419" y="1122"/>
                  </a:lnTo>
                  <a:cubicBezTo>
                    <a:pt x="1482" y="1248"/>
                    <a:pt x="1576" y="1342"/>
                    <a:pt x="1734" y="1342"/>
                  </a:cubicBezTo>
                  <a:lnTo>
                    <a:pt x="4538" y="1342"/>
                  </a:lnTo>
                  <a:cubicBezTo>
                    <a:pt x="4695" y="1342"/>
                    <a:pt x="4821" y="1279"/>
                    <a:pt x="4853" y="1122"/>
                  </a:cubicBezTo>
                  <a:close/>
                  <a:moveTo>
                    <a:pt x="1715" y="0"/>
                  </a:moveTo>
                  <a:cubicBezTo>
                    <a:pt x="1631" y="0"/>
                    <a:pt x="1553" y="22"/>
                    <a:pt x="1513" y="82"/>
                  </a:cubicBezTo>
                  <a:lnTo>
                    <a:pt x="127" y="1468"/>
                  </a:lnTo>
                  <a:cubicBezTo>
                    <a:pt x="1" y="1594"/>
                    <a:pt x="1" y="1783"/>
                    <a:pt x="127" y="1941"/>
                  </a:cubicBezTo>
                  <a:lnTo>
                    <a:pt x="1513" y="3327"/>
                  </a:lnTo>
                  <a:cubicBezTo>
                    <a:pt x="1550" y="3401"/>
                    <a:pt x="1619" y="3432"/>
                    <a:pt x="1696" y="3432"/>
                  </a:cubicBezTo>
                  <a:cubicBezTo>
                    <a:pt x="1750" y="3432"/>
                    <a:pt x="1807" y="3416"/>
                    <a:pt x="1860" y="3390"/>
                  </a:cubicBezTo>
                  <a:cubicBezTo>
                    <a:pt x="1986" y="3359"/>
                    <a:pt x="2049" y="3201"/>
                    <a:pt x="2049" y="3075"/>
                  </a:cubicBezTo>
                  <a:lnTo>
                    <a:pt x="2049" y="2729"/>
                  </a:lnTo>
                  <a:lnTo>
                    <a:pt x="4160" y="2729"/>
                  </a:lnTo>
                  <a:lnTo>
                    <a:pt x="4160" y="3075"/>
                  </a:lnTo>
                  <a:cubicBezTo>
                    <a:pt x="4160" y="3233"/>
                    <a:pt x="4223" y="3359"/>
                    <a:pt x="4349" y="3390"/>
                  </a:cubicBezTo>
                  <a:cubicBezTo>
                    <a:pt x="4401" y="3416"/>
                    <a:pt x="4458" y="3432"/>
                    <a:pt x="4512" y="3432"/>
                  </a:cubicBezTo>
                  <a:cubicBezTo>
                    <a:pt x="4589" y="3432"/>
                    <a:pt x="4658" y="3401"/>
                    <a:pt x="4695" y="3327"/>
                  </a:cubicBezTo>
                  <a:lnTo>
                    <a:pt x="6081" y="1941"/>
                  </a:lnTo>
                  <a:cubicBezTo>
                    <a:pt x="6207" y="1815"/>
                    <a:pt x="6207" y="1594"/>
                    <a:pt x="6081" y="1468"/>
                  </a:cubicBezTo>
                  <a:lnTo>
                    <a:pt x="4695" y="82"/>
                  </a:lnTo>
                  <a:cubicBezTo>
                    <a:pt x="4649" y="36"/>
                    <a:pt x="4552" y="7"/>
                    <a:pt x="4454" y="7"/>
                  </a:cubicBezTo>
                  <a:cubicBezTo>
                    <a:pt x="4418" y="7"/>
                    <a:pt x="4382" y="11"/>
                    <a:pt x="4349" y="19"/>
                  </a:cubicBezTo>
                  <a:cubicBezTo>
                    <a:pt x="4223" y="51"/>
                    <a:pt x="4160" y="208"/>
                    <a:pt x="4160" y="334"/>
                  </a:cubicBezTo>
                  <a:lnTo>
                    <a:pt x="4160" y="681"/>
                  </a:lnTo>
                  <a:lnTo>
                    <a:pt x="2049" y="681"/>
                  </a:lnTo>
                  <a:lnTo>
                    <a:pt x="2049" y="334"/>
                  </a:lnTo>
                  <a:cubicBezTo>
                    <a:pt x="2049" y="177"/>
                    <a:pt x="1986" y="51"/>
                    <a:pt x="1860" y="19"/>
                  </a:cubicBezTo>
                  <a:cubicBezTo>
                    <a:pt x="1814" y="8"/>
                    <a:pt x="1763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10183;p68">
            <a:extLst>
              <a:ext uri="{FF2B5EF4-FFF2-40B4-BE49-F238E27FC236}">
                <a16:creationId xmlns:a16="http://schemas.microsoft.com/office/drawing/2014/main" id="{B81744EB-5CE1-4270-99F4-AABFA862B31C}"/>
              </a:ext>
            </a:extLst>
          </p:cNvPr>
          <p:cNvSpPr/>
          <p:nvPr/>
        </p:nvSpPr>
        <p:spPr>
          <a:xfrm>
            <a:off x="1295266" y="1993775"/>
            <a:ext cx="356438" cy="354527"/>
          </a:xfrm>
          <a:custGeom>
            <a:avLst/>
            <a:gdLst/>
            <a:ahLst/>
            <a:cxnLst/>
            <a:rect l="l" t="t" r="r" b="b"/>
            <a:pathLst>
              <a:path w="11752" h="11689" extrusionOk="0">
                <a:moveTo>
                  <a:pt x="5860" y="662"/>
                </a:moveTo>
                <a:cubicBezTo>
                  <a:pt x="6427" y="662"/>
                  <a:pt x="6900" y="1135"/>
                  <a:pt x="6900" y="1670"/>
                </a:cubicBezTo>
                <a:cubicBezTo>
                  <a:pt x="6900" y="2238"/>
                  <a:pt x="6427" y="2710"/>
                  <a:pt x="5860" y="2710"/>
                </a:cubicBezTo>
                <a:cubicBezTo>
                  <a:pt x="5293" y="2710"/>
                  <a:pt x="4821" y="2238"/>
                  <a:pt x="4821" y="1670"/>
                </a:cubicBezTo>
                <a:cubicBezTo>
                  <a:pt x="4821" y="1135"/>
                  <a:pt x="5293" y="662"/>
                  <a:pt x="5860" y="662"/>
                </a:cubicBezTo>
                <a:close/>
                <a:moveTo>
                  <a:pt x="5860" y="3372"/>
                </a:moveTo>
                <a:cubicBezTo>
                  <a:pt x="7058" y="3403"/>
                  <a:pt x="8034" y="4317"/>
                  <a:pt x="8223" y="5451"/>
                </a:cubicBezTo>
                <a:lnTo>
                  <a:pt x="3466" y="5451"/>
                </a:lnTo>
                <a:cubicBezTo>
                  <a:pt x="3624" y="4285"/>
                  <a:pt x="4663" y="3372"/>
                  <a:pt x="5860" y="3372"/>
                </a:cubicBezTo>
                <a:close/>
                <a:moveTo>
                  <a:pt x="9420" y="7562"/>
                </a:moveTo>
                <a:cubicBezTo>
                  <a:pt x="9956" y="7562"/>
                  <a:pt x="10429" y="7814"/>
                  <a:pt x="10744" y="8223"/>
                </a:cubicBezTo>
                <a:lnTo>
                  <a:pt x="10082" y="8223"/>
                </a:lnTo>
                <a:cubicBezTo>
                  <a:pt x="9546" y="8223"/>
                  <a:pt x="9074" y="8696"/>
                  <a:pt x="9074" y="9232"/>
                </a:cubicBezTo>
                <a:cubicBezTo>
                  <a:pt x="9074" y="9799"/>
                  <a:pt x="9546" y="10271"/>
                  <a:pt x="10082" y="10271"/>
                </a:cubicBezTo>
                <a:lnTo>
                  <a:pt x="10744" y="10271"/>
                </a:lnTo>
                <a:cubicBezTo>
                  <a:pt x="10429" y="10712"/>
                  <a:pt x="9925" y="10933"/>
                  <a:pt x="9420" y="10933"/>
                </a:cubicBezTo>
                <a:cubicBezTo>
                  <a:pt x="8696" y="10933"/>
                  <a:pt x="8034" y="10460"/>
                  <a:pt x="7814" y="9799"/>
                </a:cubicBezTo>
                <a:cubicBezTo>
                  <a:pt x="7751" y="9673"/>
                  <a:pt x="7593" y="9547"/>
                  <a:pt x="7499" y="9547"/>
                </a:cubicBezTo>
                <a:lnTo>
                  <a:pt x="4222" y="9547"/>
                </a:lnTo>
                <a:cubicBezTo>
                  <a:pt x="4065" y="9547"/>
                  <a:pt x="3939" y="9641"/>
                  <a:pt x="3907" y="9799"/>
                </a:cubicBezTo>
                <a:cubicBezTo>
                  <a:pt x="3655" y="10460"/>
                  <a:pt x="2993" y="10933"/>
                  <a:pt x="2300" y="10933"/>
                </a:cubicBezTo>
                <a:cubicBezTo>
                  <a:pt x="1733" y="10933"/>
                  <a:pt x="1261" y="10649"/>
                  <a:pt x="914" y="10271"/>
                </a:cubicBezTo>
                <a:lnTo>
                  <a:pt x="1576" y="10271"/>
                </a:lnTo>
                <a:cubicBezTo>
                  <a:pt x="2143" y="10271"/>
                  <a:pt x="2615" y="9799"/>
                  <a:pt x="2615" y="9232"/>
                </a:cubicBezTo>
                <a:cubicBezTo>
                  <a:pt x="2615" y="8696"/>
                  <a:pt x="2143" y="8223"/>
                  <a:pt x="1576" y="8223"/>
                </a:cubicBezTo>
                <a:lnTo>
                  <a:pt x="914" y="8223"/>
                </a:lnTo>
                <a:cubicBezTo>
                  <a:pt x="1229" y="7782"/>
                  <a:pt x="1733" y="7562"/>
                  <a:pt x="2300" y="7562"/>
                </a:cubicBezTo>
                <a:cubicBezTo>
                  <a:pt x="2993" y="7562"/>
                  <a:pt x="3655" y="8034"/>
                  <a:pt x="3907" y="8696"/>
                </a:cubicBezTo>
                <a:cubicBezTo>
                  <a:pt x="3939" y="8822"/>
                  <a:pt x="4096" y="8917"/>
                  <a:pt x="4222" y="8917"/>
                </a:cubicBezTo>
                <a:lnTo>
                  <a:pt x="7499" y="8917"/>
                </a:lnTo>
                <a:cubicBezTo>
                  <a:pt x="7656" y="8917"/>
                  <a:pt x="7751" y="8854"/>
                  <a:pt x="7814" y="8696"/>
                </a:cubicBezTo>
                <a:cubicBezTo>
                  <a:pt x="8034" y="8034"/>
                  <a:pt x="8727" y="7562"/>
                  <a:pt x="9420" y="7562"/>
                </a:cubicBezTo>
                <a:close/>
                <a:moveTo>
                  <a:pt x="5860" y="1"/>
                </a:moveTo>
                <a:cubicBezTo>
                  <a:pt x="4915" y="1"/>
                  <a:pt x="4128" y="725"/>
                  <a:pt x="4128" y="1670"/>
                </a:cubicBezTo>
                <a:cubicBezTo>
                  <a:pt x="4128" y="2143"/>
                  <a:pt x="4348" y="2584"/>
                  <a:pt x="4663" y="2899"/>
                </a:cubicBezTo>
                <a:lnTo>
                  <a:pt x="4695" y="2931"/>
                </a:lnTo>
                <a:cubicBezTo>
                  <a:pt x="3592" y="3372"/>
                  <a:pt x="2773" y="4474"/>
                  <a:pt x="2773" y="5829"/>
                </a:cubicBezTo>
                <a:cubicBezTo>
                  <a:pt x="2773" y="6018"/>
                  <a:pt x="2930" y="6176"/>
                  <a:pt x="3119" y="6176"/>
                </a:cubicBezTo>
                <a:lnTo>
                  <a:pt x="5514" y="6176"/>
                </a:lnTo>
                <a:lnTo>
                  <a:pt x="5514" y="8255"/>
                </a:lnTo>
                <a:lnTo>
                  <a:pt x="4443" y="8255"/>
                </a:lnTo>
                <a:cubicBezTo>
                  <a:pt x="4065" y="7436"/>
                  <a:pt x="3245" y="6869"/>
                  <a:pt x="2300" y="6869"/>
                </a:cubicBezTo>
                <a:cubicBezTo>
                  <a:pt x="1261" y="6869"/>
                  <a:pt x="410" y="7499"/>
                  <a:pt x="32" y="8444"/>
                </a:cubicBezTo>
                <a:cubicBezTo>
                  <a:pt x="0" y="8570"/>
                  <a:pt x="0" y="8696"/>
                  <a:pt x="95" y="8759"/>
                </a:cubicBezTo>
                <a:cubicBezTo>
                  <a:pt x="158" y="8854"/>
                  <a:pt x="253" y="8917"/>
                  <a:pt x="347" y="8917"/>
                </a:cubicBezTo>
                <a:lnTo>
                  <a:pt x="1607" y="8917"/>
                </a:lnTo>
                <a:cubicBezTo>
                  <a:pt x="1828" y="8917"/>
                  <a:pt x="1985" y="9074"/>
                  <a:pt x="1985" y="9295"/>
                </a:cubicBezTo>
                <a:cubicBezTo>
                  <a:pt x="1985" y="9484"/>
                  <a:pt x="1828" y="9641"/>
                  <a:pt x="1607" y="9641"/>
                </a:cubicBezTo>
                <a:lnTo>
                  <a:pt x="347" y="9641"/>
                </a:lnTo>
                <a:cubicBezTo>
                  <a:pt x="253" y="9641"/>
                  <a:pt x="158" y="9673"/>
                  <a:pt x="95" y="9799"/>
                </a:cubicBezTo>
                <a:cubicBezTo>
                  <a:pt x="0" y="9862"/>
                  <a:pt x="0" y="9988"/>
                  <a:pt x="32" y="10114"/>
                </a:cubicBezTo>
                <a:cubicBezTo>
                  <a:pt x="410" y="11059"/>
                  <a:pt x="1292" y="11689"/>
                  <a:pt x="2300" y="11689"/>
                </a:cubicBezTo>
                <a:cubicBezTo>
                  <a:pt x="3182" y="11689"/>
                  <a:pt x="4065" y="11122"/>
                  <a:pt x="4443" y="10303"/>
                </a:cubicBezTo>
                <a:lnTo>
                  <a:pt x="7278" y="10303"/>
                </a:lnTo>
                <a:cubicBezTo>
                  <a:pt x="7688" y="11122"/>
                  <a:pt x="8507" y="11689"/>
                  <a:pt x="9452" y="11689"/>
                </a:cubicBezTo>
                <a:cubicBezTo>
                  <a:pt x="10492" y="11689"/>
                  <a:pt x="11342" y="11059"/>
                  <a:pt x="11689" y="10114"/>
                </a:cubicBezTo>
                <a:cubicBezTo>
                  <a:pt x="11752" y="9988"/>
                  <a:pt x="11752" y="9862"/>
                  <a:pt x="11657" y="9799"/>
                </a:cubicBezTo>
                <a:cubicBezTo>
                  <a:pt x="11594" y="9704"/>
                  <a:pt x="11500" y="9641"/>
                  <a:pt x="11374" y="9641"/>
                </a:cubicBezTo>
                <a:lnTo>
                  <a:pt x="10114" y="9641"/>
                </a:lnTo>
                <a:cubicBezTo>
                  <a:pt x="9925" y="9641"/>
                  <a:pt x="9767" y="9484"/>
                  <a:pt x="9767" y="9295"/>
                </a:cubicBezTo>
                <a:cubicBezTo>
                  <a:pt x="9767" y="9074"/>
                  <a:pt x="9925" y="8917"/>
                  <a:pt x="10114" y="8917"/>
                </a:cubicBezTo>
                <a:lnTo>
                  <a:pt x="11374" y="8917"/>
                </a:lnTo>
                <a:cubicBezTo>
                  <a:pt x="11500" y="8917"/>
                  <a:pt x="11594" y="8885"/>
                  <a:pt x="11657" y="8759"/>
                </a:cubicBezTo>
                <a:cubicBezTo>
                  <a:pt x="11752" y="8696"/>
                  <a:pt x="11752" y="8570"/>
                  <a:pt x="11689" y="8444"/>
                </a:cubicBezTo>
                <a:cubicBezTo>
                  <a:pt x="11342" y="7499"/>
                  <a:pt x="10429" y="6869"/>
                  <a:pt x="9452" y="6869"/>
                </a:cubicBezTo>
                <a:cubicBezTo>
                  <a:pt x="8538" y="6869"/>
                  <a:pt x="7688" y="7436"/>
                  <a:pt x="7278" y="8255"/>
                </a:cubicBezTo>
                <a:lnTo>
                  <a:pt x="6238" y="8255"/>
                </a:lnTo>
                <a:lnTo>
                  <a:pt x="6238" y="6176"/>
                </a:lnTo>
                <a:lnTo>
                  <a:pt x="8633" y="6176"/>
                </a:lnTo>
                <a:cubicBezTo>
                  <a:pt x="8822" y="6176"/>
                  <a:pt x="8979" y="6018"/>
                  <a:pt x="8979" y="5829"/>
                </a:cubicBezTo>
                <a:cubicBezTo>
                  <a:pt x="8979" y="4506"/>
                  <a:pt x="8192" y="3403"/>
                  <a:pt x="7058" y="2931"/>
                </a:cubicBezTo>
                <a:cubicBezTo>
                  <a:pt x="7341" y="2616"/>
                  <a:pt x="7562" y="2175"/>
                  <a:pt x="7562" y="1670"/>
                </a:cubicBezTo>
                <a:cubicBezTo>
                  <a:pt x="7562" y="725"/>
                  <a:pt x="6806" y="1"/>
                  <a:pt x="586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10184;p68">
            <a:extLst>
              <a:ext uri="{FF2B5EF4-FFF2-40B4-BE49-F238E27FC236}">
                <a16:creationId xmlns:a16="http://schemas.microsoft.com/office/drawing/2014/main" id="{9C5AEDCF-B577-486C-9F0F-45D2838BA675}"/>
              </a:ext>
            </a:extLst>
          </p:cNvPr>
          <p:cNvGrpSpPr/>
          <p:nvPr/>
        </p:nvGrpSpPr>
        <p:grpSpPr>
          <a:xfrm>
            <a:off x="1299432" y="2449119"/>
            <a:ext cx="354527" cy="353587"/>
            <a:chOff x="-35495600" y="2631825"/>
            <a:chExt cx="292225" cy="291450"/>
          </a:xfrm>
          <a:solidFill>
            <a:srgbClr val="000400"/>
          </a:solidFill>
        </p:grpSpPr>
        <p:sp>
          <p:nvSpPr>
            <p:cNvPr id="396" name="Google Shape;10185;p68">
              <a:extLst>
                <a:ext uri="{FF2B5EF4-FFF2-40B4-BE49-F238E27FC236}">
                  <a16:creationId xmlns:a16="http://schemas.microsoft.com/office/drawing/2014/main" id="{EBCFFAA8-17C4-48F7-A38F-4F53B06249BD}"/>
                </a:ext>
              </a:extLst>
            </p:cNvPr>
            <p:cNvSpPr/>
            <p:nvPr/>
          </p:nvSpPr>
          <p:spPr>
            <a:xfrm>
              <a:off x="-35495600" y="2735025"/>
              <a:ext cx="137075" cy="188250"/>
            </a:xfrm>
            <a:custGeom>
              <a:avLst/>
              <a:gdLst/>
              <a:ahLst/>
              <a:cxnLst/>
              <a:rect l="l" t="t" r="r" b="b"/>
              <a:pathLst>
                <a:path w="5483" h="7530" extrusionOk="0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186;p68">
              <a:extLst>
                <a:ext uri="{FF2B5EF4-FFF2-40B4-BE49-F238E27FC236}">
                  <a16:creationId xmlns:a16="http://schemas.microsoft.com/office/drawing/2014/main" id="{73EF4DF1-79AC-4F11-BFFA-1AF512DD1C87}"/>
                </a:ext>
              </a:extLst>
            </p:cNvPr>
            <p:cNvSpPr/>
            <p:nvPr/>
          </p:nvSpPr>
          <p:spPr>
            <a:xfrm>
              <a:off x="-35339650" y="2631825"/>
              <a:ext cx="136275" cy="188275"/>
            </a:xfrm>
            <a:custGeom>
              <a:avLst/>
              <a:gdLst/>
              <a:ahLst/>
              <a:cxnLst/>
              <a:rect l="l" t="t" r="r" b="b"/>
              <a:pathLst>
                <a:path w="5451" h="7531" extrusionOk="0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187;p68">
              <a:extLst>
                <a:ext uri="{FF2B5EF4-FFF2-40B4-BE49-F238E27FC236}">
                  <a16:creationId xmlns:a16="http://schemas.microsoft.com/office/drawing/2014/main" id="{69A02244-5B39-444C-885F-747D0BB053D4}"/>
                </a:ext>
              </a:extLst>
            </p:cNvPr>
            <p:cNvSpPr/>
            <p:nvPr/>
          </p:nvSpPr>
          <p:spPr>
            <a:xfrm>
              <a:off x="-35341225" y="2836625"/>
              <a:ext cx="85075" cy="84500"/>
            </a:xfrm>
            <a:custGeom>
              <a:avLst/>
              <a:gdLst/>
              <a:ahLst/>
              <a:cxnLst/>
              <a:rect l="l" t="t" r="r" b="b"/>
              <a:pathLst>
                <a:path w="3403" h="3380" extrusionOk="0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188;p68">
              <a:extLst>
                <a:ext uri="{FF2B5EF4-FFF2-40B4-BE49-F238E27FC236}">
                  <a16:creationId xmlns:a16="http://schemas.microsoft.com/office/drawing/2014/main" id="{28B48E21-4E66-48F1-85B9-45AAE7C61448}"/>
                </a:ext>
              </a:extLst>
            </p:cNvPr>
            <p:cNvSpPr/>
            <p:nvPr/>
          </p:nvSpPr>
          <p:spPr>
            <a:xfrm>
              <a:off x="-35442050" y="26326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10189;p68">
            <a:extLst>
              <a:ext uri="{FF2B5EF4-FFF2-40B4-BE49-F238E27FC236}">
                <a16:creationId xmlns:a16="http://schemas.microsoft.com/office/drawing/2014/main" id="{ED95C91E-C287-460B-A8DC-12CE8B8511C6}"/>
              </a:ext>
            </a:extLst>
          </p:cNvPr>
          <p:cNvGrpSpPr/>
          <p:nvPr/>
        </p:nvGrpSpPr>
        <p:grpSpPr>
          <a:xfrm>
            <a:off x="3537081" y="1535527"/>
            <a:ext cx="353587" cy="353587"/>
            <a:chOff x="-33673825" y="1916675"/>
            <a:chExt cx="291450" cy="291450"/>
          </a:xfrm>
          <a:solidFill>
            <a:srgbClr val="000400"/>
          </a:solidFill>
        </p:grpSpPr>
        <p:sp>
          <p:nvSpPr>
            <p:cNvPr id="401" name="Google Shape;10190;p68">
              <a:extLst>
                <a:ext uri="{FF2B5EF4-FFF2-40B4-BE49-F238E27FC236}">
                  <a16:creationId xmlns:a16="http://schemas.microsoft.com/office/drawing/2014/main" id="{DE504158-CADB-452E-BF60-F5A82871D983}"/>
                </a:ext>
              </a:extLst>
            </p:cNvPr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191;p68">
              <a:extLst>
                <a:ext uri="{FF2B5EF4-FFF2-40B4-BE49-F238E27FC236}">
                  <a16:creationId xmlns:a16="http://schemas.microsoft.com/office/drawing/2014/main" id="{B13F4520-D605-4E2D-9285-721C61C6F648}"/>
                </a:ext>
              </a:extLst>
            </p:cNvPr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192;p68">
              <a:extLst>
                <a:ext uri="{FF2B5EF4-FFF2-40B4-BE49-F238E27FC236}">
                  <a16:creationId xmlns:a16="http://schemas.microsoft.com/office/drawing/2014/main" id="{A8C2E48D-191D-4FEB-AEB3-FF093734F8E6}"/>
                </a:ext>
              </a:extLst>
            </p:cNvPr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193;p68">
              <a:extLst>
                <a:ext uri="{FF2B5EF4-FFF2-40B4-BE49-F238E27FC236}">
                  <a16:creationId xmlns:a16="http://schemas.microsoft.com/office/drawing/2014/main" id="{99FF839E-78E2-49F5-B5B0-26C88B5F4DF1}"/>
                </a:ext>
              </a:extLst>
            </p:cNvPr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10194;p68">
            <a:extLst>
              <a:ext uri="{FF2B5EF4-FFF2-40B4-BE49-F238E27FC236}">
                <a16:creationId xmlns:a16="http://schemas.microsoft.com/office/drawing/2014/main" id="{0A215A99-F81B-47ED-903D-92353AC76476}"/>
              </a:ext>
            </a:extLst>
          </p:cNvPr>
          <p:cNvGrpSpPr/>
          <p:nvPr/>
        </p:nvGrpSpPr>
        <p:grpSpPr>
          <a:xfrm>
            <a:off x="3534700" y="1993107"/>
            <a:ext cx="358349" cy="355468"/>
            <a:chOff x="-33676975" y="2275050"/>
            <a:chExt cx="295375" cy="293000"/>
          </a:xfrm>
          <a:solidFill>
            <a:srgbClr val="000400"/>
          </a:solidFill>
        </p:grpSpPr>
        <p:sp>
          <p:nvSpPr>
            <p:cNvPr id="406" name="Google Shape;10195;p68">
              <a:extLst>
                <a:ext uri="{FF2B5EF4-FFF2-40B4-BE49-F238E27FC236}">
                  <a16:creationId xmlns:a16="http://schemas.microsoft.com/office/drawing/2014/main" id="{369ED9ED-5635-4C7B-B7BB-15A0C653C723}"/>
                </a:ext>
              </a:extLst>
            </p:cNvPr>
            <p:cNvSpPr/>
            <p:nvPr/>
          </p:nvSpPr>
          <p:spPr>
            <a:xfrm>
              <a:off x="-33502125" y="2309700"/>
              <a:ext cx="52800" cy="67750"/>
            </a:xfrm>
            <a:custGeom>
              <a:avLst/>
              <a:gdLst/>
              <a:ahLst/>
              <a:cxnLst/>
              <a:rect l="l" t="t" r="r" b="b"/>
              <a:pathLst>
                <a:path w="2112" h="2710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229"/>
                    <a:pt x="158" y="1387"/>
                    <a:pt x="379" y="1387"/>
                  </a:cubicBezTo>
                  <a:cubicBezTo>
                    <a:pt x="568" y="1387"/>
                    <a:pt x="725" y="1229"/>
                    <a:pt x="725" y="1040"/>
                  </a:cubicBezTo>
                  <a:cubicBezTo>
                    <a:pt x="725" y="820"/>
                    <a:pt x="883" y="662"/>
                    <a:pt x="1072" y="662"/>
                  </a:cubicBezTo>
                  <a:cubicBezTo>
                    <a:pt x="1261" y="662"/>
                    <a:pt x="1450" y="820"/>
                    <a:pt x="1450" y="1040"/>
                  </a:cubicBezTo>
                  <a:cubicBezTo>
                    <a:pt x="1450" y="1198"/>
                    <a:pt x="1355" y="1292"/>
                    <a:pt x="1198" y="1355"/>
                  </a:cubicBezTo>
                  <a:cubicBezTo>
                    <a:pt x="914" y="1418"/>
                    <a:pt x="725" y="1702"/>
                    <a:pt x="725" y="1985"/>
                  </a:cubicBezTo>
                  <a:lnTo>
                    <a:pt x="725" y="2363"/>
                  </a:lnTo>
                  <a:cubicBezTo>
                    <a:pt x="725" y="2552"/>
                    <a:pt x="883" y="2710"/>
                    <a:pt x="1072" y="2710"/>
                  </a:cubicBezTo>
                  <a:cubicBezTo>
                    <a:pt x="1292" y="2710"/>
                    <a:pt x="1450" y="2552"/>
                    <a:pt x="1450" y="2363"/>
                  </a:cubicBezTo>
                  <a:lnTo>
                    <a:pt x="1450" y="1985"/>
                  </a:lnTo>
                  <a:cubicBezTo>
                    <a:pt x="1828" y="1828"/>
                    <a:pt x="2111" y="1418"/>
                    <a:pt x="2111" y="977"/>
                  </a:cubicBez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0196;p68">
              <a:extLst>
                <a:ext uri="{FF2B5EF4-FFF2-40B4-BE49-F238E27FC236}">
                  <a16:creationId xmlns:a16="http://schemas.microsoft.com/office/drawing/2014/main" id="{5BF7587E-3403-4844-A355-F7A137F27BC9}"/>
                </a:ext>
              </a:extLst>
            </p:cNvPr>
            <p:cNvSpPr/>
            <p:nvPr/>
          </p:nvSpPr>
          <p:spPr>
            <a:xfrm>
              <a:off x="-33484800" y="23955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0197;p68">
              <a:extLst>
                <a:ext uri="{FF2B5EF4-FFF2-40B4-BE49-F238E27FC236}">
                  <a16:creationId xmlns:a16="http://schemas.microsoft.com/office/drawing/2014/main" id="{811ED522-355C-4D18-AC2F-EAD01F7B9128}"/>
                </a:ext>
              </a:extLst>
            </p:cNvPr>
            <p:cNvSpPr/>
            <p:nvPr/>
          </p:nvSpPr>
          <p:spPr>
            <a:xfrm>
              <a:off x="-33676975" y="2275050"/>
              <a:ext cx="295375" cy="293000"/>
            </a:xfrm>
            <a:custGeom>
              <a:avLst/>
              <a:gdLst/>
              <a:ahLst/>
              <a:cxnLst/>
              <a:rect l="l" t="t" r="r" b="b"/>
              <a:pathLst>
                <a:path w="11815" h="11720" extrusionOk="0">
                  <a:moveTo>
                    <a:pt x="8034" y="725"/>
                  </a:moveTo>
                  <a:cubicBezTo>
                    <a:pt x="9735" y="725"/>
                    <a:pt x="11090" y="2080"/>
                    <a:pt x="11090" y="3781"/>
                  </a:cubicBezTo>
                  <a:cubicBezTo>
                    <a:pt x="11090" y="5482"/>
                    <a:pt x="9735" y="6868"/>
                    <a:pt x="8034" y="6868"/>
                  </a:cubicBezTo>
                  <a:cubicBezTo>
                    <a:pt x="6333" y="6868"/>
                    <a:pt x="4947" y="5482"/>
                    <a:pt x="4947" y="3781"/>
                  </a:cubicBezTo>
                  <a:cubicBezTo>
                    <a:pt x="4947" y="2080"/>
                    <a:pt x="6333" y="725"/>
                    <a:pt x="8034" y="725"/>
                  </a:cubicBezTo>
                  <a:close/>
                  <a:moveTo>
                    <a:pt x="5104" y="6207"/>
                  </a:moveTo>
                  <a:cubicBezTo>
                    <a:pt x="5262" y="6364"/>
                    <a:pt x="5419" y="6553"/>
                    <a:pt x="5577" y="6679"/>
                  </a:cubicBezTo>
                  <a:lnTo>
                    <a:pt x="5325" y="6931"/>
                  </a:lnTo>
                  <a:cubicBezTo>
                    <a:pt x="5262" y="6994"/>
                    <a:pt x="5167" y="7026"/>
                    <a:pt x="5077" y="7026"/>
                  </a:cubicBezTo>
                  <a:cubicBezTo>
                    <a:pt x="4986" y="7026"/>
                    <a:pt x="4899" y="6994"/>
                    <a:pt x="4852" y="6931"/>
                  </a:cubicBezTo>
                  <a:cubicBezTo>
                    <a:pt x="4726" y="6805"/>
                    <a:pt x="4726" y="6585"/>
                    <a:pt x="4852" y="6459"/>
                  </a:cubicBezTo>
                  <a:lnTo>
                    <a:pt x="5104" y="6207"/>
                  </a:lnTo>
                  <a:close/>
                  <a:moveTo>
                    <a:pt x="3104" y="8380"/>
                  </a:moveTo>
                  <a:cubicBezTo>
                    <a:pt x="3190" y="8380"/>
                    <a:pt x="3277" y="8412"/>
                    <a:pt x="3340" y="8475"/>
                  </a:cubicBezTo>
                  <a:cubicBezTo>
                    <a:pt x="3466" y="8601"/>
                    <a:pt x="3466" y="8822"/>
                    <a:pt x="3340" y="8948"/>
                  </a:cubicBezTo>
                  <a:lnTo>
                    <a:pt x="1387" y="10932"/>
                  </a:lnTo>
                  <a:cubicBezTo>
                    <a:pt x="1324" y="10980"/>
                    <a:pt x="1229" y="11003"/>
                    <a:pt x="1139" y="11003"/>
                  </a:cubicBezTo>
                  <a:cubicBezTo>
                    <a:pt x="1048" y="11003"/>
                    <a:pt x="961" y="10980"/>
                    <a:pt x="914" y="10932"/>
                  </a:cubicBezTo>
                  <a:cubicBezTo>
                    <a:pt x="788" y="10806"/>
                    <a:pt x="788" y="10554"/>
                    <a:pt x="914" y="10460"/>
                  </a:cubicBezTo>
                  <a:lnTo>
                    <a:pt x="2867" y="8475"/>
                  </a:lnTo>
                  <a:cubicBezTo>
                    <a:pt x="2930" y="8412"/>
                    <a:pt x="3017" y="8380"/>
                    <a:pt x="3104" y="8380"/>
                  </a:cubicBezTo>
                  <a:close/>
                  <a:moveTo>
                    <a:pt x="8034" y="0"/>
                  </a:moveTo>
                  <a:cubicBezTo>
                    <a:pt x="5955" y="0"/>
                    <a:pt x="4285" y="1701"/>
                    <a:pt x="4285" y="3749"/>
                  </a:cubicBezTo>
                  <a:cubicBezTo>
                    <a:pt x="4285" y="4411"/>
                    <a:pt x="4443" y="5041"/>
                    <a:pt x="4758" y="5608"/>
                  </a:cubicBezTo>
                  <a:lnTo>
                    <a:pt x="4380" y="5986"/>
                  </a:lnTo>
                  <a:cubicBezTo>
                    <a:pt x="4065" y="6301"/>
                    <a:pt x="3970" y="6774"/>
                    <a:pt x="4159" y="7183"/>
                  </a:cubicBezTo>
                  <a:lnTo>
                    <a:pt x="3529" y="7813"/>
                  </a:lnTo>
                  <a:cubicBezTo>
                    <a:pt x="3387" y="7743"/>
                    <a:pt x="3232" y="7707"/>
                    <a:pt x="3077" y="7707"/>
                  </a:cubicBezTo>
                  <a:cubicBezTo>
                    <a:pt x="2819" y="7707"/>
                    <a:pt x="2560" y="7806"/>
                    <a:pt x="2363" y="8002"/>
                  </a:cubicBezTo>
                  <a:lnTo>
                    <a:pt x="378" y="9987"/>
                  </a:lnTo>
                  <a:cubicBezTo>
                    <a:pt x="0" y="10365"/>
                    <a:pt x="0" y="11027"/>
                    <a:pt x="378" y="11436"/>
                  </a:cubicBezTo>
                  <a:cubicBezTo>
                    <a:pt x="583" y="11625"/>
                    <a:pt x="851" y="11720"/>
                    <a:pt x="1119" y="11720"/>
                  </a:cubicBezTo>
                  <a:cubicBezTo>
                    <a:pt x="1387" y="11720"/>
                    <a:pt x="1654" y="11625"/>
                    <a:pt x="1859" y="11436"/>
                  </a:cubicBezTo>
                  <a:lnTo>
                    <a:pt x="3813" y="9452"/>
                  </a:lnTo>
                  <a:cubicBezTo>
                    <a:pt x="4128" y="9137"/>
                    <a:pt x="4222" y="8664"/>
                    <a:pt x="4002" y="8286"/>
                  </a:cubicBezTo>
                  <a:lnTo>
                    <a:pt x="4632" y="7656"/>
                  </a:lnTo>
                  <a:cubicBezTo>
                    <a:pt x="4782" y="7725"/>
                    <a:pt x="4940" y="7761"/>
                    <a:pt x="5097" y="7761"/>
                  </a:cubicBezTo>
                  <a:cubicBezTo>
                    <a:pt x="5367" y="7761"/>
                    <a:pt x="5629" y="7655"/>
                    <a:pt x="5829" y="7435"/>
                  </a:cubicBezTo>
                  <a:lnTo>
                    <a:pt x="6207" y="7057"/>
                  </a:lnTo>
                  <a:cubicBezTo>
                    <a:pt x="6774" y="7372"/>
                    <a:pt x="7404" y="7530"/>
                    <a:pt x="8066" y="7530"/>
                  </a:cubicBezTo>
                  <a:cubicBezTo>
                    <a:pt x="10145" y="7530"/>
                    <a:pt x="11815" y="5829"/>
                    <a:pt x="11815" y="3781"/>
                  </a:cubicBezTo>
                  <a:cubicBezTo>
                    <a:pt x="11815" y="1733"/>
                    <a:pt x="10082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10198;p68">
            <a:extLst>
              <a:ext uri="{FF2B5EF4-FFF2-40B4-BE49-F238E27FC236}">
                <a16:creationId xmlns:a16="http://schemas.microsoft.com/office/drawing/2014/main" id="{6656D67C-C3CC-4ABE-9B15-5E3E2EC86190}"/>
              </a:ext>
            </a:extLst>
          </p:cNvPr>
          <p:cNvGrpSpPr/>
          <p:nvPr/>
        </p:nvGrpSpPr>
        <p:grpSpPr>
          <a:xfrm>
            <a:off x="3537081" y="2448406"/>
            <a:ext cx="353587" cy="355013"/>
            <a:chOff x="-33673825" y="2634975"/>
            <a:chExt cx="291450" cy="292625"/>
          </a:xfrm>
          <a:solidFill>
            <a:srgbClr val="000400"/>
          </a:solidFill>
        </p:grpSpPr>
        <p:sp>
          <p:nvSpPr>
            <p:cNvPr id="410" name="Google Shape;10199;p68">
              <a:extLst>
                <a:ext uri="{FF2B5EF4-FFF2-40B4-BE49-F238E27FC236}">
                  <a16:creationId xmlns:a16="http://schemas.microsoft.com/office/drawing/2014/main" id="{6B8F9F6F-48A2-4F8C-83E4-441F3D844169}"/>
                </a:ext>
              </a:extLst>
            </p:cNvPr>
            <p:cNvSpPr/>
            <p:nvPr/>
          </p:nvSpPr>
          <p:spPr>
            <a:xfrm>
              <a:off x="-33673825" y="2634975"/>
              <a:ext cx="291450" cy="292625"/>
            </a:xfrm>
            <a:custGeom>
              <a:avLst/>
              <a:gdLst/>
              <a:ahLst/>
              <a:cxnLst/>
              <a:rect l="l" t="t" r="r" b="b"/>
              <a:pathLst>
                <a:path w="11658" h="11705" extrusionOk="0">
                  <a:moveTo>
                    <a:pt x="5829" y="662"/>
                  </a:moveTo>
                  <a:cubicBezTo>
                    <a:pt x="6459" y="662"/>
                    <a:pt x="7089" y="1261"/>
                    <a:pt x="7562" y="2238"/>
                  </a:cubicBezTo>
                  <a:cubicBezTo>
                    <a:pt x="7310" y="2364"/>
                    <a:pt x="7152" y="2553"/>
                    <a:pt x="7026" y="2773"/>
                  </a:cubicBezTo>
                  <a:cubicBezTo>
                    <a:pt x="6648" y="2742"/>
                    <a:pt x="6238" y="2710"/>
                    <a:pt x="5860" y="2710"/>
                  </a:cubicBezTo>
                  <a:cubicBezTo>
                    <a:pt x="5451" y="2710"/>
                    <a:pt x="5041" y="2742"/>
                    <a:pt x="4663" y="2773"/>
                  </a:cubicBezTo>
                  <a:cubicBezTo>
                    <a:pt x="4569" y="2553"/>
                    <a:pt x="4348" y="2364"/>
                    <a:pt x="4159" y="2238"/>
                  </a:cubicBezTo>
                  <a:cubicBezTo>
                    <a:pt x="4569" y="1261"/>
                    <a:pt x="5199" y="662"/>
                    <a:pt x="5829" y="662"/>
                  </a:cubicBezTo>
                  <a:close/>
                  <a:moveTo>
                    <a:pt x="3403" y="2742"/>
                  </a:moveTo>
                  <a:cubicBezTo>
                    <a:pt x="3813" y="2742"/>
                    <a:pt x="4096" y="3057"/>
                    <a:pt x="4096" y="3403"/>
                  </a:cubicBezTo>
                  <a:cubicBezTo>
                    <a:pt x="4096" y="3750"/>
                    <a:pt x="3781" y="4097"/>
                    <a:pt x="3403" y="4097"/>
                  </a:cubicBezTo>
                  <a:cubicBezTo>
                    <a:pt x="3025" y="4097"/>
                    <a:pt x="2741" y="3750"/>
                    <a:pt x="2741" y="3403"/>
                  </a:cubicBezTo>
                  <a:cubicBezTo>
                    <a:pt x="2741" y="3057"/>
                    <a:pt x="3025" y="2742"/>
                    <a:pt x="3403" y="2742"/>
                  </a:cubicBezTo>
                  <a:close/>
                  <a:moveTo>
                    <a:pt x="7562" y="946"/>
                  </a:moveTo>
                  <a:cubicBezTo>
                    <a:pt x="9011" y="1482"/>
                    <a:pt x="10145" y="2616"/>
                    <a:pt x="10649" y="4097"/>
                  </a:cubicBezTo>
                  <a:cubicBezTo>
                    <a:pt x="10334" y="3844"/>
                    <a:pt x="9988" y="3655"/>
                    <a:pt x="9609" y="3466"/>
                  </a:cubicBezTo>
                  <a:lnTo>
                    <a:pt x="9609" y="3403"/>
                  </a:lnTo>
                  <a:cubicBezTo>
                    <a:pt x="9609" y="2679"/>
                    <a:pt x="8979" y="2049"/>
                    <a:pt x="8223" y="2049"/>
                  </a:cubicBezTo>
                  <a:lnTo>
                    <a:pt x="8192" y="2049"/>
                  </a:lnTo>
                  <a:cubicBezTo>
                    <a:pt x="7971" y="1608"/>
                    <a:pt x="7782" y="1261"/>
                    <a:pt x="7562" y="946"/>
                  </a:cubicBezTo>
                  <a:close/>
                  <a:moveTo>
                    <a:pt x="4096" y="978"/>
                  </a:moveTo>
                  <a:lnTo>
                    <a:pt x="4096" y="978"/>
                  </a:lnTo>
                  <a:cubicBezTo>
                    <a:pt x="3844" y="1293"/>
                    <a:pt x="3624" y="1639"/>
                    <a:pt x="3466" y="2080"/>
                  </a:cubicBezTo>
                  <a:lnTo>
                    <a:pt x="3403" y="2080"/>
                  </a:lnTo>
                  <a:cubicBezTo>
                    <a:pt x="2678" y="2080"/>
                    <a:pt x="2048" y="2710"/>
                    <a:pt x="2048" y="3466"/>
                  </a:cubicBezTo>
                  <a:lnTo>
                    <a:pt x="2048" y="3498"/>
                  </a:lnTo>
                  <a:cubicBezTo>
                    <a:pt x="1639" y="3687"/>
                    <a:pt x="1292" y="3876"/>
                    <a:pt x="977" y="4128"/>
                  </a:cubicBezTo>
                  <a:cubicBezTo>
                    <a:pt x="1481" y="2616"/>
                    <a:pt x="2615" y="1482"/>
                    <a:pt x="4096" y="978"/>
                  </a:cubicBezTo>
                  <a:close/>
                  <a:moveTo>
                    <a:pt x="8223" y="2773"/>
                  </a:moveTo>
                  <a:cubicBezTo>
                    <a:pt x="8601" y="2773"/>
                    <a:pt x="8885" y="3088"/>
                    <a:pt x="8885" y="3466"/>
                  </a:cubicBezTo>
                  <a:cubicBezTo>
                    <a:pt x="8885" y="3813"/>
                    <a:pt x="8601" y="4128"/>
                    <a:pt x="8223" y="4128"/>
                  </a:cubicBezTo>
                  <a:cubicBezTo>
                    <a:pt x="7814" y="4128"/>
                    <a:pt x="7562" y="3813"/>
                    <a:pt x="7562" y="3466"/>
                  </a:cubicBezTo>
                  <a:cubicBezTo>
                    <a:pt x="7562" y="3088"/>
                    <a:pt x="7877" y="2773"/>
                    <a:pt x="8223" y="2773"/>
                  </a:cubicBezTo>
                  <a:close/>
                  <a:moveTo>
                    <a:pt x="9452" y="4160"/>
                  </a:moveTo>
                  <a:cubicBezTo>
                    <a:pt x="10429" y="4632"/>
                    <a:pt x="11027" y="5262"/>
                    <a:pt x="11027" y="5892"/>
                  </a:cubicBezTo>
                  <a:cubicBezTo>
                    <a:pt x="10964" y="5924"/>
                    <a:pt x="10933" y="6050"/>
                    <a:pt x="10933" y="6176"/>
                  </a:cubicBezTo>
                  <a:cubicBezTo>
                    <a:pt x="10492" y="5735"/>
                    <a:pt x="9925" y="5514"/>
                    <a:pt x="9294" y="5514"/>
                  </a:cubicBezTo>
                  <a:cubicBezTo>
                    <a:pt x="9168" y="5514"/>
                    <a:pt x="9042" y="5514"/>
                    <a:pt x="8916" y="5546"/>
                  </a:cubicBezTo>
                  <a:cubicBezTo>
                    <a:pt x="8916" y="5231"/>
                    <a:pt x="8885" y="4947"/>
                    <a:pt x="8885" y="4664"/>
                  </a:cubicBezTo>
                  <a:cubicBezTo>
                    <a:pt x="9137" y="4569"/>
                    <a:pt x="9326" y="4349"/>
                    <a:pt x="9452" y="4160"/>
                  </a:cubicBezTo>
                  <a:close/>
                  <a:moveTo>
                    <a:pt x="2237" y="4097"/>
                  </a:moveTo>
                  <a:cubicBezTo>
                    <a:pt x="2363" y="4349"/>
                    <a:pt x="2552" y="4506"/>
                    <a:pt x="2773" y="4632"/>
                  </a:cubicBezTo>
                  <a:cubicBezTo>
                    <a:pt x="2741" y="5042"/>
                    <a:pt x="2710" y="5420"/>
                    <a:pt x="2710" y="5829"/>
                  </a:cubicBezTo>
                  <a:cubicBezTo>
                    <a:pt x="2710" y="6207"/>
                    <a:pt x="2741" y="6617"/>
                    <a:pt x="2773" y="6995"/>
                  </a:cubicBezTo>
                  <a:cubicBezTo>
                    <a:pt x="2552" y="7121"/>
                    <a:pt x="2363" y="7310"/>
                    <a:pt x="2237" y="7499"/>
                  </a:cubicBezTo>
                  <a:cubicBezTo>
                    <a:pt x="1261" y="7026"/>
                    <a:pt x="662" y="6459"/>
                    <a:pt x="662" y="5829"/>
                  </a:cubicBezTo>
                  <a:cubicBezTo>
                    <a:pt x="662" y="5199"/>
                    <a:pt x="1261" y="4569"/>
                    <a:pt x="2237" y="4097"/>
                  </a:cubicBezTo>
                  <a:close/>
                  <a:moveTo>
                    <a:pt x="5829" y="3466"/>
                  </a:moveTo>
                  <a:cubicBezTo>
                    <a:pt x="6175" y="3466"/>
                    <a:pt x="6522" y="3466"/>
                    <a:pt x="6869" y="3498"/>
                  </a:cubicBezTo>
                  <a:cubicBezTo>
                    <a:pt x="6932" y="4191"/>
                    <a:pt x="7467" y="4790"/>
                    <a:pt x="8192" y="4790"/>
                  </a:cubicBezTo>
                  <a:cubicBezTo>
                    <a:pt x="8223" y="5105"/>
                    <a:pt x="8223" y="5420"/>
                    <a:pt x="8223" y="5735"/>
                  </a:cubicBezTo>
                  <a:cubicBezTo>
                    <a:pt x="7436" y="6144"/>
                    <a:pt x="6869" y="6963"/>
                    <a:pt x="6869" y="7909"/>
                  </a:cubicBezTo>
                  <a:lnTo>
                    <a:pt x="6869" y="8192"/>
                  </a:lnTo>
                  <a:cubicBezTo>
                    <a:pt x="6522" y="8224"/>
                    <a:pt x="6175" y="8224"/>
                    <a:pt x="5829" y="8224"/>
                  </a:cubicBezTo>
                  <a:cubicBezTo>
                    <a:pt x="5451" y="8224"/>
                    <a:pt x="5104" y="8224"/>
                    <a:pt x="4758" y="8192"/>
                  </a:cubicBezTo>
                  <a:cubicBezTo>
                    <a:pt x="4726" y="7468"/>
                    <a:pt x="4159" y="6869"/>
                    <a:pt x="3466" y="6869"/>
                  </a:cubicBezTo>
                  <a:cubicBezTo>
                    <a:pt x="3403" y="6522"/>
                    <a:pt x="3403" y="6207"/>
                    <a:pt x="3403" y="5861"/>
                  </a:cubicBezTo>
                  <a:cubicBezTo>
                    <a:pt x="3403" y="5483"/>
                    <a:pt x="3403" y="5136"/>
                    <a:pt x="3466" y="4790"/>
                  </a:cubicBezTo>
                  <a:cubicBezTo>
                    <a:pt x="4159" y="4758"/>
                    <a:pt x="4758" y="4191"/>
                    <a:pt x="4758" y="3498"/>
                  </a:cubicBezTo>
                  <a:cubicBezTo>
                    <a:pt x="5104" y="3466"/>
                    <a:pt x="5482" y="3466"/>
                    <a:pt x="5829" y="3466"/>
                  </a:cubicBezTo>
                  <a:close/>
                  <a:moveTo>
                    <a:pt x="3403" y="7562"/>
                  </a:moveTo>
                  <a:cubicBezTo>
                    <a:pt x="3813" y="7562"/>
                    <a:pt x="4096" y="7877"/>
                    <a:pt x="4096" y="8224"/>
                  </a:cubicBezTo>
                  <a:cubicBezTo>
                    <a:pt x="4096" y="8570"/>
                    <a:pt x="3781" y="8885"/>
                    <a:pt x="3403" y="8885"/>
                  </a:cubicBezTo>
                  <a:cubicBezTo>
                    <a:pt x="3025" y="8885"/>
                    <a:pt x="2741" y="8570"/>
                    <a:pt x="2741" y="8224"/>
                  </a:cubicBezTo>
                  <a:cubicBezTo>
                    <a:pt x="2741" y="7877"/>
                    <a:pt x="3025" y="7562"/>
                    <a:pt x="3403" y="7562"/>
                  </a:cubicBezTo>
                  <a:close/>
                  <a:moveTo>
                    <a:pt x="7940" y="10114"/>
                  </a:moveTo>
                  <a:lnTo>
                    <a:pt x="8192" y="10429"/>
                  </a:lnTo>
                  <a:lnTo>
                    <a:pt x="7593" y="10650"/>
                  </a:lnTo>
                  <a:cubicBezTo>
                    <a:pt x="7719" y="10492"/>
                    <a:pt x="7814" y="10303"/>
                    <a:pt x="7940" y="10114"/>
                  </a:cubicBezTo>
                  <a:close/>
                  <a:moveTo>
                    <a:pt x="977" y="7594"/>
                  </a:moveTo>
                  <a:cubicBezTo>
                    <a:pt x="1261" y="7814"/>
                    <a:pt x="1639" y="8035"/>
                    <a:pt x="2048" y="8224"/>
                  </a:cubicBezTo>
                  <a:lnTo>
                    <a:pt x="2048" y="8255"/>
                  </a:lnTo>
                  <a:cubicBezTo>
                    <a:pt x="2048" y="9011"/>
                    <a:pt x="2678" y="9641"/>
                    <a:pt x="3403" y="9641"/>
                  </a:cubicBezTo>
                  <a:lnTo>
                    <a:pt x="3466" y="9641"/>
                  </a:lnTo>
                  <a:cubicBezTo>
                    <a:pt x="3655" y="10019"/>
                    <a:pt x="3844" y="10397"/>
                    <a:pt x="4096" y="10681"/>
                  </a:cubicBezTo>
                  <a:cubicBezTo>
                    <a:pt x="2615" y="10145"/>
                    <a:pt x="1481" y="9011"/>
                    <a:pt x="977" y="7594"/>
                  </a:cubicBezTo>
                  <a:close/>
                  <a:moveTo>
                    <a:pt x="9294" y="6207"/>
                  </a:moveTo>
                  <a:cubicBezTo>
                    <a:pt x="10240" y="6207"/>
                    <a:pt x="10964" y="6963"/>
                    <a:pt x="10964" y="7909"/>
                  </a:cubicBezTo>
                  <a:cubicBezTo>
                    <a:pt x="10964" y="8192"/>
                    <a:pt x="10901" y="8413"/>
                    <a:pt x="10807" y="8665"/>
                  </a:cubicBezTo>
                  <a:cubicBezTo>
                    <a:pt x="10744" y="8759"/>
                    <a:pt x="10177" y="9484"/>
                    <a:pt x="9294" y="10744"/>
                  </a:cubicBezTo>
                  <a:lnTo>
                    <a:pt x="8979" y="10303"/>
                  </a:lnTo>
                  <a:cubicBezTo>
                    <a:pt x="8018" y="9071"/>
                    <a:pt x="8059" y="9043"/>
                    <a:pt x="8038" y="9043"/>
                  </a:cubicBezTo>
                  <a:lnTo>
                    <a:pt x="8038" y="9043"/>
                  </a:lnTo>
                  <a:cubicBezTo>
                    <a:pt x="8037" y="9043"/>
                    <a:pt x="8036" y="9043"/>
                    <a:pt x="8034" y="9043"/>
                  </a:cubicBezTo>
                  <a:cubicBezTo>
                    <a:pt x="7751" y="8728"/>
                    <a:pt x="7593" y="8350"/>
                    <a:pt x="7593" y="7909"/>
                  </a:cubicBezTo>
                  <a:cubicBezTo>
                    <a:pt x="7593" y="6963"/>
                    <a:pt x="8349" y="6207"/>
                    <a:pt x="9294" y="6207"/>
                  </a:cubicBezTo>
                  <a:close/>
                  <a:moveTo>
                    <a:pt x="7026" y="8854"/>
                  </a:moveTo>
                  <a:cubicBezTo>
                    <a:pt x="7152" y="9074"/>
                    <a:pt x="7278" y="9326"/>
                    <a:pt x="7467" y="9515"/>
                  </a:cubicBezTo>
                  <a:cubicBezTo>
                    <a:pt x="7026" y="10429"/>
                    <a:pt x="6459" y="10965"/>
                    <a:pt x="5829" y="10965"/>
                  </a:cubicBezTo>
                  <a:cubicBezTo>
                    <a:pt x="5199" y="10965"/>
                    <a:pt x="4569" y="10397"/>
                    <a:pt x="4096" y="9389"/>
                  </a:cubicBezTo>
                  <a:cubicBezTo>
                    <a:pt x="4317" y="9295"/>
                    <a:pt x="4474" y="9074"/>
                    <a:pt x="4600" y="8854"/>
                  </a:cubicBezTo>
                  <a:cubicBezTo>
                    <a:pt x="4978" y="8885"/>
                    <a:pt x="5388" y="8917"/>
                    <a:pt x="5766" y="8917"/>
                  </a:cubicBezTo>
                  <a:cubicBezTo>
                    <a:pt x="6207" y="8917"/>
                    <a:pt x="6616" y="8885"/>
                    <a:pt x="7026" y="8854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16"/>
                    <a:pt x="0" y="5861"/>
                  </a:cubicBezTo>
                  <a:cubicBezTo>
                    <a:pt x="0" y="9043"/>
                    <a:pt x="2584" y="11689"/>
                    <a:pt x="5829" y="11689"/>
                  </a:cubicBezTo>
                  <a:cubicBezTo>
                    <a:pt x="6806" y="11689"/>
                    <a:pt x="7751" y="11437"/>
                    <a:pt x="8570" y="11028"/>
                  </a:cubicBezTo>
                  <a:lnTo>
                    <a:pt x="8979" y="11563"/>
                  </a:lnTo>
                  <a:cubicBezTo>
                    <a:pt x="9042" y="11658"/>
                    <a:pt x="9145" y="11705"/>
                    <a:pt x="9247" y="11705"/>
                  </a:cubicBezTo>
                  <a:cubicBezTo>
                    <a:pt x="9350" y="11705"/>
                    <a:pt x="9452" y="11658"/>
                    <a:pt x="9515" y="11563"/>
                  </a:cubicBezTo>
                  <a:cubicBezTo>
                    <a:pt x="9515" y="11563"/>
                    <a:pt x="11279" y="9169"/>
                    <a:pt x="11405" y="8980"/>
                  </a:cubicBezTo>
                  <a:cubicBezTo>
                    <a:pt x="11563" y="8665"/>
                    <a:pt x="11657" y="8287"/>
                    <a:pt x="11657" y="7940"/>
                  </a:cubicBezTo>
                  <a:cubicBezTo>
                    <a:pt x="11657" y="7657"/>
                    <a:pt x="11626" y="7405"/>
                    <a:pt x="11531" y="7152"/>
                  </a:cubicBezTo>
                  <a:cubicBezTo>
                    <a:pt x="11594" y="6774"/>
                    <a:pt x="11657" y="6333"/>
                    <a:pt x="11657" y="5892"/>
                  </a:cubicBezTo>
                  <a:cubicBezTo>
                    <a:pt x="11657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0200;p68">
              <a:extLst>
                <a:ext uri="{FF2B5EF4-FFF2-40B4-BE49-F238E27FC236}">
                  <a16:creationId xmlns:a16="http://schemas.microsoft.com/office/drawing/2014/main" id="{81A460A6-8A06-4D57-B9BE-408F5005B8AB}"/>
                </a:ext>
              </a:extLst>
            </p:cNvPr>
            <p:cNvSpPr/>
            <p:nvPr/>
          </p:nvSpPr>
          <p:spPr>
            <a:xfrm>
              <a:off x="-33467475" y="28066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631"/>
                  </a:moveTo>
                  <a:cubicBezTo>
                    <a:pt x="1229" y="631"/>
                    <a:pt x="1387" y="789"/>
                    <a:pt x="1387" y="1009"/>
                  </a:cubicBezTo>
                  <a:cubicBezTo>
                    <a:pt x="1387" y="1198"/>
                    <a:pt x="1198" y="1356"/>
                    <a:pt x="1040" y="1356"/>
                  </a:cubicBezTo>
                  <a:cubicBezTo>
                    <a:pt x="820" y="1356"/>
                    <a:pt x="662" y="1198"/>
                    <a:pt x="662" y="1009"/>
                  </a:cubicBezTo>
                  <a:cubicBezTo>
                    <a:pt x="662" y="789"/>
                    <a:pt x="820" y="631"/>
                    <a:pt x="1040" y="63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cubicBezTo>
                    <a:pt x="1" y="1576"/>
                    <a:pt x="473" y="2049"/>
                    <a:pt x="1040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10201;p68">
            <a:extLst>
              <a:ext uri="{FF2B5EF4-FFF2-40B4-BE49-F238E27FC236}">
                <a16:creationId xmlns:a16="http://schemas.microsoft.com/office/drawing/2014/main" id="{DAA4D950-75B7-4804-A4E0-F6D6E4B8357E}"/>
              </a:ext>
            </a:extLst>
          </p:cNvPr>
          <p:cNvGrpSpPr/>
          <p:nvPr/>
        </p:nvGrpSpPr>
        <p:grpSpPr>
          <a:xfrm>
            <a:off x="2205089" y="2915322"/>
            <a:ext cx="329687" cy="353648"/>
            <a:chOff x="-31874100" y="1939525"/>
            <a:chExt cx="271750" cy="291500"/>
          </a:xfrm>
          <a:solidFill>
            <a:srgbClr val="000400"/>
          </a:solidFill>
        </p:grpSpPr>
        <p:sp>
          <p:nvSpPr>
            <p:cNvPr id="413" name="Google Shape;10202;p68">
              <a:extLst>
                <a:ext uri="{FF2B5EF4-FFF2-40B4-BE49-F238E27FC236}">
                  <a16:creationId xmlns:a16="http://schemas.microsoft.com/office/drawing/2014/main" id="{20F6AB29-DB97-4913-93DD-755D3BADB292}"/>
                </a:ext>
              </a:extLst>
            </p:cNvPr>
            <p:cNvSpPr/>
            <p:nvPr/>
          </p:nvSpPr>
          <p:spPr>
            <a:xfrm>
              <a:off x="-31874100" y="2132475"/>
              <a:ext cx="271750" cy="98550"/>
            </a:xfrm>
            <a:custGeom>
              <a:avLst/>
              <a:gdLst/>
              <a:ahLst/>
              <a:cxnLst/>
              <a:rect l="l" t="t" r="r" b="b"/>
              <a:pathLst>
                <a:path w="10870" h="3942" extrusionOk="0">
                  <a:moveTo>
                    <a:pt x="2080" y="1135"/>
                  </a:moveTo>
                  <a:lnTo>
                    <a:pt x="2300" y="1576"/>
                  </a:lnTo>
                  <a:cubicBezTo>
                    <a:pt x="2363" y="1702"/>
                    <a:pt x="2458" y="1734"/>
                    <a:pt x="2584" y="1765"/>
                  </a:cubicBezTo>
                  <a:lnTo>
                    <a:pt x="3056" y="1860"/>
                  </a:lnTo>
                  <a:lnTo>
                    <a:pt x="2710" y="2206"/>
                  </a:lnTo>
                  <a:cubicBezTo>
                    <a:pt x="2615" y="2269"/>
                    <a:pt x="2584" y="2395"/>
                    <a:pt x="2615" y="2521"/>
                  </a:cubicBezTo>
                  <a:lnTo>
                    <a:pt x="2710" y="2994"/>
                  </a:lnTo>
                  <a:lnTo>
                    <a:pt x="2269" y="2773"/>
                  </a:lnTo>
                  <a:cubicBezTo>
                    <a:pt x="2237" y="2710"/>
                    <a:pt x="2143" y="2710"/>
                    <a:pt x="2111" y="2710"/>
                  </a:cubicBezTo>
                  <a:cubicBezTo>
                    <a:pt x="2080" y="2710"/>
                    <a:pt x="1985" y="2710"/>
                    <a:pt x="1954" y="2773"/>
                  </a:cubicBezTo>
                  <a:lnTo>
                    <a:pt x="1513" y="2994"/>
                  </a:lnTo>
                  <a:lnTo>
                    <a:pt x="1607" y="2521"/>
                  </a:lnTo>
                  <a:cubicBezTo>
                    <a:pt x="1607" y="2395"/>
                    <a:pt x="1607" y="2301"/>
                    <a:pt x="1513" y="2206"/>
                  </a:cubicBezTo>
                  <a:lnTo>
                    <a:pt x="1166" y="1860"/>
                  </a:lnTo>
                  <a:lnTo>
                    <a:pt x="1639" y="1765"/>
                  </a:lnTo>
                  <a:cubicBezTo>
                    <a:pt x="1670" y="1765"/>
                    <a:pt x="1796" y="1702"/>
                    <a:pt x="1828" y="1576"/>
                  </a:cubicBezTo>
                  <a:lnTo>
                    <a:pt x="2080" y="1135"/>
                  </a:lnTo>
                  <a:close/>
                  <a:moveTo>
                    <a:pt x="5514" y="1135"/>
                  </a:moveTo>
                  <a:lnTo>
                    <a:pt x="5734" y="1576"/>
                  </a:lnTo>
                  <a:cubicBezTo>
                    <a:pt x="5766" y="1702"/>
                    <a:pt x="5892" y="1734"/>
                    <a:pt x="6018" y="1765"/>
                  </a:cubicBezTo>
                  <a:lnTo>
                    <a:pt x="6490" y="1860"/>
                  </a:lnTo>
                  <a:lnTo>
                    <a:pt x="6144" y="2206"/>
                  </a:lnTo>
                  <a:cubicBezTo>
                    <a:pt x="6049" y="2269"/>
                    <a:pt x="6018" y="2395"/>
                    <a:pt x="6049" y="2521"/>
                  </a:cubicBezTo>
                  <a:lnTo>
                    <a:pt x="6144" y="2994"/>
                  </a:lnTo>
                  <a:lnTo>
                    <a:pt x="5703" y="2773"/>
                  </a:lnTo>
                  <a:cubicBezTo>
                    <a:pt x="5671" y="2710"/>
                    <a:pt x="5577" y="2710"/>
                    <a:pt x="5545" y="2710"/>
                  </a:cubicBezTo>
                  <a:cubicBezTo>
                    <a:pt x="5514" y="2710"/>
                    <a:pt x="5419" y="2710"/>
                    <a:pt x="5388" y="2773"/>
                  </a:cubicBezTo>
                  <a:lnTo>
                    <a:pt x="4947" y="2994"/>
                  </a:lnTo>
                  <a:lnTo>
                    <a:pt x="5041" y="2521"/>
                  </a:lnTo>
                  <a:cubicBezTo>
                    <a:pt x="5041" y="2395"/>
                    <a:pt x="5041" y="2301"/>
                    <a:pt x="4947" y="2206"/>
                  </a:cubicBezTo>
                  <a:lnTo>
                    <a:pt x="4600" y="1860"/>
                  </a:lnTo>
                  <a:lnTo>
                    <a:pt x="4978" y="1765"/>
                  </a:lnTo>
                  <a:cubicBezTo>
                    <a:pt x="5104" y="1765"/>
                    <a:pt x="5199" y="1702"/>
                    <a:pt x="5262" y="1576"/>
                  </a:cubicBezTo>
                  <a:lnTo>
                    <a:pt x="5514" y="1135"/>
                  </a:lnTo>
                  <a:close/>
                  <a:moveTo>
                    <a:pt x="8916" y="1135"/>
                  </a:moveTo>
                  <a:lnTo>
                    <a:pt x="9168" y="1576"/>
                  </a:lnTo>
                  <a:cubicBezTo>
                    <a:pt x="9200" y="1702"/>
                    <a:pt x="9326" y="1734"/>
                    <a:pt x="9452" y="1765"/>
                  </a:cubicBezTo>
                  <a:lnTo>
                    <a:pt x="9924" y="1860"/>
                  </a:lnTo>
                  <a:lnTo>
                    <a:pt x="9546" y="2206"/>
                  </a:lnTo>
                  <a:cubicBezTo>
                    <a:pt x="9483" y="2269"/>
                    <a:pt x="9452" y="2395"/>
                    <a:pt x="9483" y="2521"/>
                  </a:cubicBezTo>
                  <a:lnTo>
                    <a:pt x="9546" y="2994"/>
                  </a:lnTo>
                  <a:lnTo>
                    <a:pt x="9137" y="2773"/>
                  </a:lnTo>
                  <a:cubicBezTo>
                    <a:pt x="9074" y="2710"/>
                    <a:pt x="9011" y="2710"/>
                    <a:pt x="8979" y="2710"/>
                  </a:cubicBezTo>
                  <a:cubicBezTo>
                    <a:pt x="8916" y="2710"/>
                    <a:pt x="8853" y="2710"/>
                    <a:pt x="8822" y="2773"/>
                  </a:cubicBezTo>
                  <a:lnTo>
                    <a:pt x="8381" y="2994"/>
                  </a:lnTo>
                  <a:lnTo>
                    <a:pt x="8444" y="2521"/>
                  </a:lnTo>
                  <a:cubicBezTo>
                    <a:pt x="8444" y="2395"/>
                    <a:pt x="8444" y="2301"/>
                    <a:pt x="8381" y="2206"/>
                  </a:cubicBezTo>
                  <a:lnTo>
                    <a:pt x="8034" y="1860"/>
                  </a:lnTo>
                  <a:lnTo>
                    <a:pt x="8412" y="1765"/>
                  </a:lnTo>
                  <a:cubicBezTo>
                    <a:pt x="8538" y="1765"/>
                    <a:pt x="8601" y="1702"/>
                    <a:pt x="8696" y="1576"/>
                  </a:cubicBezTo>
                  <a:lnTo>
                    <a:pt x="8916" y="1135"/>
                  </a:lnTo>
                  <a:close/>
                  <a:moveTo>
                    <a:pt x="2048" y="1"/>
                  </a:moveTo>
                  <a:cubicBezTo>
                    <a:pt x="1922" y="1"/>
                    <a:pt x="1796" y="64"/>
                    <a:pt x="1733" y="190"/>
                  </a:cubicBezTo>
                  <a:lnTo>
                    <a:pt x="1292" y="1104"/>
                  </a:lnTo>
                  <a:lnTo>
                    <a:pt x="315" y="1261"/>
                  </a:lnTo>
                  <a:cubicBezTo>
                    <a:pt x="189" y="1261"/>
                    <a:pt x="63" y="1387"/>
                    <a:pt x="32" y="1482"/>
                  </a:cubicBezTo>
                  <a:cubicBezTo>
                    <a:pt x="0" y="1608"/>
                    <a:pt x="32" y="1765"/>
                    <a:pt x="95" y="1860"/>
                  </a:cubicBezTo>
                  <a:lnTo>
                    <a:pt x="819" y="2553"/>
                  </a:lnTo>
                  <a:lnTo>
                    <a:pt x="662" y="3561"/>
                  </a:lnTo>
                  <a:cubicBezTo>
                    <a:pt x="630" y="3655"/>
                    <a:pt x="693" y="3813"/>
                    <a:pt x="788" y="3876"/>
                  </a:cubicBezTo>
                  <a:cubicBezTo>
                    <a:pt x="862" y="3913"/>
                    <a:pt x="925" y="3928"/>
                    <a:pt x="990" y="3928"/>
                  </a:cubicBezTo>
                  <a:cubicBezTo>
                    <a:pt x="1035" y="3928"/>
                    <a:pt x="1082" y="3920"/>
                    <a:pt x="1134" y="3907"/>
                  </a:cubicBezTo>
                  <a:lnTo>
                    <a:pt x="2048" y="3435"/>
                  </a:lnTo>
                  <a:lnTo>
                    <a:pt x="2962" y="3907"/>
                  </a:lnTo>
                  <a:cubicBezTo>
                    <a:pt x="2998" y="3931"/>
                    <a:pt x="3039" y="3942"/>
                    <a:pt x="3082" y="3942"/>
                  </a:cubicBezTo>
                  <a:cubicBezTo>
                    <a:pt x="3153" y="3942"/>
                    <a:pt x="3230" y="3915"/>
                    <a:pt x="3308" y="3876"/>
                  </a:cubicBezTo>
                  <a:cubicBezTo>
                    <a:pt x="3434" y="3781"/>
                    <a:pt x="3466" y="3655"/>
                    <a:pt x="3434" y="3561"/>
                  </a:cubicBezTo>
                  <a:lnTo>
                    <a:pt x="3277" y="2553"/>
                  </a:lnTo>
                  <a:lnTo>
                    <a:pt x="3749" y="2080"/>
                  </a:lnTo>
                  <a:lnTo>
                    <a:pt x="4222" y="2553"/>
                  </a:lnTo>
                  <a:lnTo>
                    <a:pt x="4064" y="3561"/>
                  </a:lnTo>
                  <a:cubicBezTo>
                    <a:pt x="4001" y="3655"/>
                    <a:pt x="4096" y="3813"/>
                    <a:pt x="4159" y="3876"/>
                  </a:cubicBezTo>
                  <a:cubicBezTo>
                    <a:pt x="4233" y="3913"/>
                    <a:pt x="4307" y="3928"/>
                    <a:pt x="4380" y="3928"/>
                  </a:cubicBezTo>
                  <a:cubicBezTo>
                    <a:pt x="4433" y="3928"/>
                    <a:pt x="4485" y="3920"/>
                    <a:pt x="4537" y="3907"/>
                  </a:cubicBezTo>
                  <a:lnTo>
                    <a:pt x="5419" y="3435"/>
                  </a:lnTo>
                  <a:lnTo>
                    <a:pt x="6333" y="3907"/>
                  </a:lnTo>
                  <a:cubicBezTo>
                    <a:pt x="6381" y="3931"/>
                    <a:pt x="6429" y="3942"/>
                    <a:pt x="6475" y="3942"/>
                  </a:cubicBezTo>
                  <a:cubicBezTo>
                    <a:pt x="6550" y="3942"/>
                    <a:pt x="6621" y="3915"/>
                    <a:pt x="6679" y="3876"/>
                  </a:cubicBezTo>
                  <a:cubicBezTo>
                    <a:pt x="6805" y="3781"/>
                    <a:pt x="6837" y="3655"/>
                    <a:pt x="6805" y="3561"/>
                  </a:cubicBezTo>
                  <a:lnTo>
                    <a:pt x="6648" y="2553"/>
                  </a:lnTo>
                  <a:lnTo>
                    <a:pt x="7120" y="2080"/>
                  </a:lnTo>
                  <a:lnTo>
                    <a:pt x="7593" y="2553"/>
                  </a:lnTo>
                  <a:lnTo>
                    <a:pt x="7435" y="3561"/>
                  </a:lnTo>
                  <a:cubicBezTo>
                    <a:pt x="7404" y="3655"/>
                    <a:pt x="7467" y="3813"/>
                    <a:pt x="7561" y="3876"/>
                  </a:cubicBezTo>
                  <a:cubicBezTo>
                    <a:pt x="7635" y="3913"/>
                    <a:pt x="7698" y="3928"/>
                    <a:pt x="7763" y="3928"/>
                  </a:cubicBezTo>
                  <a:cubicBezTo>
                    <a:pt x="7809" y="3928"/>
                    <a:pt x="7856" y="3920"/>
                    <a:pt x="7908" y="3907"/>
                  </a:cubicBezTo>
                  <a:lnTo>
                    <a:pt x="8822" y="3435"/>
                  </a:lnTo>
                  <a:lnTo>
                    <a:pt x="9735" y="3907"/>
                  </a:lnTo>
                  <a:cubicBezTo>
                    <a:pt x="9771" y="3931"/>
                    <a:pt x="9812" y="3942"/>
                    <a:pt x="9856" y="3942"/>
                  </a:cubicBezTo>
                  <a:cubicBezTo>
                    <a:pt x="9926" y="3942"/>
                    <a:pt x="10004" y="3915"/>
                    <a:pt x="10082" y="3876"/>
                  </a:cubicBezTo>
                  <a:cubicBezTo>
                    <a:pt x="10208" y="3781"/>
                    <a:pt x="10239" y="3655"/>
                    <a:pt x="10208" y="3561"/>
                  </a:cubicBezTo>
                  <a:lnTo>
                    <a:pt x="10050" y="2553"/>
                  </a:lnTo>
                  <a:lnTo>
                    <a:pt x="10743" y="1860"/>
                  </a:lnTo>
                  <a:cubicBezTo>
                    <a:pt x="10838" y="1765"/>
                    <a:pt x="10869" y="1608"/>
                    <a:pt x="10838" y="1482"/>
                  </a:cubicBezTo>
                  <a:cubicBezTo>
                    <a:pt x="10775" y="1387"/>
                    <a:pt x="10680" y="1293"/>
                    <a:pt x="10554" y="1261"/>
                  </a:cubicBezTo>
                  <a:lnTo>
                    <a:pt x="9578" y="1104"/>
                  </a:lnTo>
                  <a:lnTo>
                    <a:pt x="9137" y="190"/>
                  </a:lnTo>
                  <a:cubicBezTo>
                    <a:pt x="9105" y="64"/>
                    <a:pt x="8979" y="1"/>
                    <a:pt x="8822" y="1"/>
                  </a:cubicBezTo>
                  <a:cubicBezTo>
                    <a:pt x="8696" y="1"/>
                    <a:pt x="8570" y="64"/>
                    <a:pt x="8507" y="190"/>
                  </a:cubicBezTo>
                  <a:lnTo>
                    <a:pt x="8066" y="1104"/>
                  </a:lnTo>
                  <a:lnTo>
                    <a:pt x="7120" y="1261"/>
                  </a:lnTo>
                  <a:lnTo>
                    <a:pt x="6175" y="1104"/>
                  </a:lnTo>
                  <a:lnTo>
                    <a:pt x="5734" y="190"/>
                  </a:lnTo>
                  <a:cubicBezTo>
                    <a:pt x="5703" y="64"/>
                    <a:pt x="5577" y="1"/>
                    <a:pt x="5419" y="1"/>
                  </a:cubicBezTo>
                  <a:cubicBezTo>
                    <a:pt x="5262" y="1"/>
                    <a:pt x="5199" y="64"/>
                    <a:pt x="5104" y="190"/>
                  </a:cubicBezTo>
                  <a:lnTo>
                    <a:pt x="4695" y="1104"/>
                  </a:lnTo>
                  <a:lnTo>
                    <a:pt x="3749" y="1261"/>
                  </a:lnTo>
                  <a:lnTo>
                    <a:pt x="2804" y="1104"/>
                  </a:lnTo>
                  <a:lnTo>
                    <a:pt x="2363" y="190"/>
                  </a:lnTo>
                  <a:cubicBezTo>
                    <a:pt x="2332" y="64"/>
                    <a:pt x="2206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0203;p68">
              <a:extLst>
                <a:ext uri="{FF2B5EF4-FFF2-40B4-BE49-F238E27FC236}">
                  <a16:creationId xmlns:a16="http://schemas.microsoft.com/office/drawing/2014/main" id="{0312E008-D552-4D41-B5C9-21AC041D711A}"/>
                </a:ext>
              </a:extLst>
            </p:cNvPr>
            <p:cNvSpPr/>
            <p:nvPr/>
          </p:nvSpPr>
          <p:spPr>
            <a:xfrm>
              <a:off x="-31830775" y="1939525"/>
              <a:ext cx="189050" cy="189825"/>
            </a:xfrm>
            <a:custGeom>
              <a:avLst/>
              <a:gdLst/>
              <a:ahLst/>
              <a:cxnLst/>
              <a:rect l="l" t="t" r="r" b="b"/>
              <a:pathLst>
                <a:path w="7562" h="7593" extrusionOk="0">
                  <a:moveTo>
                    <a:pt x="3718" y="662"/>
                  </a:moveTo>
                  <a:cubicBezTo>
                    <a:pt x="5072" y="662"/>
                    <a:pt x="6144" y="1764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1" y="2048"/>
                    <a:pt x="4411" y="2048"/>
                  </a:cubicBezTo>
                  <a:lnTo>
                    <a:pt x="3025" y="2048"/>
                  </a:lnTo>
                  <a:cubicBezTo>
                    <a:pt x="2142" y="2048"/>
                    <a:pt x="1481" y="2678"/>
                    <a:pt x="1323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23" y="1764"/>
                    <a:pt x="2426" y="662"/>
                    <a:pt x="3718" y="662"/>
                  </a:cubicBezTo>
                  <a:close/>
                  <a:moveTo>
                    <a:pt x="4348" y="2773"/>
                  </a:moveTo>
                  <a:cubicBezTo>
                    <a:pt x="4915" y="2773"/>
                    <a:pt x="5387" y="3245"/>
                    <a:pt x="5387" y="3781"/>
                  </a:cubicBezTo>
                  <a:lnTo>
                    <a:pt x="5387" y="4127"/>
                  </a:lnTo>
                  <a:lnTo>
                    <a:pt x="5387" y="4127"/>
                  </a:lnTo>
                  <a:cubicBezTo>
                    <a:pt x="5153" y="4127"/>
                    <a:pt x="4907" y="4122"/>
                    <a:pt x="4820" y="4064"/>
                  </a:cubicBezTo>
                  <a:cubicBezTo>
                    <a:pt x="4789" y="4033"/>
                    <a:pt x="4757" y="3907"/>
                    <a:pt x="4757" y="3812"/>
                  </a:cubicBezTo>
                  <a:cubicBezTo>
                    <a:pt x="4757" y="3623"/>
                    <a:pt x="4600" y="3466"/>
                    <a:pt x="4411" y="3466"/>
                  </a:cubicBezTo>
                  <a:cubicBezTo>
                    <a:pt x="4190" y="3466"/>
                    <a:pt x="4033" y="3623"/>
                    <a:pt x="4033" y="3812"/>
                  </a:cubicBezTo>
                  <a:cubicBezTo>
                    <a:pt x="4033" y="3907"/>
                    <a:pt x="4033" y="4033"/>
                    <a:pt x="3970" y="4064"/>
                  </a:cubicBezTo>
                  <a:cubicBezTo>
                    <a:pt x="3907" y="4127"/>
                    <a:pt x="3789" y="4143"/>
                    <a:pt x="3643" y="4143"/>
                  </a:cubicBezTo>
                  <a:cubicBezTo>
                    <a:pt x="3497" y="4143"/>
                    <a:pt x="3324" y="4127"/>
                    <a:pt x="3151" y="4127"/>
                  </a:cubicBezTo>
                  <a:lnTo>
                    <a:pt x="1953" y="4127"/>
                  </a:lnTo>
                  <a:lnTo>
                    <a:pt x="1953" y="3781"/>
                  </a:lnTo>
                  <a:cubicBezTo>
                    <a:pt x="1953" y="3214"/>
                    <a:pt x="2426" y="2773"/>
                    <a:pt x="2993" y="2773"/>
                  </a:cubicBezTo>
                  <a:close/>
                  <a:moveTo>
                    <a:pt x="1008" y="4096"/>
                  </a:moveTo>
                  <a:cubicBezTo>
                    <a:pt x="1197" y="4096"/>
                    <a:pt x="1355" y="4253"/>
                    <a:pt x="1355" y="4442"/>
                  </a:cubicBezTo>
                  <a:lnTo>
                    <a:pt x="1355" y="5135"/>
                  </a:lnTo>
                  <a:cubicBezTo>
                    <a:pt x="1323" y="5356"/>
                    <a:pt x="1197" y="5482"/>
                    <a:pt x="1008" y="5482"/>
                  </a:cubicBezTo>
                  <a:cubicBezTo>
                    <a:pt x="819" y="5482"/>
                    <a:pt x="662" y="5324"/>
                    <a:pt x="662" y="5135"/>
                  </a:cubicBezTo>
                  <a:lnTo>
                    <a:pt x="662" y="4442"/>
                  </a:lnTo>
                  <a:cubicBezTo>
                    <a:pt x="662" y="4253"/>
                    <a:pt x="819" y="4096"/>
                    <a:pt x="1008" y="4096"/>
                  </a:cubicBezTo>
                  <a:close/>
                  <a:moveTo>
                    <a:pt x="6459" y="4127"/>
                  </a:moveTo>
                  <a:cubicBezTo>
                    <a:pt x="6648" y="4127"/>
                    <a:pt x="6805" y="4285"/>
                    <a:pt x="6805" y="4505"/>
                  </a:cubicBezTo>
                  <a:lnTo>
                    <a:pt x="6805" y="5167"/>
                  </a:lnTo>
                  <a:cubicBezTo>
                    <a:pt x="6805" y="5356"/>
                    <a:pt x="6648" y="5513"/>
                    <a:pt x="6459" y="5513"/>
                  </a:cubicBezTo>
                  <a:cubicBezTo>
                    <a:pt x="6238" y="5513"/>
                    <a:pt x="6081" y="5356"/>
                    <a:pt x="6081" y="5167"/>
                  </a:cubicBezTo>
                  <a:lnTo>
                    <a:pt x="6081" y="4505"/>
                  </a:lnTo>
                  <a:cubicBezTo>
                    <a:pt x="6081" y="4285"/>
                    <a:pt x="6238" y="4127"/>
                    <a:pt x="6459" y="4127"/>
                  </a:cubicBezTo>
                  <a:close/>
                  <a:moveTo>
                    <a:pt x="4442" y="4568"/>
                  </a:moveTo>
                  <a:cubicBezTo>
                    <a:pt x="4726" y="4757"/>
                    <a:pt x="5072" y="4820"/>
                    <a:pt x="5450" y="4820"/>
                  </a:cubicBezTo>
                  <a:lnTo>
                    <a:pt x="5450" y="5167"/>
                  </a:lnTo>
                  <a:cubicBezTo>
                    <a:pt x="5450" y="6112"/>
                    <a:pt x="4663" y="6900"/>
                    <a:pt x="3718" y="6900"/>
                  </a:cubicBezTo>
                  <a:cubicBezTo>
                    <a:pt x="2772" y="6900"/>
                    <a:pt x="2048" y="6112"/>
                    <a:pt x="2048" y="5167"/>
                  </a:cubicBezTo>
                  <a:lnTo>
                    <a:pt x="2048" y="4820"/>
                  </a:lnTo>
                  <a:lnTo>
                    <a:pt x="3214" y="4820"/>
                  </a:lnTo>
                  <a:cubicBezTo>
                    <a:pt x="3305" y="4820"/>
                    <a:pt x="3394" y="4821"/>
                    <a:pt x="3479" y="4821"/>
                  </a:cubicBezTo>
                  <a:cubicBezTo>
                    <a:pt x="3863" y="4821"/>
                    <a:pt x="4184" y="4800"/>
                    <a:pt x="4442" y="4568"/>
                  </a:cubicBezTo>
                  <a:close/>
                  <a:moveTo>
                    <a:pt x="3718" y="0"/>
                  </a:moveTo>
                  <a:cubicBezTo>
                    <a:pt x="2048" y="0"/>
                    <a:pt x="662" y="1386"/>
                    <a:pt x="662" y="3119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505"/>
                  </a:cubicBezTo>
                  <a:lnTo>
                    <a:pt x="0" y="5167"/>
                  </a:lnTo>
                  <a:cubicBezTo>
                    <a:pt x="0" y="5703"/>
                    <a:pt x="473" y="6175"/>
                    <a:pt x="1008" y="6175"/>
                  </a:cubicBezTo>
                  <a:cubicBezTo>
                    <a:pt x="1197" y="6175"/>
                    <a:pt x="1355" y="6144"/>
                    <a:pt x="1512" y="6081"/>
                  </a:cubicBezTo>
                  <a:cubicBezTo>
                    <a:pt x="1890" y="6963"/>
                    <a:pt x="2741" y="7593"/>
                    <a:pt x="3781" y="7593"/>
                  </a:cubicBezTo>
                  <a:cubicBezTo>
                    <a:pt x="4789" y="7593"/>
                    <a:pt x="5671" y="6963"/>
                    <a:pt x="6018" y="6049"/>
                  </a:cubicBezTo>
                  <a:cubicBezTo>
                    <a:pt x="6175" y="6144"/>
                    <a:pt x="6333" y="6175"/>
                    <a:pt x="6522" y="6175"/>
                  </a:cubicBezTo>
                  <a:cubicBezTo>
                    <a:pt x="7089" y="6175"/>
                    <a:pt x="7561" y="5703"/>
                    <a:pt x="7561" y="5167"/>
                  </a:cubicBezTo>
                  <a:lnTo>
                    <a:pt x="7561" y="4474"/>
                  </a:lnTo>
                  <a:cubicBezTo>
                    <a:pt x="7561" y="4064"/>
                    <a:pt x="7278" y="3655"/>
                    <a:pt x="6868" y="3497"/>
                  </a:cubicBezTo>
                  <a:lnTo>
                    <a:pt x="6868" y="3119"/>
                  </a:lnTo>
                  <a:cubicBezTo>
                    <a:pt x="6805" y="1386"/>
                    <a:pt x="5419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10204;p68">
            <a:extLst>
              <a:ext uri="{FF2B5EF4-FFF2-40B4-BE49-F238E27FC236}">
                <a16:creationId xmlns:a16="http://schemas.microsoft.com/office/drawing/2014/main" id="{4454A5FB-B75C-4ADF-B5FD-67A96F3437D7}"/>
              </a:ext>
            </a:extLst>
          </p:cNvPr>
          <p:cNvSpPr/>
          <p:nvPr/>
        </p:nvSpPr>
        <p:spPr>
          <a:xfrm>
            <a:off x="2211275" y="3383767"/>
            <a:ext cx="311550" cy="353587"/>
          </a:xfrm>
          <a:custGeom>
            <a:avLst/>
            <a:gdLst/>
            <a:ahLst/>
            <a:cxnLst/>
            <a:rect l="l" t="t" r="r" b="b"/>
            <a:pathLst>
              <a:path w="10272" h="11658" extrusionOk="0">
                <a:moveTo>
                  <a:pt x="7877" y="693"/>
                </a:moveTo>
                <a:cubicBezTo>
                  <a:pt x="8066" y="693"/>
                  <a:pt x="8224" y="851"/>
                  <a:pt x="8224" y="1040"/>
                </a:cubicBezTo>
                <a:lnTo>
                  <a:pt x="8224" y="1387"/>
                </a:lnTo>
                <a:lnTo>
                  <a:pt x="2080" y="1387"/>
                </a:lnTo>
                <a:lnTo>
                  <a:pt x="2080" y="1040"/>
                </a:lnTo>
                <a:cubicBezTo>
                  <a:pt x="2049" y="851"/>
                  <a:pt x="2206" y="693"/>
                  <a:pt x="2395" y="693"/>
                </a:cubicBezTo>
                <a:close/>
                <a:moveTo>
                  <a:pt x="9200" y="2710"/>
                </a:moveTo>
                <a:cubicBezTo>
                  <a:pt x="9421" y="2710"/>
                  <a:pt x="9578" y="2899"/>
                  <a:pt x="9578" y="3088"/>
                </a:cubicBezTo>
                <a:cubicBezTo>
                  <a:pt x="9578" y="3277"/>
                  <a:pt x="9421" y="3434"/>
                  <a:pt x="9200" y="3434"/>
                </a:cubicBezTo>
                <a:lnTo>
                  <a:pt x="8854" y="3434"/>
                </a:lnTo>
                <a:lnTo>
                  <a:pt x="8854" y="2773"/>
                </a:lnTo>
                <a:lnTo>
                  <a:pt x="9200" y="2773"/>
                </a:lnTo>
                <a:lnTo>
                  <a:pt x="9200" y="2710"/>
                </a:lnTo>
                <a:close/>
                <a:moveTo>
                  <a:pt x="6176" y="3907"/>
                </a:moveTo>
                <a:cubicBezTo>
                  <a:pt x="6207" y="4033"/>
                  <a:pt x="6333" y="4127"/>
                  <a:pt x="6491" y="4127"/>
                </a:cubicBezTo>
                <a:lnTo>
                  <a:pt x="9200" y="4127"/>
                </a:lnTo>
                <a:cubicBezTo>
                  <a:pt x="9326" y="4127"/>
                  <a:pt x="9421" y="4127"/>
                  <a:pt x="9515" y="4096"/>
                </a:cubicBezTo>
                <a:lnTo>
                  <a:pt x="9515" y="4096"/>
                </a:lnTo>
                <a:cubicBezTo>
                  <a:pt x="9421" y="4474"/>
                  <a:pt x="9011" y="4789"/>
                  <a:pt x="8539" y="4789"/>
                </a:cubicBezTo>
                <a:lnTo>
                  <a:pt x="6491" y="4789"/>
                </a:lnTo>
                <a:cubicBezTo>
                  <a:pt x="6333" y="4789"/>
                  <a:pt x="6239" y="4852"/>
                  <a:pt x="6176" y="5010"/>
                </a:cubicBezTo>
                <a:lnTo>
                  <a:pt x="5640" y="4474"/>
                </a:lnTo>
                <a:lnTo>
                  <a:pt x="6176" y="3907"/>
                </a:lnTo>
                <a:close/>
                <a:moveTo>
                  <a:pt x="1387" y="4789"/>
                </a:moveTo>
                <a:lnTo>
                  <a:pt x="1387" y="5451"/>
                </a:lnTo>
                <a:lnTo>
                  <a:pt x="1009" y="5451"/>
                </a:lnTo>
                <a:cubicBezTo>
                  <a:pt x="820" y="5451"/>
                  <a:pt x="662" y="5293"/>
                  <a:pt x="662" y="5073"/>
                </a:cubicBezTo>
                <a:cubicBezTo>
                  <a:pt x="662" y="4884"/>
                  <a:pt x="820" y="4789"/>
                  <a:pt x="1009" y="4789"/>
                </a:cubicBezTo>
                <a:close/>
                <a:moveTo>
                  <a:pt x="4065" y="5923"/>
                </a:moveTo>
                <a:lnTo>
                  <a:pt x="4601" y="6459"/>
                </a:lnTo>
                <a:lnTo>
                  <a:pt x="4065" y="7026"/>
                </a:lnTo>
                <a:cubicBezTo>
                  <a:pt x="4033" y="6900"/>
                  <a:pt x="3907" y="6774"/>
                  <a:pt x="3750" y="6774"/>
                </a:cubicBezTo>
                <a:lnTo>
                  <a:pt x="1702" y="6774"/>
                </a:lnTo>
                <a:cubicBezTo>
                  <a:pt x="1664" y="6779"/>
                  <a:pt x="1626" y="6782"/>
                  <a:pt x="1589" y="6782"/>
                </a:cubicBezTo>
                <a:cubicBezTo>
                  <a:pt x="1192" y="6782"/>
                  <a:pt x="838" y="6487"/>
                  <a:pt x="694" y="6112"/>
                </a:cubicBezTo>
                <a:lnTo>
                  <a:pt x="694" y="6112"/>
                </a:lnTo>
                <a:cubicBezTo>
                  <a:pt x="788" y="6144"/>
                  <a:pt x="914" y="6144"/>
                  <a:pt x="1009" y="6144"/>
                </a:cubicBezTo>
                <a:lnTo>
                  <a:pt x="3750" y="6144"/>
                </a:lnTo>
                <a:cubicBezTo>
                  <a:pt x="3907" y="6144"/>
                  <a:pt x="4002" y="6081"/>
                  <a:pt x="4065" y="5923"/>
                </a:cubicBezTo>
                <a:close/>
                <a:moveTo>
                  <a:pt x="8192" y="2048"/>
                </a:moveTo>
                <a:lnTo>
                  <a:pt x="8192" y="3434"/>
                </a:lnTo>
                <a:lnTo>
                  <a:pt x="6806" y="3434"/>
                </a:lnTo>
                <a:lnTo>
                  <a:pt x="6806" y="3088"/>
                </a:lnTo>
                <a:cubicBezTo>
                  <a:pt x="6806" y="2930"/>
                  <a:pt x="6743" y="2804"/>
                  <a:pt x="6617" y="2773"/>
                </a:cubicBezTo>
                <a:cubicBezTo>
                  <a:pt x="6571" y="2761"/>
                  <a:pt x="6520" y="2754"/>
                  <a:pt x="6472" y="2754"/>
                </a:cubicBezTo>
                <a:cubicBezTo>
                  <a:pt x="6388" y="2754"/>
                  <a:pt x="6310" y="2776"/>
                  <a:pt x="6270" y="2836"/>
                </a:cubicBezTo>
                <a:lnTo>
                  <a:pt x="4884" y="4222"/>
                </a:lnTo>
                <a:cubicBezTo>
                  <a:pt x="4758" y="4348"/>
                  <a:pt x="4758" y="4569"/>
                  <a:pt x="4884" y="4695"/>
                </a:cubicBezTo>
                <a:lnTo>
                  <a:pt x="6270" y="6081"/>
                </a:lnTo>
                <a:cubicBezTo>
                  <a:pt x="6315" y="6125"/>
                  <a:pt x="6407" y="6170"/>
                  <a:pt x="6501" y="6170"/>
                </a:cubicBezTo>
                <a:cubicBezTo>
                  <a:pt x="6540" y="6170"/>
                  <a:pt x="6580" y="6162"/>
                  <a:pt x="6617" y="6144"/>
                </a:cubicBezTo>
                <a:cubicBezTo>
                  <a:pt x="6743" y="6112"/>
                  <a:pt x="6806" y="5955"/>
                  <a:pt x="6806" y="5829"/>
                </a:cubicBezTo>
                <a:lnTo>
                  <a:pt x="6806" y="5482"/>
                </a:lnTo>
                <a:lnTo>
                  <a:pt x="8192" y="5482"/>
                </a:lnTo>
                <a:lnTo>
                  <a:pt x="8192" y="8948"/>
                </a:lnTo>
                <a:lnTo>
                  <a:pt x="2049" y="8948"/>
                </a:lnTo>
                <a:lnTo>
                  <a:pt x="2049" y="7530"/>
                </a:lnTo>
                <a:lnTo>
                  <a:pt x="3435" y="7530"/>
                </a:lnTo>
                <a:lnTo>
                  <a:pt x="3435" y="7877"/>
                </a:lnTo>
                <a:cubicBezTo>
                  <a:pt x="3435" y="8034"/>
                  <a:pt x="3498" y="8160"/>
                  <a:pt x="3624" y="8192"/>
                </a:cubicBezTo>
                <a:cubicBezTo>
                  <a:pt x="3676" y="8218"/>
                  <a:pt x="3734" y="8233"/>
                  <a:pt x="3788" y="8233"/>
                </a:cubicBezTo>
                <a:cubicBezTo>
                  <a:pt x="3864" y="8233"/>
                  <a:pt x="3934" y="8202"/>
                  <a:pt x="3970" y="8129"/>
                </a:cubicBezTo>
                <a:lnTo>
                  <a:pt x="5357" y="6742"/>
                </a:lnTo>
                <a:cubicBezTo>
                  <a:pt x="5483" y="6616"/>
                  <a:pt x="5483" y="6396"/>
                  <a:pt x="5357" y="6270"/>
                </a:cubicBezTo>
                <a:lnTo>
                  <a:pt x="3970" y="4884"/>
                </a:lnTo>
                <a:cubicBezTo>
                  <a:pt x="3924" y="4837"/>
                  <a:pt x="3828" y="4808"/>
                  <a:pt x="3730" y="4808"/>
                </a:cubicBezTo>
                <a:cubicBezTo>
                  <a:pt x="3694" y="4808"/>
                  <a:pt x="3658" y="4812"/>
                  <a:pt x="3624" y="4821"/>
                </a:cubicBezTo>
                <a:cubicBezTo>
                  <a:pt x="3498" y="4852"/>
                  <a:pt x="3435" y="5010"/>
                  <a:pt x="3435" y="5136"/>
                </a:cubicBezTo>
                <a:lnTo>
                  <a:pt x="3435" y="5482"/>
                </a:lnTo>
                <a:lnTo>
                  <a:pt x="2049" y="5482"/>
                </a:lnTo>
                <a:lnTo>
                  <a:pt x="2049" y="2048"/>
                </a:lnTo>
                <a:close/>
                <a:moveTo>
                  <a:pt x="8192" y="9609"/>
                </a:moveTo>
                <a:lnTo>
                  <a:pt x="8192" y="10649"/>
                </a:lnTo>
                <a:cubicBezTo>
                  <a:pt x="8192" y="10838"/>
                  <a:pt x="8035" y="10996"/>
                  <a:pt x="7877" y="10996"/>
                </a:cubicBezTo>
                <a:lnTo>
                  <a:pt x="2395" y="10996"/>
                </a:lnTo>
                <a:cubicBezTo>
                  <a:pt x="2206" y="10996"/>
                  <a:pt x="2049" y="10838"/>
                  <a:pt x="2049" y="10649"/>
                </a:cubicBezTo>
                <a:lnTo>
                  <a:pt x="2049" y="9609"/>
                </a:lnTo>
                <a:close/>
                <a:moveTo>
                  <a:pt x="2395" y="0"/>
                </a:moveTo>
                <a:cubicBezTo>
                  <a:pt x="1860" y="0"/>
                  <a:pt x="1387" y="473"/>
                  <a:pt x="1387" y="1040"/>
                </a:cubicBezTo>
                <a:lnTo>
                  <a:pt x="1387" y="4096"/>
                </a:lnTo>
                <a:lnTo>
                  <a:pt x="1009" y="4096"/>
                </a:lnTo>
                <a:cubicBezTo>
                  <a:pt x="473" y="4096"/>
                  <a:pt x="1" y="4569"/>
                  <a:pt x="1" y="5136"/>
                </a:cubicBezTo>
                <a:lnTo>
                  <a:pt x="1" y="5797"/>
                </a:lnTo>
                <a:cubicBezTo>
                  <a:pt x="1" y="6616"/>
                  <a:pt x="599" y="7341"/>
                  <a:pt x="1387" y="7498"/>
                </a:cubicBezTo>
                <a:lnTo>
                  <a:pt x="1387" y="10649"/>
                </a:lnTo>
                <a:cubicBezTo>
                  <a:pt x="1387" y="11185"/>
                  <a:pt x="1860" y="11657"/>
                  <a:pt x="2395" y="11657"/>
                </a:cubicBezTo>
                <a:lnTo>
                  <a:pt x="7877" y="11657"/>
                </a:lnTo>
                <a:cubicBezTo>
                  <a:pt x="8413" y="11657"/>
                  <a:pt x="8885" y="11185"/>
                  <a:pt x="8885" y="10649"/>
                </a:cubicBezTo>
                <a:lnTo>
                  <a:pt x="8885" y="5451"/>
                </a:lnTo>
                <a:cubicBezTo>
                  <a:pt x="9673" y="5293"/>
                  <a:pt x="10271" y="4569"/>
                  <a:pt x="10271" y="3749"/>
                </a:cubicBezTo>
                <a:lnTo>
                  <a:pt x="10271" y="3088"/>
                </a:lnTo>
                <a:cubicBezTo>
                  <a:pt x="10271" y="2521"/>
                  <a:pt x="9799" y="2048"/>
                  <a:pt x="9263" y="2048"/>
                </a:cubicBezTo>
                <a:lnTo>
                  <a:pt x="8885" y="2048"/>
                </a:lnTo>
                <a:lnTo>
                  <a:pt x="8885" y="1040"/>
                </a:lnTo>
                <a:cubicBezTo>
                  <a:pt x="8885" y="473"/>
                  <a:pt x="8413" y="0"/>
                  <a:pt x="7877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10205;p68">
            <a:extLst>
              <a:ext uri="{FF2B5EF4-FFF2-40B4-BE49-F238E27FC236}">
                <a16:creationId xmlns:a16="http://schemas.microsoft.com/office/drawing/2014/main" id="{6C674E13-F0A5-4760-B48A-40C2DA25F6E2}"/>
              </a:ext>
            </a:extLst>
          </p:cNvPr>
          <p:cNvGrpSpPr/>
          <p:nvPr/>
        </p:nvGrpSpPr>
        <p:grpSpPr>
          <a:xfrm>
            <a:off x="2186451" y="3844343"/>
            <a:ext cx="366963" cy="352768"/>
            <a:chOff x="-31889075" y="2658950"/>
            <a:chExt cx="302475" cy="290775"/>
          </a:xfrm>
          <a:solidFill>
            <a:srgbClr val="000400"/>
          </a:solidFill>
        </p:grpSpPr>
        <p:sp>
          <p:nvSpPr>
            <p:cNvPr id="417" name="Google Shape;10206;p68">
              <a:extLst>
                <a:ext uri="{FF2B5EF4-FFF2-40B4-BE49-F238E27FC236}">
                  <a16:creationId xmlns:a16="http://schemas.microsoft.com/office/drawing/2014/main" id="{9658A581-F38D-4E91-84FE-FA9B1E7B5A69}"/>
                </a:ext>
              </a:extLst>
            </p:cNvPr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0207;p68">
              <a:extLst>
                <a:ext uri="{FF2B5EF4-FFF2-40B4-BE49-F238E27FC236}">
                  <a16:creationId xmlns:a16="http://schemas.microsoft.com/office/drawing/2014/main" id="{9C790A46-D68E-4701-9D58-A7FC79359A78}"/>
                </a:ext>
              </a:extLst>
            </p:cNvPr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10208;p68">
            <a:extLst>
              <a:ext uri="{FF2B5EF4-FFF2-40B4-BE49-F238E27FC236}">
                <a16:creationId xmlns:a16="http://schemas.microsoft.com/office/drawing/2014/main" id="{16CB024F-B0B0-4749-B3B9-D5ABC3F86FB6}"/>
              </a:ext>
            </a:extLst>
          </p:cNvPr>
          <p:cNvSpPr/>
          <p:nvPr/>
        </p:nvSpPr>
        <p:spPr>
          <a:xfrm>
            <a:off x="3974577" y="3383282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" name="Google Shape;10209;p68">
            <a:extLst>
              <a:ext uri="{FF2B5EF4-FFF2-40B4-BE49-F238E27FC236}">
                <a16:creationId xmlns:a16="http://schemas.microsoft.com/office/drawing/2014/main" id="{1F112A05-F2EB-4931-8777-805871E607F6}"/>
              </a:ext>
            </a:extLst>
          </p:cNvPr>
          <p:cNvGrpSpPr/>
          <p:nvPr/>
        </p:nvGrpSpPr>
        <p:grpSpPr>
          <a:xfrm>
            <a:off x="1747421" y="1534571"/>
            <a:ext cx="354527" cy="355498"/>
            <a:chOff x="-35136450" y="1912725"/>
            <a:chExt cx="292225" cy="293025"/>
          </a:xfrm>
          <a:solidFill>
            <a:srgbClr val="000400"/>
          </a:solidFill>
        </p:grpSpPr>
        <p:sp>
          <p:nvSpPr>
            <p:cNvPr id="421" name="Google Shape;10210;p68">
              <a:extLst>
                <a:ext uri="{FF2B5EF4-FFF2-40B4-BE49-F238E27FC236}">
                  <a16:creationId xmlns:a16="http://schemas.microsoft.com/office/drawing/2014/main" id="{CF38BE5C-AD21-4765-BA40-7FC5D97C71F7}"/>
                </a:ext>
              </a:extLst>
            </p:cNvPr>
            <p:cNvSpPr/>
            <p:nvPr/>
          </p:nvSpPr>
          <p:spPr>
            <a:xfrm>
              <a:off x="-35136450" y="2050575"/>
              <a:ext cx="155975" cy="155175"/>
            </a:xfrm>
            <a:custGeom>
              <a:avLst/>
              <a:gdLst/>
              <a:ahLst/>
              <a:cxnLst/>
              <a:rect l="l" t="t" r="r" b="b"/>
              <a:pathLst>
                <a:path w="6239" h="6207" extrusionOk="0">
                  <a:moveTo>
                    <a:pt x="3120" y="693"/>
                  </a:moveTo>
                  <a:cubicBezTo>
                    <a:pt x="3718" y="693"/>
                    <a:pt x="4191" y="1166"/>
                    <a:pt x="4191" y="1702"/>
                  </a:cubicBezTo>
                  <a:cubicBezTo>
                    <a:pt x="4191" y="2269"/>
                    <a:pt x="3718" y="2741"/>
                    <a:pt x="3120" y="2741"/>
                  </a:cubicBezTo>
                  <a:cubicBezTo>
                    <a:pt x="2521" y="2741"/>
                    <a:pt x="2049" y="2269"/>
                    <a:pt x="2049" y="1702"/>
                  </a:cubicBezTo>
                  <a:cubicBezTo>
                    <a:pt x="2049" y="1166"/>
                    <a:pt x="2521" y="693"/>
                    <a:pt x="3120" y="693"/>
                  </a:cubicBezTo>
                  <a:close/>
                  <a:moveTo>
                    <a:pt x="3120" y="3434"/>
                  </a:moveTo>
                  <a:cubicBezTo>
                    <a:pt x="4348" y="3434"/>
                    <a:pt x="5357" y="4348"/>
                    <a:pt x="5514" y="5514"/>
                  </a:cubicBezTo>
                  <a:lnTo>
                    <a:pt x="757" y="5514"/>
                  </a:lnTo>
                  <a:cubicBezTo>
                    <a:pt x="883" y="4348"/>
                    <a:pt x="1891" y="3434"/>
                    <a:pt x="3120" y="3434"/>
                  </a:cubicBezTo>
                  <a:close/>
                  <a:moveTo>
                    <a:pt x="3120" y="0"/>
                  </a:moveTo>
                  <a:cubicBezTo>
                    <a:pt x="2175" y="0"/>
                    <a:pt x="1387" y="756"/>
                    <a:pt x="1387" y="1702"/>
                  </a:cubicBezTo>
                  <a:cubicBezTo>
                    <a:pt x="1387" y="2174"/>
                    <a:pt x="1576" y="2615"/>
                    <a:pt x="1891" y="2930"/>
                  </a:cubicBezTo>
                  <a:lnTo>
                    <a:pt x="1954" y="2962"/>
                  </a:lnTo>
                  <a:cubicBezTo>
                    <a:pt x="851" y="3403"/>
                    <a:pt x="1" y="4506"/>
                    <a:pt x="1" y="5829"/>
                  </a:cubicBezTo>
                  <a:cubicBezTo>
                    <a:pt x="1" y="6049"/>
                    <a:pt x="158" y="6207"/>
                    <a:pt x="379" y="6207"/>
                  </a:cubicBezTo>
                  <a:lnTo>
                    <a:pt x="5892" y="6207"/>
                  </a:lnTo>
                  <a:cubicBezTo>
                    <a:pt x="6081" y="6207"/>
                    <a:pt x="6239" y="6049"/>
                    <a:pt x="6239" y="5829"/>
                  </a:cubicBezTo>
                  <a:cubicBezTo>
                    <a:pt x="6239" y="4537"/>
                    <a:pt x="5420" y="3434"/>
                    <a:pt x="4317" y="2962"/>
                  </a:cubicBezTo>
                  <a:lnTo>
                    <a:pt x="4348" y="2930"/>
                  </a:lnTo>
                  <a:cubicBezTo>
                    <a:pt x="4663" y="2615"/>
                    <a:pt x="4852" y="2174"/>
                    <a:pt x="4852" y="1702"/>
                  </a:cubicBezTo>
                  <a:cubicBezTo>
                    <a:pt x="4852" y="756"/>
                    <a:pt x="4065" y="0"/>
                    <a:pt x="3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0211;p68">
              <a:extLst>
                <a:ext uri="{FF2B5EF4-FFF2-40B4-BE49-F238E27FC236}">
                  <a16:creationId xmlns:a16="http://schemas.microsoft.com/office/drawing/2014/main" id="{C7BA6A63-A83C-48B9-BAD1-80D44DFCBD18}"/>
                </a:ext>
              </a:extLst>
            </p:cNvPr>
            <p:cNvSpPr/>
            <p:nvPr/>
          </p:nvSpPr>
          <p:spPr>
            <a:xfrm>
              <a:off x="-34964750" y="1947400"/>
              <a:ext cx="68550" cy="103200"/>
            </a:xfrm>
            <a:custGeom>
              <a:avLst/>
              <a:gdLst/>
              <a:ahLst/>
              <a:cxnLst/>
              <a:rect l="l" t="t" r="r" b="b"/>
              <a:pathLst>
                <a:path w="2742" h="4128" extrusionOk="0">
                  <a:moveTo>
                    <a:pt x="1387" y="725"/>
                  </a:moveTo>
                  <a:cubicBezTo>
                    <a:pt x="1765" y="725"/>
                    <a:pt x="2049" y="1008"/>
                    <a:pt x="2049" y="1386"/>
                  </a:cubicBezTo>
                  <a:lnTo>
                    <a:pt x="2049" y="2773"/>
                  </a:lnTo>
                  <a:cubicBezTo>
                    <a:pt x="2049" y="2836"/>
                    <a:pt x="2049" y="2867"/>
                    <a:pt x="2017" y="2930"/>
                  </a:cubicBezTo>
                  <a:lnTo>
                    <a:pt x="1923" y="2836"/>
                  </a:lnTo>
                  <a:cubicBezTo>
                    <a:pt x="1860" y="2773"/>
                    <a:pt x="1773" y="2741"/>
                    <a:pt x="1686" y="2741"/>
                  </a:cubicBezTo>
                  <a:cubicBezTo>
                    <a:pt x="1600" y="2741"/>
                    <a:pt x="1513" y="2773"/>
                    <a:pt x="1450" y="2836"/>
                  </a:cubicBezTo>
                  <a:cubicBezTo>
                    <a:pt x="1324" y="2962"/>
                    <a:pt x="1324" y="3182"/>
                    <a:pt x="1450" y="3308"/>
                  </a:cubicBezTo>
                  <a:lnTo>
                    <a:pt x="1545" y="3403"/>
                  </a:lnTo>
                  <a:cubicBezTo>
                    <a:pt x="1482" y="3434"/>
                    <a:pt x="1450" y="3434"/>
                    <a:pt x="1387" y="3434"/>
                  </a:cubicBezTo>
                  <a:cubicBezTo>
                    <a:pt x="977" y="3434"/>
                    <a:pt x="694" y="3119"/>
                    <a:pt x="694" y="2773"/>
                  </a:cubicBezTo>
                  <a:lnTo>
                    <a:pt x="694" y="1386"/>
                  </a:lnTo>
                  <a:cubicBezTo>
                    <a:pt x="694" y="977"/>
                    <a:pt x="1040" y="725"/>
                    <a:pt x="1387" y="725"/>
                  </a:cubicBezTo>
                  <a:close/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lnTo>
                    <a:pt x="1" y="2773"/>
                  </a:lnTo>
                  <a:cubicBezTo>
                    <a:pt x="1" y="3497"/>
                    <a:pt x="631" y="4127"/>
                    <a:pt x="1387" y="4127"/>
                  </a:cubicBezTo>
                  <a:cubicBezTo>
                    <a:pt x="1608" y="4127"/>
                    <a:pt x="1860" y="4064"/>
                    <a:pt x="2080" y="3938"/>
                  </a:cubicBezTo>
                  <a:lnTo>
                    <a:pt x="2175" y="4033"/>
                  </a:lnTo>
                  <a:cubicBezTo>
                    <a:pt x="2222" y="4080"/>
                    <a:pt x="2309" y="4104"/>
                    <a:pt x="2399" y="4104"/>
                  </a:cubicBezTo>
                  <a:cubicBezTo>
                    <a:pt x="2490" y="4104"/>
                    <a:pt x="2584" y="4080"/>
                    <a:pt x="2647" y="4033"/>
                  </a:cubicBezTo>
                  <a:cubicBezTo>
                    <a:pt x="2742" y="3907"/>
                    <a:pt x="2742" y="3655"/>
                    <a:pt x="2647" y="3560"/>
                  </a:cubicBezTo>
                  <a:lnTo>
                    <a:pt x="2553" y="3466"/>
                  </a:lnTo>
                  <a:cubicBezTo>
                    <a:pt x="2679" y="3277"/>
                    <a:pt x="2742" y="3025"/>
                    <a:pt x="2742" y="2773"/>
                  </a:cubicBezTo>
                  <a:lnTo>
                    <a:pt x="2742" y="1386"/>
                  </a:lnTo>
                  <a:cubicBezTo>
                    <a:pt x="2742" y="630"/>
                    <a:pt x="2112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0212;p68">
              <a:extLst>
                <a:ext uri="{FF2B5EF4-FFF2-40B4-BE49-F238E27FC236}">
                  <a16:creationId xmlns:a16="http://schemas.microsoft.com/office/drawing/2014/main" id="{F18653F1-7CF0-47C9-A637-404A013FB93A}"/>
                </a:ext>
              </a:extLst>
            </p:cNvPr>
            <p:cNvSpPr/>
            <p:nvPr/>
          </p:nvSpPr>
          <p:spPr>
            <a:xfrm>
              <a:off x="-35016725" y="1912725"/>
              <a:ext cx="172500" cy="172025"/>
            </a:xfrm>
            <a:custGeom>
              <a:avLst/>
              <a:gdLst/>
              <a:ahLst/>
              <a:cxnLst/>
              <a:rect l="l" t="t" r="r" b="b"/>
              <a:pathLst>
                <a:path w="6900" h="6881" extrusionOk="0">
                  <a:moveTo>
                    <a:pt x="3466" y="726"/>
                  </a:moveTo>
                  <a:cubicBezTo>
                    <a:pt x="4947" y="726"/>
                    <a:pt x="6175" y="1954"/>
                    <a:pt x="6175" y="3467"/>
                  </a:cubicBezTo>
                  <a:cubicBezTo>
                    <a:pt x="6207" y="4979"/>
                    <a:pt x="4978" y="6207"/>
                    <a:pt x="3466" y="6207"/>
                  </a:cubicBezTo>
                  <a:cubicBezTo>
                    <a:pt x="2930" y="6207"/>
                    <a:pt x="2426" y="6050"/>
                    <a:pt x="1985" y="5766"/>
                  </a:cubicBezTo>
                  <a:cubicBezTo>
                    <a:pt x="1942" y="5745"/>
                    <a:pt x="1868" y="5708"/>
                    <a:pt x="1806" y="5708"/>
                  </a:cubicBezTo>
                  <a:cubicBezTo>
                    <a:pt x="1778" y="5708"/>
                    <a:pt x="1753" y="5715"/>
                    <a:pt x="1733" y="5735"/>
                  </a:cubicBezTo>
                  <a:lnTo>
                    <a:pt x="946" y="5987"/>
                  </a:lnTo>
                  <a:lnTo>
                    <a:pt x="1198" y="5199"/>
                  </a:lnTo>
                  <a:cubicBezTo>
                    <a:pt x="1261" y="5136"/>
                    <a:pt x="1198" y="5010"/>
                    <a:pt x="1166" y="4947"/>
                  </a:cubicBezTo>
                  <a:cubicBezTo>
                    <a:pt x="914" y="4506"/>
                    <a:pt x="757" y="4002"/>
                    <a:pt x="757" y="3467"/>
                  </a:cubicBezTo>
                  <a:cubicBezTo>
                    <a:pt x="757" y="1954"/>
                    <a:pt x="1954" y="726"/>
                    <a:pt x="3466" y="72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45"/>
                    <a:pt x="32" y="3435"/>
                  </a:cubicBezTo>
                  <a:cubicBezTo>
                    <a:pt x="32" y="4034"/>
                    <a:pt x="190" y="4569"/>
                    <a:pt x="473" y="5136"/>
                  </a:cubicBezTo>
                  <a:lnTo>
                    <a:pt x="32" y="6428"/>
                  </a:lnTo>
                  <a:cubicBezTo>
                    <a:pt x="0" y="6554"/>
                    <a:pt x="32" y="6712"/>
                    <a:pt x="95" y="6775"/>
                  </a:cubicBezTo>
                  <a:cubicBezTo>
                    <a:pt x="166" y="6845"/>
                    <a:pt x="272" y="6881"/>
                    <a:pt x="374" y="6881"/>
                  </a:cubicBezTo>
                  <a:cubicBezTo>
                    <a:pt x="408" y="6881"/>
                    <a:pt x="442" y="6877"/>
                    <a:pt x="473" y="6869"/>
                  </a:cubicBezTo>
                  <a:lnTo>
                    <a:pt x="1765" y="6428"/>
                  </a:lnTo>
                  <a:cubicBezTo>
                    <a:pt x="2269" y="6712"/>
                    <a:pt x="2867" y="6869"/>
                    <a:pt x="3466" y="6869"/>
                  </a:cubicBezTo>
                  <a:cubicBezTo>
                    <a:pt x="5356" y="6869"/>
                    <a:pt x="6900" y="5325"/>
                    <a:pt x="6900" y="3435"/>
                  </a:cubicBezTo>
                  <a:cubicBezTo>
                    <a:pt x="6869" y="1576"/>
                    <a:pt x="5356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10213;p68">
            <a:extLst>
              <a:ext uri="{FF2B5EF4-FFF2-40B4-BE49-F238E27FC236}">
                <a16:creationId xmlns:a16="http://schemas.microsoft.com/office/drawing/2014/main" id="{11B45586-CBF8-4035-B7B5-C64B8E37707A}"/>
              </a:ext>
            </a:extLst>
          </p:cNvPr>
          <p:cNvGrpSpPr/>
          <p:nvPr/>
        </p:nvGrpSpPr>
        <p:grpSpPr>
          <a:xfrm>
            <a:off x="1747891" y="1993790"/>
            <a:ext cx="353587" cy="354103"/>
            <a:chOff x="-35134875" y="2272675"/>
            <a:chExt cx="291450" cy="291875"/>
          </a:xfrm>
          <a:solidFill>
            <a:srgbClr val="000400"/>
          </a:solidFill>
        </p:grpSpPr>
        <p:sp>
          <p:nvSpPr>
            <p:cNvPr id="425" name="Google Shape;10214;p68">
              <a:extLst>
                <a:ext uri="{FF2B5EF4-FFF2-40B4-BE49-F238E27FC236}">
                  <a16:creationId xmlns:a16="http://schemas.microsoft.com/office/drawing/2014/main" id="{FD5A435A-213D-466B-B836-53E29252D034}"/>
                </a:ext>
              </a:extLst>
            </p:cNvPr>
            <p:cNvSpPr/>
            <p:nvPr/>
          </p:nvSpPr>
          <p:spPr>
            <a:xfrm>
              <a:off x="-35134875" y="2272675"/>
              <a:ext cx="291450" cy="291875"/>
            </a:xfrm>
            <a:custGeom>
              <a:avLst/>
              <a:gdLst/>
              <a:ahLst/>
              <a:cxnLst/>
              <a:rect l="l" t="t" r="r" b="b"/>
              <a:pathLst>
                <a:path w="11658" h="11675" extrusionOk="0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0215;p68">
              <a:extLst>
                <a:ext uri="{FF2B5EF4-FFF2-40B4-BE49-F238E27FC236}">
                  <a16:creationId xmlns:a16="http://schemas.microsoft.com/office/drawing/2014/main" id="{0BEA1216-DC12-4B27-951F-DBE5161323CE}"/>
                </a:ext>
              </a:extLst>
            </p:cNvPr>
            <p:cNvSpPr/>
            <p:nvPr/>
          </p:nvSpPr>
          <p:spPr>
            <a:xfrm>
              <a:off x="-350939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0216;p68">
              <a:extLst>
                <a:ext uri="{FF2B5EF4-FFF2-40B4-BE49-F238E27FC236}">
                  <a16:creationId xmlns:a16="http://schemas.microsoft.com/office/drawing/2014/main" id="{9840D2ED-B672-40D6-8114-14C422F1B699}"/>
                </a:ext>
              </a:extLst>
            </p:cNvPr>
            <p:cNvSpPr/>
            <p:nvPr/>
          </p:nvSpPr>
          <p:spPr>
            <a:xfrm>
              <a:off x="-350427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0217;p68">
              <a:extLst>
                <a:ext uri="{FF2B5EF4-FFF2-40B4-BE49-F238E27FC236}">
                  <a16:creationId xmlns:a16="http://schemas.microsoft.com/office/drawing/2014/main" id="{BB85A7E7-B742-450E-A7AC-CA2EFCB4C0EA}"/>
                </a:ext>
              </a:extLst>
            </p:cNvPr>
            <p:cNvSpPr/>
            <p:nvPr/>
          </p:nvSpPr>
          <p:spPr>
            <a:xfrm>
              <a:off x="-349915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10218;p68">
            <a:extLst>
              <a:ext uri="{FF2B5EF4-FFF2-40B4-BE49-F238E27FC236}">
                <a16:creationId xmlns:a16="http://schemas.microsoft.com/office/drawing/2014/main" id="{F4E6E71E-50BB-4831-B7BA-85F28816FA58}"/>
              </a:ext>
            </a:extLst>
          </p:cNvPr>
          <p:cNvGrpSpPr/>
          <p:nvPr/>
        </p:nvGrpSpPr>
        <p:grpSpPr>
          <a:xfrm>
            <a:off x="1789458" y="2449119"/>
            <a:ext cx="270453" cy="353587"/>
            <a:chOff x="-35101800" y="2631050"/>
            <a:chExt cx="222925" cy="291450"/>
          </a:xfrm>
          <a:solidFill>
            <a:srgbClr val="000400"/>
          </a:solidFill>
        </p:grpSpPr>
        <p:sp>
          <p:nvSpPr>
            <p:cNvPr id="430" name="Google Shape;10219;p68">
              <a:extLst>
                <a:ext uri="{FF2B5EF4-FFF2-40B4-BE49-F238E27FC236}">
                  <a16:creationId xmlns:a16="http://schemas.microsoft.com/office/drawing/2014/main" id="{82A3A78C-A2C8-4D48-9B7D-9C2000C60429}"/>
                </a:ext>
              </a:extLst>
            </p:cNvPr>
            <p:cNvSpPr/>
            <p:nvPr/>
          </p:nvSpPr>
          <p:spPr>
            <a:xfrm>
              <a:off x="-34999400" y="26995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220;p68">
              <a:extLst>
                <a:ext uri="{FF2B5EF4-FFF2-40B4-BE49-F238E27FC236}">
                  <a16:creationId xmlns:a16="http://schemas.microsoft.com/office/drawing/2014/main" id="{B3B148B3-73F0-418C-A7FD-2DF8C043EAFE}"/>
                </a:ext>
              </a:extLst>
            </p:cNvPr>
            <p:cNvSpPr/>
            <p:nvPr/>
          </p:nvSpPr>
          <p:spPr>
            <a:xfrm>
              <a:off x="-34999400" y="27326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90"/>
                    <a:pt x="1" y="379"/>
                  </a:cubicBezTo>
                  <a:lnTo>
                    <a:pt x="1" y="1765"/>
                  </a:lnTo>
                  <a:cubicBezTo>
                    <a:pt x="1" y="1985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79"/>
                  </a:lnTo>
                  <a:cubicBezTo>
                    <a:pt x="725" y="190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221;p68">
              <a:extLst>
                <a:ext uri="{FF2B5EF4-FFF2-40B4-BE49-F238E27FC236}">
                  <a16:creationId xmlns:a16="http://schemas.microsoft.com/office/drawing/2014/main" id="{F8B2BF94-3498-482F-8137-305D8C502866}"/>
                </a:ext>
              </a:extLst>
            </p:cNvPr>
            <p:cNvSpPr/>
            <p:nvPr/>
          </p:nvSpPr>
          <p:spPr>
            <a:xfrm>
              <a:off x="-35067125" y="2665700"/>
              <a:ext cx="153600" cy="154400"/>
            </a:xfrm>
            <a:custGeom>
              <a:avLst/>
              <a:gdLst/>
              <a:ahLst/>
              <a:cxnLst/>
              <a:rect l="l" t="t" r="r" b="b"/>
              <a:pathLst>
                <a:path w="6144" h="6176" extrusionOk="0">
                  <a:moveTo>
                    <a:pt x="3056" y="694"/>
                  </a:moveTo>
                  <a:cubicBezTo>
                    <a:pt x="4411" y="694"/>
                    <a:pt x="5482" y="1765"/>
                    <a:pt x="5482" y="3088"/>
                  </a:cubicBezTo>
                  <a:cubicBezTo>
                    <a:pt x="5482" y="4443"/>
                    <a:pt x="4411" y="5482"/>
                    <a:pt x="3056" y="5482"/>
                  </a:cubicBezTo>
                  <a:cubicBezTo>
                    <a:pt x="1733" y="5482"/>
                    <a:pt x="662" y="4443"/>
                    <a:pt x="662" y="3088"/>
                  </a:cubicBezTo>
                  <a:cubicBezTo>
                    <a:pt x="662" y="1796"/>
                    <a:pt x="1764" y="694"/>
                    <a:pt x="3056" y="69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87"/>
                    <a:pt x="0" y="3088"/>
                  </a:cubicBezTo>
                  <a:cubicBezTo>
                    <a:pt x="0" y="4789"/>
                    <a:pt x="1386" y="6176"/>
                    <a:pt x="3056" y="6176"/>
                  </a:cubicBezTo>
                  <a:cubicBezTo>
                    <a:pt x="4757" y="6176"/>
                    <a:pt x="6144" y="4789"/>
                    <a:pt x="6144" y="3088"/>
                  </a:cubicBezTo>
                  <a:cubicBezTo>
                    <a:pt x="6144" y="1387"/>
                    <a:pt x="4757" y="1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222;p68">
              <a:extLst>
                <a:ext uri="{FF2B5EF4-FFF2-40B4-BE49-F238E27FC236}">
                  <a16:creationId xmlns:a16="http://schemas.microsoft.com/office/drawing/2014/main" id="{94A117DD-BA7B-44D7-9634-49B6B13F8263}"/>
                </a:ext>
              </a:extLst>
            </p:cNvPr>
            <p:cNvSpPr/>
            <p:nvPr/>
          </p:nvSpPr>
          <p:spPr>
            <a:xfrm>
              <a:off x="-35101800" y="2631050"/>
              <a:ext cx="222925" cy="291450"/>
            </a:xfrm>
            <a:custGeom>
              <a:avLst/>
              <a:gdLst/>
              <a:ahLst/>
              <a:cxnLst/>
              <a:rect l="l" t="t" r="r" b="b"/>
              <a:pathLst>
                <a:path w="8917" h="11658" extrusionOk="0">
                  <a:moveTo>
                    <a:pt x="4443" y="693"/>
                  </a:moveTo>
                  <a:cubicBezTo>
                    <a:pt x="6554" y="693"/>
                    <a:pt x="8192" y="2395"/>
                    <a:pt x="8192" y="4474"/>
                  </a:cubicBezTo>
                  <a:cubicBezTo>
                    <a:pt x="8192" y="5293"/>
                    <a:pt x="7940" y="6081"/>
                    <a:pt x="7436" y="6711"/>
                  </a:cubicBezTo>
                  <a:lnTo>
                    <a:pt x="4443" y="10775"/>
                  </a:lnTo>
                  <a:lnTo>
                    <a:pt x="1450" y="6711"/>
                  </a:lnTo>
                  <a:cubicBezTo>
                    <a:pt x="1009" y="6049"/>
                    <a:pt x="726" y="5293"/>
                    <a:pt x="726" y="4474"/>
                  </a:cubicBezTo>
                  <a:cubicBezTo>
                    <a:pt x="726" y="2395"/>
                    <a:pt x="2364" y="693"/>
                    <a:pt x="4443" y="693"/>
                  </a:cubicBezTo>
                  <a:close/>
                  <a:moveTo>
                    <a:pt x="4443" y="0"/>
                  </a:moveTo>
                  <a:cubicBezTo>
                    <a:pt x="2017" y="0"/>
                    <a:pt x="1" y="1985"/>
                    <a:pt x="1" y="4443"/>
                  </a:cubicBezTo>
                  <a:cubicBezTo>
                    <a:pt x="1" y="5419"/>
                    <a:pt x="316" y="6333"/>
                    <a:pt x="883" y="7120"/>
                  </a:cubicBezTo>
                  <a:lnTo>
                    <a:pt x="4191" y="11531"/>
                  </a:lnTo>
                  <a:cubicBezTo>
                    <a:pt x="4254" y="11594"/>
                    <a:pt x="4349" y="11657"/>
                    <a:pt x="4443" y="11657"/>
                  </a:cubicBezTo>
                  <a:cubicBezTo>
                    <a:pt x="4569" y="11657"/>
                    <a:pt x="4664" y="11594"/>
                    <a:pt x="4727" y="11531"/>
                  </a:cubicBezTo>
                  <a:lnTo>
                    <a:pt x="8003" y="7120"/>
                  </a:lnTo>
                  <a:cubicBezTo>
                    <a:pt x="8602" y="6333"/>
                    <a:pt x="8917" y="5419"/>
                    <a:pt x="8917" y="4443"/>
                  </a:cubicBezTo>
                  <a:cubicBezTo>
                    <a:pt x="8917" y="1985"/>
                    <a:pt x="6901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10223;p68">
            <a:extLst>
              <a:ext uri="{FF2B5EF4-FFF2-40B4-BE49-F238E27FC236}">
                <a16:creationId xmlns:a16="http://schemas.microsoft.com/office/drawing/2014/main" id="{D38FAD28-7DD1-4781-8322-C438D1017AFB}"/>
              </a:ext>
            </a:extLst>
          </p:cNvPr>
          <p:cNvSpPr/>
          <p:nvPr/>
        </p:nvSpPr>
        <p:spPr>
          <a:xfrm>
            <a:off x="3982155" y="1534859"/>
            <a:ext cx="338270" cy="355255"/>
          </a:xfrm>
          <a:custGeom>
            <a:avLst/>
            <a:gdLst/>
            <a:ahLst/>
            <a:cxnLst/>
            <a:rect l="l" t="t" r="r" b="b"/>
            <a:pathLst>
              <a:path w="11153" h="11713" extrusionOk="0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10224;p68">
            <a:extLst>
              <a:ext uri="{FF2B5EF4-FFF2-40B4-BE49-F238E27FC236}">
                <a16:creationId xmlns:a16="http://schemas.microsoft.com/office/drawing/2014/main" id="{B49166C6-72C1-4E36-A3E3-55CC2D11D932}"/>
              </a:ext>
            </a:extLst>
          </p:cNvPr>
          <p:cNvGrpSpPr/>
          <p:nvPr/>
        </p:nvGrpSpPr>
        <p:grpSpPr>
          <a:xfrm>
            <a:off x="3977510" y="1993107"/>
            <a:ext cx="353587" cy="355468"/>
            <a:chOff x="-33314675" y="2275050"/>
            <a:chExt cx="291450" cy="293000"/>
          </a:xfrm>
          <a:solidFill>
            <a:srgbClr val="000400"/>
          </a:solidFill>
        </p:grpSpPr>
        <p:sp>
          <p:nvSpPr>
            <p:cNvPr id="436" name="Google Shape;10225;p68">
              <a:extLst>
                <a:ext uri="{FF2B5EF4-FFF2-40B4-BE49-F238E27FC236}">
                  <a16:creationId xmlns:a16="http://schemas.microsoft.com/office/drawing/2014/main" id="{0C54637A-5D10-40CD-B20B-61057535BA6C}"/>
                </a:ext>
              </a:extLst>
            </p:cNvPr>
            <p:cNvSpPr/>
            <p:nvPr/>
          </p:nvSpPr>
          <p:spPr>
            <a:xfrm>
              <a:off x="-33143750" y="227505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6" y="725"/>
                  </a:moveTo>
                  <a:cubicBezTo>
                    <a:pt x="3371" y="725"/>
                    <a:pt x="4096" y="1512"/>
                    <a:pt x="4096" y="2458"/>
                  </a:cubicBezTo>
                  <a:cubicBezTo>
                    <a:pt x="4159" y="3403"/>
                    <a:pt x="3371" y="4159"/>
                    <a:pt x="2426" y="4159"/>
                  </a:cubicBezTo>
                  <a:cubicBezTo>
                    <a:pt x="1481" y="4159"/>
                    <a:pt x="725" y="3403"/>
                    <a:pt x="725" y="2458"/>
                  </a:cubicBezTo>
                  <a:cubicBezTo>
                    <a:pt x="725" y="1512"/>
                    <a:pt x="1481" y="725"/>
                    <a:pt x="2426" y="725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103"/>
                    <a:pt x="0" y="2426"/>
                  </a:cubicBezTo>
                  <a:cubicBezTo>
                    <a:pt x="0" y="3749"/>
                    <a:pt x="1071" y="4820"/>
                    <a:pt x="2426" y="4820"/>
                  </a:cubicBezTo>
                  <a:cubicBezTo>
                    <a:pt x="3749" y="4820"/>
                    <a:pt x="4821" y="3749"/>
                    <a:pt x="4821" y="2426"/>
                  </a:cubicBezTo>
                  <a:cubicBezTo>
                    <a:pt x="4821" y="1103"/>
                    <a:pt x="3749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0226;p68">
              <a:extLst>
                <a:ext uri="{FF2B5EF4-FFF2-40B4-BE49-F238E27FC236}">
                  <a16:creationId xmlns:a16="http://schemas.microsoft.com/office/drawing/2014/main" id="{01D60AC1-5860-401A-AF0F-66D0F9775B16}"/>
                </a:ext>
              </a:extLst>
            </p:cNvPr>
            <p:cNvSpPr/>
            <p:nvPr/>
          </p:nvSpPr>
          <p:spPr>
            <a:xfrm>
              <a:off x="-33093350" y="2309700"/>
              <a:ext cx="35475" cy="34675"/>
            </a:xfrm>
            <a:custGeom>
              <a:avLst/>
              <a:gdLst/>
              <a:ahLst/>
              <a:cxnLst/>
              <a:rect l="l" t="t" r="r" b="b"/>
              <a:pathLst>
                <a:path w="1419" h="1387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9"/>
                  </a:lnTo>
                  <a:cubicBezTo>
                    <a:pt x="1" y="1229"/>
                    <a:pt x="158" y="1387"/>
                    <a:pt x="347" y="1387"/>
                  </a:cubicBezTo>
                  <a:lnTo>
                    <a:pt x="1040" y="1387"/>
                  </a:lnTo>
                  <a:cubicBezTo>
                    <a:pt x="1229" y="1387"/>
                    <a:pt x="1387" y="1229"/>
                    <a:pt x="1387" y="1009"/>
                  </a:cubicBezTo>
                  <a:cubicBezTo>
                    <a:pt x="1418" y="883"/>
                    <a:pt x="1261" y="694"/>
                    <a:pt x="1072" y="694"/>
                  </a:cubicBez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0227;p68">
              <a:extLst>
                <a:ext uri="{FF2B5EF4-FFF2-40B4-BE49-F238E27FC236}">
                  <a16:creationId xmlns:a16="http://schemas.microsoft.com/office/drawing/2014/main" id="{5319393A-8E27-4A8D-A099-7DA9D11D1E2F}"/>
                </a:ext>
              </a:extLst>
            </p:cNvPr>
            <p:cNvSpPr/>
            <p:nvPr/>
          </p:nvSpPr>
          <p:spPr>
            <a:xfrm>
              <a:off x="-33314675" y="2328600"/>
              <a:ext cx="239475" cy="239450"/>
            </a:xfrm>
            <a:custGeom>
              <a:avLst/>
              <a:gdLst/>
              <a:ahLst/>
              <a:cxnLst/>
              <a:rect l="l" t="t" r="r" b="b"/>
              <a:pathLst>
                <a:path w="9579" h="9578" extrusionOk="0">
                  <a:moveTo>
                    <a:pt x="3057" y="631"/>
                  </a:moveTo>
                  <a:cubicBezTo>
                    <a:pt x="3624" y="631"/>
                    <a:pt x="4096" y="1103"/>
                    <a:pt x="4096" y="1639"/>
                  </a:cubicBezTo>
                  <a:cubicBezTo>
                    <a:pt x="4096" y="2206"/>
                    <a:pt x="3624" y="2678"/>
                    <a:pt x="3057" y="2678"/>
                  </a:cubicBezTo>
                  <a:cubicBezTo>
                    <a:pt x="2521" y="2678"/>
                    <a:pt x="2049" y="2206"/>
                    <a:pt x="2049" y="1639"/>
                  </a:cubicBezTo>
                  <a:cubicBezTo>
                    <a:pt x="2049" y="1103"/>
                    <a:pt x="2490" y="631"/>
                    <a:pt x="3057" y="631"/>
                  </a:cubicBezTo>
                  <a:close/>
                  <a:moveTo>
                    <a:pt x="3063" y="3369"/>
                  </a:moveTo>
                  <a:cubicBezTo>
                    <a:pt x="3690" y="3369"/>
                    <a:pt x="4308" y="3646"/>
                    <a:pt x="4726" y="4065"/>
                  </a:cubicBezTo>
                  <a:lnTo>
                    <a:pt x="4411" y="4065"/>
                  </a:lnTo>
                  <a:cubicBezTo>
                    <a:pt x="3844" y="4065"/>
                    <a:pt x="3372" y="4506"/>
                    <a:pt x="3372" y="5073"/>
                  </a:cubicBezTo>
                  <a:lnTo>
                    <a:pt x="3372" y="6774"/>
                  </a:lnTo>
                  <a:lnTo>
                    <a:pt x="662" y="6774"/>
                  </a:lnTo>
                  <a:lnTo>
                    <a:pt x="662" y="5892"/>
                  </a:lnTo>
                  <a:cubicBezTo>
                    <a:pt x="662" y="4569"/>
                    <a:pt x="1702" y="3435"/>
                    <a:pt x="2962" y="3372"/>
                  </a:cubicBezTo>
                  <a:cubicBezTo>
                    <a:pt x="2996" y="3370"/>
                    <a:pt x="3029" y="3369"/>
                    <a:pt x="3063" y="3369"/>
                  </a:cubicBezTo>
                  <a:close/>
                  <a:moveTo>
                    <a:pt x="7215" y="4726"/>
                  </a:moveTo>
                  <a:cubicBezTo>
                    <a:pt x="7373" y="4726"/>
                    <a:pt x="7530" y="4884"/>
                    <a:pt x="7530" y="5073"/>
                  </a:cubicBezTo>
                  <a:lnTo>
                    <a:pt x="7530" y="6774"/>
                  </a:lnTo>
                  <a:lnTo>
                    <a:pt x="4096" y="6774"/>
                  </a:lnTo>
                  <a:lnTo>
                    <a:pt x="4096" y="5073"/>
                  </a:lnTo>
                  <a:cubicBezTo>
                    <a:pt x="4096" y="4884"/>
                    <a:pt x="4254" y="4726"/>
                    <a:pt x="4443" y="4726"/>
                  </a:cubicBezTo>
                  <a:close/>
                  <a:moveTo>
                    <a:pt x="8586" y="7495"/>
                  </a:moveTo>
                  <a:cubicBezTo>
                    <a:pt x="8753" y="7495"/>
                    <a:pt x="8885" y="7644"/>
                    <a:pt x="8885" y="7845"/>
                  </a:cubicBezTo>
                  <a:lnTo>
                    <a:pt x="8885" y="8885"/>
                  </a:lnTo>
                  <a:lnTo>
                    <a:pt x="662" y="8885"/>
                  </a:lnTo>
                  <a:lnTo>
                    <a:pt x="662" y="7499"/>
                  </a:lnTo>
                  <a:lnTo>
                    <a:pt x="8539" y="7499"/>
                  </a:lnTo>
                  <a:cubicBezTo>
                    <a:pt x="8555" y="7496"/>
                    <a:pt x="8571" y="7495"/>
                    <a:pt x="8586" y="7495"/>
                  </a:cubicBezTo>
                  <a:close/>
                  <a:moveTo>
                    <a:pt x="3057" y="1"/>
                  </a:moveTo>
                  <a:cubicBezTo>
                    <a:pt x="2112" y="1"/>
                    <a:pt x="1387" y="725"/>
                    <a:pt x="1387" y="1702"/>
                  </a:cubicBezTo>
                  <a:cubicBezTo>
                    <a:pt x="1387" y="2206"/>
                    <a:pt x="1576" y="2647"/>
                    <a:pt x="1923" y="2930"/>
                  </a:cubicBezTo>
                  <a:cubicBezTo>
                    <a:pt x="820" y="3403"/>
                    <a:pt x="1" y="4600"/>
                    <a:pt x="1" y="5923"/>
                  </a:cubicBezTo>
                  <a:lnTo>
                    <a:pt x="1" y="9263"/>
                  </a:lnTo>
                  <a:cubicBezTo>
                    <a:pt x="1" y="9420"/>
                    <a:pt x="127" y="9578"/>
                    <a:pt x="316" y="9578"/>
                  </a:cubicBezTo>
                  <a:lnTo>
                    <a:pt x="9200" y="9578"/>
                  </a:lnTo>
                  <a:cubicBezTo>
                    <a:pt x="9421" y="9578"/>
                    <a:pt x="9578" y="9420"/>
                    <a:pt x="9578" y="9200"/>
                  </a:cubicBezTo>
                  <a:lnTo>
                    <a:pt x="9578" y="7845"/>
                  </a:lnTo>
                  <a:cubicBezTo>
                    <a:pt x="9578" y="7278"/>
                    <a:pt x="9106" y="6806"/>
                    <a:pt x="8539" y="6806"/>
                  </a:cubicBezTo>
                  <a:lnTo>
                    <a:pt x="8192" y="6806"/>
                  </a:lnTo>
                  <a:lnTo>
                    <a:pt x="8192" y="5104"/>
                  </a:lnTo>
                  <a:cubicBezTo>
                    <a:pt x="8192" y="4569"/>
                    <a:pt x="7719" y="4096"/>
                    <a:pt x="7152" y="4096"/>
                  </a:cubicBezTo>
                  <a:lnTo>
                    <a:pt x="5577" y="4096"/>
                  </a:lnTo>
                  <a:cubicBezTo>
                    <a:pt x="5231" y="3561"/>
                    <a:pt x="4758" y="3183"/>
                    <a:pt x="4222" y="2930"/>
                  </a:cubicBezTo>
                  <a:cubicBezTo>
                    <a:pt x="4569" y="2615"/>
                    <a:pt x="4758" y="2206"/>
                    <a:pt x="4758" y="1702"/>
                  </a:cubicBezTo>
                  <a:cubicBezTo>
                    <a:pt x="4758" y="725"/>
                    <a:pt x="4002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10228;p68">
            <a:extLst>
              <a:ext uri="{FF2B5EF4-FFF2-40B4-BE49-F238E27FC236}">
                <a16:creationId xmlns:a16="http://schemas.microsoft.com/office/drawing/2014/main" id="{FE17A1B2-9091-4E09-901E-4E8FFF44FEA4}"/>
              </a:ext>
            </a:extLst>
          </p:cNvPr>
          <p:cNvSpPr/>
          <p:nvPr/>
        </p:nvSpPr>
        <p:spPr>
          <a:xfrm>
            <a:off x="3973071" y="2447907"/>
            <a:ext cx="356438" cy="356468"/>
          </a:xfrm>
          <a:custGeom>
            <a:avLst/>
            <a:gdLst/>
            <a:ahLst/>
            <a:cxnLst/>
            <a:rect l="l" t="t" r="r" b="b"/>
            <a:pathLst>
              <a:path w="11752" h="11753" extrusionOk="0">
                <a:moveTo>
                  <a:pt x="9672" y="725"/>
                </a:moveTo>
                <a:lnTo>
                  <a:pt x="9672" y="4191"/>
                </a:lnTo>
                <a:cubicBezTo>
                  <a:pt x="9546" y="4160"/>
                  <a:pt x="9420" y="4160"/>
                  <a:pt x="9294" y="4160"/>
                </a:cubicBezTo>
                <a:cubicBezTo>
                  <a:pt x="9200" y="4160"/>
                  <a:pt x="9074" y="4191"/>
                  <a:pt x="8948" y="4223"/>
                </a:cubicBezTo>
                <a:lnTo>
                  <a:pt x="8948" y="3844"/>
                </a:lnTo>
                <a:cubicBezTo>
                  <a:pt x="8948" y="3277"/>
                  <a:pt x="8475" y="2805"/>
                  <a:pt x="7939" y="2805"/>
                </a:cubicBezTo>
                <a:cubicBezTo>
                  <a:pt x="7813" y="2805"/>
                  <a:pt x="7687" y="2836"/>
                  <a:pt x="7561" y="2836"/>
                </a:cubicBezTo>
                <a:lnTo>
                  <a:pt x="7561" y="2458"/>
                </a:lnTo>
                <a:cubicBezTo>
                  <a:pt x="7561" y="1891"/>
                  <a:pt x="7089" y="1419"/>
                  <a:pt x="6553" y="1419"/>
                </a:cubicBezTo>
                <a:cubicBezTo>
                  <a:pt x="6427" y="1419"/>
                  <a:pt x="6364" y="1419"/>
                  <a:pt x="6238" y="1482"/>
                </a:cubicBezTo>
                <a:cubicBezTo>
                  <a:pt x="6427" y="1041"/>
                  <a:pt x="6837" y="725"/>
                  <a:pt x="7246" y="725"/>
                </a:cubicBezTo>
                <a:close/>
                <a:moveTo>
                  <a:pt x="11090" y="1419"/>
                </a:moveTo>
                <a:lnTo>
                  <a:pt x="11090" y="4884"/>
                </a:lnTo>
                <a:cubicBezTo>
                  <a:pt x="10964" y="4853"/>
                  <a:pt x="10838" y="4853"/>
                  <a:pt x="10712" y="4853"/>
                </a:cubicBezTo>
                <a:cubicBezTo>
                  <a:pt x="10617" y="4853"/>
                  <a:pt x="10491" y="4884"/>
                  <a:pt x="10365" y="4884"/>
                </a:cubicBezTo>
                <a:lnTo>
                  <a:pt x="10365" y="1419"/>
                </a:lnTo>
                <a:close/>
                <a:moveTo>
                  <a:pt x="4537" y="725"/>
                </a:moveTo>
                <a:cubicBezTo>
                  <a:pt x="5104" y="725"/>
                  <a:pt x="5577" y="1198"/>
                  <a:pt x="5577" y="1734"/>
                </a:cubicBezTo>
                <a:lnTo>
                  <a:pt x="5577" y="5010"/>
                </a:lnTo>
                <a:lnTo>
                  <a:pt x="4474" y="6113"/>
                </a:lnTo>
                <a:cubicBezTo>
                  <a:pt x="4253" y="6302"/>
                  <a:pt x="4096" y="6585"/>
                  <a:pt x="4033" y="6869"/>
                </a:cubicBezTo>
                <a:lnTo>
                  <a:pt x="2143" y="6869"/>
                </a:lnTo>
                <a:lnTo>
                  <a:pt x="2143" y="725"/>
                </a:lnTo>
                <a:close/>
                <a:moveTo>
                  <a:pt x="1418" y="1419"/>
                </a:moveTo>
                <a:lnTo>
                  <a:pt x="1418" y="7247"/>
                </a:lnTo>
                <a:cubicBezTo>
                  <a:pt x="1418" y="7468"/>
                  <a:pt x="1575" y="7625"/>
                  <a:pt x="1796" y="7625"/>
                </a:cubicBezTo>
                <a:lnTo>
                  <a:pt x="3938" y="7625"/>
                </a:lnTo>
                <a:cubicBezTo>
                  <a:pt x="4001" y="7846"/>
                  <a:pt x="4064" y="8098"/>
                  <a:pt x="4190" y="8287"/>
                </a:cubicBezTo>
                <a:lnTo>
                  <a:pt x="725" y="8287"/>
                </a:lnTo>
                <a:lnTo>
                  <a:pt x="725" y="1419"/>
                </a:lnTo>
                <a:close/>
                <a:moveTo>
                  <a:pt x="6648" y="2112"/>
                </a:moveTo>
                <a:cubicBezTo>
                  <a:pt x="6837" y="2112"/>
                  <a:pt x="6994" y="2269"/>
                  <a:pt x="6994" y="2458"/>
                </a:cubicBezTo>
                <a:lnTo>
                  <a:pt x="6994" y="6554"/>
                </a:lnTo>
                <a:cubicBezTo>
                  <a:pt x="6994" y="6743"/>
                  <a:pt x="7152" y="6900"/>
                  <a:pt x="7341" y="6900"/>
                </a:cubicBezTo>
                <a:cubicBezTo>
                  <a:pt x="7530" y="6900"/>
                  <a:pt x="7687" y="6743"/>
                  <a:pt x="7687" y="6554"/>
                </a:cubicBezTo>
                <a:lnTo>
                  <a:pt x="7687" y="3844"/>
                </a:lnTo>
                <a:cubicBezTo>
                  <a:pt x="7687" y="3624"/>
                  <a:pt x="7845" y="3466"/>
                  <a:pt x="8065" y="3466"/>
                </a:cubicBezTo>
                <a:cubicBezTo>
                  <a:pt x="8254" y="3466"/>
                  <a:pt x="8412" y="3624"/>
                  <a:pt x="8412" y="3844"/>
                </a:cubicBezTo>
                <a:lnTo>
                  <a:pt x="8412" y="6554"/>
                </a:lnTo>
                <a:cubicBezTo>
                  <a:pt x="8412" y="6743"/>
                  <a:pt x="8570" y="6900"/>
                  <a:pt x="8759" y="6900"/>
                </a:cubicBezTo>
                <a:cubicBezTo>
                  <a:pt x="8948" y="6900"/>
                  <a:pt x="9105" y="6743"/>
                  <a:pt x="9105" y="6554"/>
                </a:cubicBezTo>
                <a:lnTo>
                  <a:pt x="9105" y="5168"/>
                </a:lnTo>
                <a:cubicBezTo>
                  <a:pt x="9105" y="4979"/>
                  <a:pt x="9263" y="4821"/>
                  <a:pt x="9483" y="4821"/>
                </a:cubicBezTo>
                <a:cubicBezTo>
                  <a:pt x="9672" y="4821"/>
                  <a:pt x="9830" y="4979"/>
                  <a:pt x="9830" y="5168"/>
                </a:cubicBezTo>
                <a:lnTo>
                  <a:pt x="9830" y="6554"/>
                </a:lnTo>
                <a:cubicBezTo>
                  <a:pt x="9830" y="6743"/>
                  <a:pt x="9987" y="6900"/>
                  <a:pt x="10176" y="6900"/>
                </a:cubicBezTo>
                <a:cubicBezTo>
                  <a:pt x="10365" y="6900"/>
                  <a:pt x="10523" y="6743"/>
                  <a:pt x="10523" y="6554"/>
                </a:cubicBezTo>
                <a:lnTo>
                  <a:pt x="10523" y="5892"/>
                </a:lnTo>
                <a:cubicBezTo>
                  <a:pt x="10523" y="5672"/>
                  <a:pt x="10680" y="5514"/>
                  <a:pt x="10901" y="5514"/>
                </a:cubicBezTo>
                <a:cubicBezTo>
                  <a:pt x="11090" y="5514"/>
                  <a:pt x="11247" y="5672"/>
                  <a:pt x="11247" y="5892"/>
                </a:cubicBezTo>
                <a:cubicBezTo>
                  <a:pt x="11090" y="5955"/>
                  <a:pt x="11090" y="8633"/>
                  <a:pt x="11090" y="8791"/>
                </a:cubicBezTo>
                <a:cubicBezTo>
                  <a:pt x="11090" y="9043"/>
                  <a:pt x="10995" y="9232"/>
                  <a:pt x="10838" y="9389"/>
                </a:cubicBezTo>
                <a:cubicBezTo>
                  <a:pt x="10586" y="9673"/>
                  <a:pt x="10397" y="10051"/>
                  <a:pt x="10397" y="10460"/>
                </a:cubicBezTo>
                <a:lnTo>
                  <a:pt x="10397" y="11028"/>
                </a:lnTo>
                <a:lnTo>
                  <a:pt x="6270" y="11028"/>
                </a:lnTo>
                <a:lnTo>
                  <a:pt x="6270" y="10397"/>
                </a:lnTo>
                <a:cubicBezTo>
                  <a:pt x="6270" y="10051"/>
                  <a:pt x="6144" y="9673"/>
                  <a:pt x="5923" y="9389"/>
                </a:cubicBezTo>
                <a:lnTo>
                  <a:pt x="4852" y="7972"/>
                </a:lnTo>
                <a:cubicBezTo>
                  <a:pt x="4537" y="7562"/>
                  <a:pt x="4600" y="6995"/>
                  <a:pt x="4946" y="6617"/>
                </a:cubicBezTo>
                <a:lnTo>
                  <a:pt x="5577" y="5987"/>
                </a:lnTo>
                <a:lnTo>
                  <a:pt x="5577" y="6554"/>
                </a:lnTo>
                <a:cubicBezTo>
                  <a:pt x="5577" y="6743"/>
                  <a:pt x="5734" y="6900"/>
                  <a:pt x="5923" y="6900"/>
                </a:cubicBezTo>
                <a:cubicBezTo>
                  <a:pt x="6112" y="6900"/>
                  <a:pt x="6270" y="6743"/>
                  <a:pt x="6270" y="6554"/>
                </a:cubicBezTo>
                <a:lnTo>
                  <a:pt x="6270" y="2458"/>
                </a:lnTo>
                <a:cubicBezTo>
                  <a:pt x="6270" y="2269"/>
                  <a:pt x="6427" y="2112"/>
                  <a:pt x="6648" y="2112"/>
                </a:cubicBezTo>
                <a:close/>
                <a:moveTo>
                  <a:pt x="1733" y="1"/>
                </a:moveTo>
                <a:cubicBezTo>
                  <a:pt x="1544" y="1"/>
                  <a:pt x="1386" y="158"/>
                  <a:pt x="1386" y="379"/>
                </a:cubicBezTo>
                <a:lnTo>
                  <a:pt x="1386" y="725"/>
                </a:lnTo>
                <a:lnTo>
                  <a:pt x="378" y="725"/>
                </a:lnTo>
                <a:cubicBezTo>
                  <a:pt x="158" y="725"/>
                  <a:pt x="0" y="883"/>
                  <a:pt x="0" y="1072"/>
                </a:cubicBezTo>
                <a:lnTo>
                  <a:pt x="0" y="8602"/>
                </a:lnTo>
                <a:cubicBezTo>
                  <a:pt x="0" y="8791"/>
                  <a:pt x="158" y="8948"/>
                  <a:pt x="378" y="8948"/>
                </a:cubicBezTo>
                <a:lnTo>
                  <a:pt x="4663" y="8948"/>
                </a:lnTo>
                <a:lnTo>
                  <a:pt x="5293" y="9830"/>
                </a:lnTo>
                <a:cubicBezTo>
                  <a:pt x="5419" y="9988"/>
                  <a:pt x="5482" y="10208"/>
                  <a:pt x="5482" y="10460"/>
                </a:cubicBezTo>
                <a:lnTo>
                  <a:pt x="5482" y="11406"/>
                </a:lnTo>
                <a:cubicBezTo>
                  <a:pt x="5482" y="11595"/>
                  <a:pt x="5640" y="11752"/>
                  <a:pt x="5829" y="11752"/>
                </a:cubicBezTo>
                <a:lnTo>
                  <a:pt x="10649" y="11752"/>
                </a:lnTo>
                <a:cubicBezTo>
                  <a:pt x="10838" y="11752"/>
                  <a:pt x="10995" y="11595"/>
                  <a:pt x="10995" y="11406"/>
                </a:cubicBezTo>
                <a:lnTo>
                  <a:pt x="10995" y="10460"/>
                </a:lnTo>
                <a:cubicBezTo>
                  <a:pt x="10995" y="10208"/>
                  <a:pt x="11090" y="10019"/>
                  <a:pt x="11247" y="9862"/>
                </a:cubicBezTo>
                <a:cubicBezTo>
                  <a:pt x="11500" y="9578"/>
                  <a:pt x="11657" y="9200"/>
                  <a:pt x="11657" y="8791"/>
                </a:cubicBezTo>
                <a:lnTo>
                  <a:pt x="11657" y="1072"/>
                </a:lnTo>
                <a:cubicBezTo>
                  <a:pt x="11752" y="883"/>
                  <a:pt x="11594" y="725"/>
                  <a:pt x="11405" y="725"/>
                </a:cubicBezTo>
                <a:lnTo>
                  <a:pt x="10365" y="725"/>
                </a:lnTo>
                <a:lnTo>
                  <a:pt x="10365" y="379"/>
                </a:lnTo>
                <a:cubicBezTo>
                  <a:pt x="10365" y="158"/>
                  <a:pt x="10208" y="1"/>
                  <a:pt x="10019" y="1"/>
                </a:cubicBezTo>
                <a:lnTo>
                  <a:pt x="7246" y="1"/>
                </a:lnTo>
                <a:cubicBezTo>
                  <a:pt x="6711" y="1"/>
                  <a:pt x="6207" y="284"/>
                  <a:pt x="5892" y="662"/>
                </a:cubicBezTo>
                <a:cubicBezTo>
                  <a:pt x="5577" y="253"/>
                  <a:pt x="5041" y="1"/>
                  <a:pt x="450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10229;p68">
            <a:extLst>
              <a:ext uri="{FF2B5EF4-FFF2-40B4-BE49-F238E27FC236}">
                <a16:creationId xmlns:a16="http://schemas.microsoft.com/office/drawing/2014/main" id="{4E2649A4-8195-4A14-B0AF-EC9337F7C026}"/>
              </a:ext>
            </a:extLst>
          </p:cNvPr>
          <p:cNvGrpSpPr/>
          <p:nvPr/>
        </p:nvGrpSpPr>
        <p:grpSpPr>
          <a:xfrm>
            <a:off x="2639701" y="2915367"/>
            <a:ext cx="353587" cy="353557"/>
            <a:chOff x="-31523625" y="1939525"/>
            <a:chExt cx="291450" cy="291425"/>
          </a:xfrm>
          <a:solidFill>
            <a:srgbClr val="000400"/>
          </a:solidFill>
        </p:grpSpPr>
        <p:sp>
          <p:nvSpPr>
            <p:cNvPr id="441" name="Google Shape;10230;p68">
              <a:extLst>
                <a:ext uri="{FF2B5EF4-FFF2-40B4-BE49-F238E27FC236}">
                  <a16:creationId xmlns:a16="http://schemas.microsoft.com/office/drawing/2014/main" id="{406032DE-B4A9-40B1-BB38-1DEBB6688181}"/>
                </a:ext>
              </a:extLst>
            </p:cNvPr>
            <p:cNvSpPr/>
            <p:nvPr/>
          </p:nvSpPr>
          <p:spPr>
            <a:xfrm>
              <a:off x="-31523625" y="19395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2269" y="756"/>
                  </a:moveTo>
                  <a:cubicBezTo>
                    <a:pt x="2899" y="756"/>
                    <a:pt x="3372" y="1260"/>
                    <a:pt x="3372" y="1859"/>
                  </a:cubicBezTo>
                  <a:cubicBezTo>
                    <a:pt x="3372" y="2363"/>
                    <a:pt x="3057" y="2615"/>
                    <a:pt x="2805" y="2867"/>
                  </a:cubicBezTo>
                  <a:cubicBezTo>
                    <a:pt x="2710" y="2962"/>
                    <a:pt x="2679" y="3025"/>
                    <a:pt x="2679" y="3119"/>
                  </a:cubicBezTo>
                  <a:lnTo>
                    <a:pt x="2679" y="7246"/>
                  </a:lnTo>
                  <a:cubicBezTo>
                    <a:pt x="2679" y="7341"/>
                    <a:pt x="2710" y="7435"/>
                    <a:pt x="2805" y="7498"/>
                  </a:cubicBezTo>
                  <a:cubicBezTo>
                    <a:pt x="3057" y="7750"/>
                    <a:pt x="3372" y="8002"/>
                    <a:pt x="3372" y="8506"/>
                  </a:cubicBezTo>
                  <a:cubicBezTo>
                    <a:pt x="3372" y="9137"/>
                    <a:pt x="2868" y="9609"/>
                    <a:pt x="2269" y="9609"/>
                  </a:cubicBezTo>
                  <a:lnTo>
                    <a:pt x="1765" y="9609"/>
                  </a:lnTo>
                  <a:cubicBezTo>
                    <a:pt x="1167" y="9609"/>
                    <a:pt x="663" y="9137"/>
                    <a:pt x="663" y="8506"/>
                  </a:cubicBezTo>
                  <a:cubicBezTo>
                    <a:pt x="663" y="8002"/>
                    <a:pt x="978" y="7750"/>
                    <a:pt x="1261" y="7498"/>
                  </a:cubicBezTo>
                  <a:cubicBezTo>
                    <a:pt x="1324" y="7404"/>
                    <a:pt x="1356" y="7341"/>
                    <a:pt x="1356" y="7246"/>
                  </a:cubicBezTo>
                  <a:lnTo>
                    <a:pt x="1356" y="3119"/>
                  </a:lnTo>
                  <a:cubicBezTo>
                    <a:pt x="1356" y="3025"/>
                    <a:pt x="1324" y="2930"/>
                    <a:pt x="1261" y="2867"/>
                  </a:cubicBezTo>
                  <a:cubicBezTo>
                    <a:pt x="978" y="2615"/>
                    <a:pt x="663" y="2363"/>
                    <a:pt x="663" y="1859"/>
                  </a:cubicBezTo>
                  <a:cubicBezTo>
                    <a:pt x="663" y="1229"/>
                    <a:pt x="1167" y="756"/>
                    <a:pt x="1765" y="756"/>
                  </a:cubicBezTo>
                  <a:close/>
                  <a:moveTo>
                    <a:pt x="10650" y="2048"/>
                  </a:moveTo>
                  <a:cubicBezTo>
                    <a:pt x="10870" y="2048"/>
                    <a:pt x="11028" y="2205"/>
                    <a:pt x="11028" y="2395"/>
                  </a:cubicBezTo>
                  <a:lnTo>
                    <a:pt x="11028" y="9294"/>
                  </a:lnTo>
                  <a:lnTo>
                    <a:pt x="10965" y="9294"/>
                  </a:lnTo>
                  <a:cubicBezTo>
                    <a:pt x="10965" y="9483"/>
                    <a:pt x="10807" y="9641"/>
                    <a:pt x="10618" y="9641"/>
                  </a:cubicBezTo>
                  <a:lnTo>
                    <a:pt x="3687" y="9641"/>
                  </a:lnTo>
                  <a:cubicBezTo>
                    <a:pt x="3939" y="9326"/>
                    <a:pt x="4097" y="8948"/>
                    <a:pt x="4097" y="8538"/>
                  </a:cubicBezTo>
                  <a:cubicBezTo>
                    <a:pt x="4097" y="8065"/>
                    <a:pt x="3876" y="7593"/>
                    <a:pt x="3561" y="7278"/>
                  </a:cubicBezTo>
                  <a:lnTo>
                    <a:pt x="3404" y="7120"/>
                  </a:lnTo>
                  <a:lnTo>
                    <a:pt x="3404" y="3245"/>
                  </a:lnTo>
                  <a:cubicBezTo>
                    <a:pt x="3624" y="3025"/>
                    <a:pt x="4002" y="2710"/>
                    <a:pt x="4097" y="2048"/>
                  </a:cubicBezTo>
                  <a:close/>
                  <a:moveTo>
                    <a:pt x="4758" y="10334"/>
                  </a:moveTo>
                  <a:lnTo>
                    <a:pt x="4758" y="10649"/>
                  </a:lnTo>
                  <a:cubicBezTo>
                    <a:pt x="4758" y="10838"/>
                    <a:pt x="4601" y="10995"/>
                    <a:pt x="4412" y="10995"/>
                  </a:cubicBezTo>
                  <a:lnTo>
                    <a:pt x="2710" y="10995"/>
                  </a:lnTo>
                  <a:cubicBezTo>
                    <a:pt x="2521" y="10995"/>
                    <a:pt x="2364" y="10838"/>
                    <a:pt x="2364" y="10649"/>
                  </a:cubicBezTo>
                  <a:lnTo>
                    <a:pt x="2364" y="10334"/>
                  </a:lnTo>
                  <a:close/>
                  <a:moveTo>
                    <a:pt x="1797" y="0"/>
                  </a:moveTo>
                  <a:cubicBezTo>
                    <a:pt x="820" y="0"/>
                    <a:pt x="1" y="788"/>
                    <a:pt x="1" y="1827"/>
                  </a:cubicBezTo>
                  <a:cubicBezTo>
                    <a:pt x="1" y="2300"/>
                    <a:pt x="190" y="2773"/>
                    <a:pt x="505" y="3088"/>
                  </a:cubicBezTo>
                  <a:lnTo>
                    <a:pt x="663" y="3245"/>
                  </a:lnTo>
                  <a:lnTo>
                    <a:pt x="663" y="7089"/>
                  </a:lnTo>
                  <a:cubicBezTo>
                    <a:pt x="474" y="7278"/>
                    <a:pt x="1" y="7719"/>
                    <a:pt x="1" y="8506"/>
                  </a:cubicBezTo>
                  <a:cubicBezTo>
                    <a:pt x="1" y="9452"/>
                    <a:pt x="694" y="10208"/>
                    <a:pt x="1639" y="10271"/>
                  </a:cubicBezTo>
                  <a:lnTo>
                    <a:pt x="1734" y="10271"/>
                  </a:lnTo>
                  <a:lnTo>
                    <a:pt x="1734" y="10649"/>
                  </a:lnTo>
                  <a:cubicBezTo>
                    <a:pt x="1734" y="11184"/>
                    <a:pt x="2206" y="11657"/>
                    <a:pt x="2742" y="11657"/>
                  </a:cubicBezTo>
                  <a:lnTo>
                    <a:pt x="4443" y="11657"/>
                  </a:lnTo>
                  <a:cubicBezTo>
                    <a:pt x="5010" y="11657"/>
                    <a:pt x="5451" y="11184"/>
                    <a:pt x="5451" y="10649"/>
                  </a:cubicBezTo>
                  <a:lnTo>
                    <a:pt x="5451" y="10334"/>
                  </a:lnTo>
                  <a:lnTo>
                    <a:pt x="10618" y="10334"/>
                  </a:lnTo>
                  <a:cubicBezTo>
                    <a:pt x="11185" y="10334"/>
                    <a:pt x="11658" y="9861"/>
                    <a:pt x="11658" y="9294"/>
                  </a:cubicBezTo>
                  <a:lnTo>
                    <a:pt x="11658" y="2395"/>
                  </a:lnTo>
                  <a:cubicBezTo>
                    <a:pt x="11658" y="1827"/>
                    <a:pt x="11185" y="1386"/>
                    <a:pt x="10618" y="1386"/>
                  </a:cubicBezTo>
                  <a:lnTo>
                    <a:pt x="4034" y="1386"/>
                  </a:lnTo>
                  <a:cubicBezTo>
                    <a:pt x="3845" y="599"/>
                    <a:pt x="3151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0231;p68">
              <a:extLst>
                <a:ext uri="{FF2B5EF4-FFF2-40B4-BE49-F238E27FC236}">
                  <a16:creationId xmlns:a16="http://schemas.microsoft.com/office/drawing/2014/main" id="{48955D06-9ACF-4C8A-8FB9-BB7943C36241}"/>
                </a:ext>
              </a:extLst>
            </p:cNvPr>
            <p:cNvSpPr/>
            <p:nvPr/>
          </p:nvSpPr>
          <p:spPr>
            <a:xfrm>
              <a:off x="-31404675" y="2007250"/>
              <a:ext cx="138625" cy="52800"/>
            </a:xfrm>
            <a:custGeom>
              <a:avLst/>
              <a:gdLst/>
              <a:ahLst/>
              <a:cxnLst/>
              <a:rect l="l" t="t" r="r" b="b"/>
              <a:pathLst>
                <a:path w="5545" h="2112" extrusionOk="0">
                  <a:moveTo>
                    <a:pt x="4852" y="725"/>
                  </a:moveTo>
                  <a:lnTo>
                    <a:pt x="4852" y="1418"/>
                  </a:lnTo>
                  <a:lnTo>
                    <a:pt x="693" y="1418"/>
                  </a:lnTo>
                  <a:lnTo>
                    <a:pt x="693" y="72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47" y="2111"/>
                  </a:cubicBezTo>
                  <a:lnTo>
                    <a:pt x="5199" y="2111"/>
                  </a:lnTo>
                  <a:cubicBezTo>
                    <a:pt x="5388" y="2111"/>
                    <a:pt x="5545" y="1954"/>
                    <a:pt x="5545" y="1733"/>
                  </a:cubicBezTo>
                  <a:lnTo>
                    <a:pt x="5545" y="379"/>
                  </a:lnTo>
                  <a:cubicBezTo>
                    <a:pt x="5514" y="158"/>
                    <a:pt x="5356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0232;p68">
              <a:extLst>
                <a:ext uri="{FF2B5EF4-FFF2-40B4-BE49-F238E27FC236}">
                  <a16:creationId xmlns:a16="http://schemas.microsoft.com/office/drawing/2014/main" id="{67F03580-2F32-4608-BD0D-E02BF93729D1}"/>
                </a:ext>
              </a:extLst>
            </p:cNvPr>
            <p:cNvSpPr/>
            <p:nvPr/>
          </p:nvSpPr>
          <p:spPr>
            <a:xfrm>
              <a:off x="-31404675" y="20773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229" y="725"/>
                    <a:pt x="1386" y="568"/>
                    <a:pt x="1386" y="347"/>
                  </a:cubicBezTo>
                  <a:cubicBezTo>
                    <a:pt x="1386" y="158"/>
                    <a:pt x="122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0233;p68">
              <a:extLst>
                <a:ext uri="{FF2B5EF4-FFF2-40B4-BE49-F238E27FC236}">
                  <a16:creationId xmlns:a16="http://schemas.microsoft.com/office/drawing/2014/main" id="{78AC1E09-94F0-49E7-BF94-E6B9432379C5}"/>
                </a:ext>
              </a:extLst>
            </p:cNvPr>
            <p:cNvSpPr/>
            <p:nvPr/>
          </p:nvSpPr>
          <p:spPr>
            <a:xfrm>
              <a:off x="-31353475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0234;p68">
              <a:extLst>
                <a:ext uri="{FF2B5EF4-FFF2-40B4-BE49-F238E27FC236}">
                  <a16:creationId xmlns:a16="http://schemas.microsoft.com/office/drawing/2014/main" id="{71F28104-48F1-489E-9538-11D41C54F10B}"/>
                </a:ext>
              </a:extLst>
            </p:cNvPr>
            <p:cNvSpPr/>
            <p:nvPr/>
          </p:nvSpPr>
          <p:spPr>
            <a:xfrm>
              <a:off x="-31301500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47"/>
                  </a:cubicBezTo>
                  <a:cubicBezTo>
                    <a:pt x="1387" y="158"/>
                    <a:pt x="122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235;p68">
              <a:extLst>
                <a:ext uri="{FF2B5EF4-FFF2-40B4-BE49-F238E27FC236}">
                  <a16:creationId xmlns:a16="http://schemas.microsoft.com/office/drawing/2014/main" id="{825950FA-FF9C-4C16-9D80-746E9A8CDCF0}"/>
                </a:ext>
              </a:extLst>
            </p:cNvPr>
            <p:cNvSpPr/>
            <p:nvPr/>
          </p:nvSpPr>
          <p:spPr>
            <a:xfrm>
              <a:off x="-31404675" y="21120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08" y="694"/>
                  </a:lnTo>
                  <a:cubicBezTo>
                    <a:pt x="1229" y="694"/>
                    <a:pt x="1386" y="536"/>
                    <a:pt x="1386" y="347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0236;p68">
              <a:extLst>
                <a:ext uri="{FF2B5EF4-FFF2-40B4-BE49-F238E27FC236}">
                  <a16:creationId xmlns:a16="http://schemas.microsoft.com/office/drawing/2014/main" id="{436F632E-7045-4B38-9012-4823FCF548EE}"/>
                </a:ext>
              </a:extLst>
            </p:cNvPr>
            <p:cNvSpPr/>
            <p:nvPr/>
          </p:nvSpPr>
          <p:spPr>
            <a:xfrm>
              <a:off x="-31353475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0237;p68">
              <a:extLst>
                <a:ext uri="{FF2B5EF4-FFF2-40B4-BE49-F238E27FC236}">
                  <a16:creationId xmlns:a16="http://schemas.microsoft.com/office/drawing/2014/main" id="{52F7F3F5-854E-409B-8750-F54C22B63C6C}"/>
                </a:ext>
              </a:extLst>
            </p:cNvPr>
            <p:cNvSpPr/>
            <p:nvPr/>
          </p:nvSpPr>
          <p:spPr>
            <a:xfrm>
              <a:off x="-31301500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0238;p68">
              <a:extLst>
                <a:ext uri="{FF2B5EF4-FFF2-40B4-BE49-F238E27FC236}">
                  <a16:creationId xmlns:a16="http://schemas.microsoft.com/office/drawing/2014/main" id="{5569D868-1A13-4487-902B-260720C9F4A8}"/>
                </a:ext>
              </a:extLst>
            </p:cNvPr>
            <p:cNvSpPr/>
            <p:nvPr/>
          </p:nvSpPr>
          <p:spPr>
            <a:xfrm>
              <a:off x="-31404675" y="2145075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08" y="726"/>
                  </a:lnTo>
                  <a:cubicBezTo>
                    <a:pt x="1229" y="726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0239;p68">
              <a:extLst>
                <a:ext uri="{FF2B5EF4-FFF2-40B4-BE49-F238E27FC236}">
                  <a16:creationId xmlns:a16="http://schemas.microsoft.com/office/drawing/2014/main" id="{519DCB53-21C9-4E9D-9D5E-33AE7284FD2E}"/>
                </a:ext>
              </a:extLst>
            </p:cNvPr>
            <p:cNvSpPr/>
            <p:nvPr/>
          </p:nvSpPr>
          <p:spPr>
            <a:xfrm>
              <a:off x="-31353475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1" y="726"/>
                  </a:lnTo>
                  <a:cubicBezTo>
                    <a:pt x="1260" y="726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0240;p68">
              <a:extLst>
                <a:ext uri="{FF2B5EF4-FFF2-40B4-BE49-F238E27FC236}">
                  <a16:creationId xmlns:a16="http://schemas.microsoft.com/office/drawing/2014/main" id="{45B20D89-078D-414C-A8D6-765B7B834AA2}"/>
                </a:ext>
              </a:extLst>
            </p:cNvPr>
            <p:cNvSpPr/>
            <p:nvPr/>
          </p:nvSpPr>
          <p:spPr>
            <a:xfrm>
              <a:off x="-31301500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2" y="726"/>
                  </a:lnTo>
                  <a:cubicBezTo>
                    <a:pt x="1261" y="726"/>
                    <a:pt x="1418" y="568"/>
                    <a:pt x="1418" y="379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10241;p68">
            <a:extLst>
              <a:ext uri="{FF2B5EF4-FFF2-40B4-BE49-F238E27FC236}">
                <a16:creationId xmlns:a16="http://schemas.microsoft.com/office/drawing/2014/main" id="{9C024B06-ACAF-49D6-98D0-84BF64EE116C}"/>
              </a:ext>
            </a:extLst>
          </p:cNvPr>
          <p:cNvGrpSpPr/>
          <p:nvPr/>
        </p:nvGrpSpPr>
        <p:grpSpPr>
          <a:xfrm>
            <a:off x="2638746" y="3383568"/>
            <a:ext cx="355498" cy="353587"/>
            <a:chOff x="-31523625" y="2298675"/>
            <a:chExt cx="293025" cy="291450"/>
          </a:xfrm>
          <a:solidFill>
            <a:srgbClr val="000400"/>
          </a:solidFill>
        </p:grpSpPr>
        <p:sp>
          <p:nvSpPr>
            <p:cNvPr id="453" name="Google Shape;10242;p68">
              <a:extLst>
                <a:ext uri="{FF2B5EF4-FFF2-40B4-BE49-F238E27FC236}">
                  <a16:creationId xmlns:a16="http://schemas.microsoft.com/office/drawing/2014/main" id="{99788431-7156-4C4D-84C9-EF192206F84E}"/>
                </a:ext>
              </a:extLst>
            </p:cNvPr>
            <p:cNvSpPr/>
            <p:nvPr/>
          </p:nvSpPr>
          <p:spPr>
            <a:xfrm>
              <a:off x="-31523625" y="22986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4443" y="630"/>
                  </a:moveTo>
                  <a:cubicBezTo>
                    <a:pt x="4632" y="630"/>
                    <a:pt x="4790" y="788"/>
                    <a:pt x="4790" y="977"/>
                  </a:cubicBezTo>
                  <a:cubicBezTo>
                    <a:pt x="4790" y="1198"/>
                    <a:pt x="4632" y="1355"/>
                    <a:pt x="4443" y="1355"/>
                  </a:cubicBezTo>
                  <a:cubicBezTo>
                    <a:pt x="4254" y="1355"/>
                    <a:pt x="4097" y="1198"/>
                    <a:pt x="4097" y="977"/>
                  </a:cubicBezTo>
                  <a:cubicBezTo>
                    <a:pt x="4097" y="788"/>
                    <a:pt x="4254" y="630"/>
                    <a:pt x="4443" y="630"/>
                  </a:cubicBezTo>
                  <a:close/>
                  <a:moveTo>
                    <a:pt x="7153" y="3434"/>
                  </a:moveTo>
                  <a:cubicBezTo>
                    <a:pt x="6523" y="3938"/>
                    <a:pt x="6176" y="4663"/>
                    <a:pt x="6176" y="5482"/>
                  </a:cubicBezTo>
                  <a:lnTo>
                    <a:pt x="6176" y="7530"/>
                  </a:lnTo>
                  <a:lnTo>
                    <a:pt x="663" y="7530"/>
                  </a:lnTo>
                  <a:lnTo>
                    <a:pt x="663" y="5482"/>
                  </a:lnTo>
                  <a:cubicBezTo>
                    <a:pt x="663" y="4348"/>
                    <a:pt x="1576" y="3434"/>
                    <a:pt x="2710" y="3434"/>
                  </a:cubicBezTo>
                  <a:lnTo>
                    <a:pt x="4790" y="3434"/>
                  </a:lnTo>
                  <a:lnTo>
                    <a:pt x="4790" y="4474"/>
                  </a:lnTo>
                  <a:cubicBezTo>
                    <a:pt x="4790" y="4663"/>
                    <a:pt x="4947" y="4821"/>
                    <a:pt x="5136" y="4821"/>
                  </a:cubicBezTo>
                  <a:cubicBezTo>
                    <a:pt x="5357" y="4821"/>
                    <a:pt x="5514" y="4663"/>
                    <a:pt x="5514" y="4474"/>
                  </a:cubicBezTo>
                  <a:lnTo>
                    <a:pt x="5514" y="3434"/>
                  </a:lnTo>
                  <a:close/>
                  <a:moveTo>
                    <a:pt x="6176" y="8255"/>
                  </a:moveTo>
                  <a:lnTo>
                    <a:pt x="6176" y="8916"/>
                  </a:lnTo>
                  <a:lnTo>
                    <a:pt x="663" y="8916"/>
                  </a:lnTo>
                  <a:lnTo>
                    <a:pt x="663" y="8255"/>
                  </a:lnTo>
                  <a:close/>
                  <a:moveTo>
                    <a:pt x="8917" y="3434"/>
                  </a:moveTo>
                  <a:cubicBezTo>
                    <a:pt x="10083" y="3434"/>
                    <a:pt x="10965" y="4348"/>
                    <a:pt x="10965" y="5482"/>
                  </a:cubicBezTo>
                  <a:lnTo>
                    <a:pt x="10965" y="8916"/>
                  </a:lnTo>
                  <a:lnTo>
                    <a:pt x="6869" y="8916"/>
                  </a:lnTo>
                  <a:lnTo>
                    <a:pt x="6869" y="5482"/>
                  </a:lnTo>
                  <a:cubicBezTo>
                    <a:pt x="6869" y="4380"/>
                    <a:pt x="7783" y="3434"/>
                    <a:pt x="8917" y="3434"/>
                  </a:cubicBezTo>
                  <a:close/>
                  <a:moveTo>
                    <a:pt x="4790" y="9609"/>
                  </a:moveTo>
                  <a:lnTo>
                    <a:pt x="4790" y="10996"/>
                  </a:lnTo>
                  <a:lnTo>
                    <a:pt x="4128" y="10996"/>
                  </a:lnTo>
                  <a:lnTo>
                    <a:pt x="4128" y="9609"/>
                  </a:lnTo>
                  <a:close/>
                  <a:moveTo>
                    <a:pt x="4443" y="0"/>
                  </a:moveTo>
                  <a:cubicBezTo>
                    <a:pt x="3876" y="0"/>
                    <a:pt x="3404" y="473"/>
                    <a:pt x="3404" y="1040"/>
                  </a:cubicBezTo>
                  <a:cubicBezTo>
                    <a:pt x="3404" y="1576"/>
                    <a:pt x="3876" y="2048"/>
                    <a:pt x="4443" y="2048"/>
                  </a:cubicBezTo>
                  <a:cubicBezTo>
                    <a:pt x="4569" y="2048"/>
                    <a:pt x="4664" y="2017"/>
                    <a:pt x="4790" y="2017"/>
                  </a:cubicBezTo>
                  <a:lnTo>
                    <a:pt x="4790" y="2773"/>
                  </a:lnTo>
                  <a:lnTo>
                    <a:pt x="2710" y="2773"/>
                  </a:lnTo>
                  <a:cubicBezTo>
                    <a:pt x="1198" y="2773"/>
                    <a:pt x="1" y="4001"/>
                    <a:pt x="1" y="5482"/>
                  </a:cubicBezTo>
                  <a:lnTo>
                    <a:pt x="1" y="9231"/>
                  </a:lnTo>
                  <a:cubicBezTo>
                    <a:pt x="1" y="9420"/>
                    <a:pt x="159" y="9578"/>
                    <a:pt x="348" y="9578"/>
                  </a:cubicBezTo>
                  <a:lnTo>
                    <a:pt x="3467" y="9578"/>
                  </a:lnTo>
                  <a:lnTo>
                    <a:pt x="3467" y="11311"/>
                  </a:lnTo>
                  <a:cubicBezTo>
                    <a:pt x="3467" y="11500"/>
                    <a:pt x="3624" y="11657"/>
                    <a:pt x="3813" y="11657"/>
                  </a:cubicBezTo>
                  <a:lnTo>
                    <a:pt x="5199" y="11657"/>
                  </a:lnTo>
                  <a:cubicBezTo>
                    <a:pt x="5388" y="11657"/>
                    <a:pt x="5546" y="11500"/>
                    <a:pt x="5546" y="11311"/>
                  </a:cubicBezTo>
                  <a:lnTo>
                    <a:pt x="5546" y="9578"/>
                  </a:lnTo>
                  <a:lnTo>
                    <a:pt x="11374" y="9578"/>
                  </a:lnTo>
                  <a:cubicBezTo>
                    <a:pt x="11563" y="9578"/>
                    <a:pt x="11721" y="9420"/>
                    <a:pt x="11721" y="9231"/>
                  </a:cubicBezTo>
                  <a:lnTo>
                    <a:pt x="11721" y="5482"/>
                  </a:lnTo>
                  <a:cubicBezTo>
                    <a:pt x="11658" y="4001"/>
                    <a:pt x="10429" y="2773"/>
                    <a:pt x="8917" y="2773"/>
                  </a:cubicBezTo>
                  <a:lnTo>
                    <a:pt x="5451" y="2773"/>
                  </a:lnTo>
                  <a:lnTo>
                    <a:pt x="5451" y="1040"/>
                  </a:lnTo>
                  <a:cubicBezTo>
                    <a:pt x="5451" y="473"/>
                    <a:pt x="4979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0243;p68">
              <a:extLst>
                <a:ext uri="{FF2B5EF4-FFF2-40B4-BE49-F238E27FC236}">
                  <a16:creationId xmlns:a16="http://schemas.microsoft.com/office/drawing/2014/main" id="{0CD39C18-92F6-4DC2-867A-CD63AA2F8453}"/>
                </a:ext>
              </a:extLst>
            </p:cNvPr>
            <p:cNvSpPr/>
            <p:nvPr/>
          </p:nvSpPr>
          <p:spPr>
            <a:xfrm>
              <a:off x="-31334575" y="2452250"/>
              <a:ext cx="67750" cy="51225"/>
            </a:xfrm>
            <a:custGeom>
              <a:avLst/>
              <a:gdLst/>
              <a:ahLst/>
              <a:cxnLst/>
              <a:rect l="l" t="t" r="r" b="b"/>
              <a:pathLst>
                <a:path w="2710" h="2049" extrusionOk="0">
                  <a:moveTo>
                    <a:pt x="1670" y="694"/>
                  </a:moveTo>
                  <a:cubicBezTo>
                    <a:pt x="1890" y="694"/>
                    <a:pt x="2048" y="851"/>
                    <a:pt x="2048" y="1040"/>
                  </a:cubicBezTo>
                  <a:cubicBezTo>
                    <a:pt x="2048" y="1229"/>
                    <a:pt x="1890" y="1387"/>
                    <a:pt x="1670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9"/>
                    <a:pt x="1008" y="2049"/>
                  </a:cubicBezTo>
                  <a:lnTo>
                    <a:pt x="1670" y="2049"/>
                  </a:lnTo>
                  <a:cubicBezTo>
                    <a:pt x="2237" y="2049"/>
                    <a:pt x="2710" y="1576"/>
                    <a:pt x="2710" y="1040"/>
                  </a:cubicBezTo>
                  <a:cubicBezTo>
                    <a:pt x="2710" y="473"/>
                    <a:pt x="226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0244;p68">
              <a:extLst>
                <a:ext uri="{FF2B5EF4-FFF2-40B4-BE49-F238E27FC236}">
                  <a16:creationId xmlns:a16="http://schemas.microsoft.com/office/drawing/2014/main" id="{7AA82A60-5707-4955-BF2D-780118FA5476}"/>
                </a:ext>
              </a:extLst>
            </p:cNvPr>
            <p:cNvSpPr/>
            <p:nvPr/>
          </p:nvSpPr>
          <p:spPr>
            <a:xfrm>
              <a:off x="-31334575" y="2419175"/>
              <a:ext cx="68525" cy="17350"/>
            </a:xfrm>
            <a:custGeom>
              <a:avLst/>
              <a:gdLst/>
              <a:ahLst/>
              <a:cxnLst/>
              <a:rect l="l" t="t" r="r" b="b"/>
              <a:pathLst>
                <a:path w="2741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1" y="536"/>
                    <a:pt x="2741" y="347"/>
                  </a:cubicBezTo>
                  <a:cubicBezTo>
                    <a:pt x="2710" y="158"/>
                    <a:pt x="2552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10245;p68">
            <a:extLst>
              <a:ext uri="{FF2B5EF4-FFF2-40B4-BE49-F238E27FC236}">
                <a16:creationId xmlns:a16="http://schemas.microsoft.com/office/drawing/2014/main" id="{8D50F8E1-8B65-46BA-9421-8B0D3A84F1C8}"/>
              </a:ext>
            </a:extLst>
          </p:cNvPr>
          <p:cNvSpPr/>
          <p:nvPr/>
        </p:nvSpPr>
        <p:spPr>
          <a:xfrm>
            <a:off x="2633984" y="3842739"/>
            <a:ext cx="359320" cy="356438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10246;p68">
            <a:extLst>
              <a:ext uri="{FF2B5EF4-FFF2-40B4-BE49-F238E27FC236}">
                <a16:creationId xmlns:a16="http://schemas.microsoft.com/office/drawing/2014/main" id="{ADAACE87-E802-4554-9357-AFA23B035280}"/>
              </a:ext>
            </a:extLst>
          </p:cNvPr>
          <p:cNvSpPr/>
          <p:nvPr/>
        </p:nvSpPr>
        <p:spPr>
          <a:xfrm>
            <a:off x="3975533" y="3844164"/>
            <a:ext cx="354527" cy="353587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8632" y="694"/>
                </a:moveTo>
                <a:cubicBezTo>
                  <a:pt x="8821" y="694"/>
                  <a:pt x="8979" y="851"/>
                  <a:pt x="8979" y="1040"/>
                </a:cubicBezTo>
                <a:lnTo>
                  <a:pt x="8979" y="1387"/>
                </a:lnTo>
                <a:lnTo>
                  <a:pt x="2836" y="1387"/>
                </a:lnTo>
                <a:lnTo>
                  <a:pt x="2836" y="1040"/>
                </a:lnTo>
                <a:cubicBezTo>
                  <a:pt x="2804" y="851"/>
                  <a:pt x="2962" y="694"/>
                  <a:pt x="3151" y="694"/>
                </a:cubicBezTo>
                <a:close/>
                <a:moveTo>
                  <a:pt x="4505" y="3435"/>
                </a:moveTo>
                <a:cubicBezTo>
                  <a:pt x="4694" y="3435"/>
                  <a:pt x="4852" y="3592"/>
                  <a:pt x="4852" y="3781"/>
                </a:cubicBezTo>
                <a:lnTo>
                  <a:pt x="4852" y="5829"/>
                </a:lnTo>
                <a:cubicBezTo>
                  <a:pt x="4852" y="6049"/>
                  <a:pt x="4694" y="6207"/>
                  <a:pt x="4505" y="6207"/>
                </a:cubicBezTo>
                <a:lnTo>
                  <a:pt x="3812" y="6207"/>
                </a:lnTo>
                <a:cubicBezTo>
                  <a:pt x="3623" y="6207"/>
                  <a:pt x="3466" y="6365"/>
                  <a:pt x="3466" y="6554"/>
                </a:cubicBezTo>
                <a:lnTo>
                  <a:pt x="3466" y="7089"/>
                </a:lnTo>
                <a:lnTo>
                  <a:pt x="2678" y="6302"/>
                </a:lnTo>
                <a:cubicBezTo>
                  <a:pt x="2615" y="6239"/>
                  <a:pt x="2520" y="6207"/>
                  <a:pt x="2457" y="6207"/>
                </a:cubicBezTo>
                <a:lnTo>
                  <a:pt x="1071" y="6207"/>
                </a:lnTo>
                <a:cubicBezTo>
                  <a:pt x="882" y="6144"/>
                  <a:pt x="725" y="5986"/>
                  <a:pt x="725" y="5829"/>
                </a:cubicBezTo>
                <a:lnTo>
                  <a:pt x="725" y="3781"/>
                </a:lnTo>
                <a:cubicBezTo>
                  <a:pt x="725" y="3592"/>
                  <a:pt x="882" y="3435"/>
                  <a:pt x="1071" y="3435"/>
                </a:cubicBezTo>
                <a:close/>
                <a:moveTo>
                  <a:pt x="10680" y="3435"/>
                </a:moveTo>
                <a:cubicBezTo>
                  <a:pt x="10869" y="3435"/>
                  <a:pt x="11027" y="3592"/>
                  <a:pt x="11027" y="3781"/>
                </a:cubicBezTo>
                <a:lnTo>
                  <a:pt x="11027" y="5829"/>
                </a:lnTo>
                <a:cubicBezTo>
                  <a:pt x="11027" y="6049"/>
                  <a:pt x="10869" y="6207"/>
                  <a:pt x="10680" y="6207"/>
                </a:cubicBezTo>
                <a:lnTo>
                  <a:pt x="9294" y="6207"/>
                </a:lnTo>
                <a:cubicBezTo>
                  <a:pt x="9231" y="6207"/>
                  <a:pt x="9105" y="6239"/>
                  <a:pt x="9074" y="6302"/>
                </a:cubicBezTo>
                <a:lnTo>
                  <a:pt x="8286" y="7089"/>
                </a:lnTo>
                <a:lnTo>
                  <a:pt x="8286" y="6554"/>
                </a:lnTo>
                <a:cubicBezTo>
                  <a:pt x="8286" y="6365"/>
                  <a:pt x="8128" y="6207"/>
                  <a:pt x="7908" y="6207"/>
                </a:cubicBezTo>
                <a:lnTo>
                  <a:pt x="7246" y="6207"/>
                </a:lnTo>
                <a:cubicBezTo>
                  <a:pt x="7057" y="6207"/>
                  <a:pt x="6900" y="6049"/>
                  <a:pt x="6900" y="5829"/>
                </a:cubicBezTo>
                <a:lnTo>
                  <a:pt x="6900" y="3781"/>
                </a:lnTo>
                <a:cubicBezTo>
                  <a:pt x="6900" y="3592"/>
                  <a:pt x="7057" y="3435"/>
                  <a:pt x="7246" y="3435"/>
                </a:cubicBezTo>
                <a:close/>
                <a:moveTo>
                  <a:pt x="8948" y="2048"/>
                </a:moveTo>
                <a:lnTo>
                  <a:pt x="8948" y="2773"/>
                </a:lnTo>
                <a:lnTo>
                  <a:pt x="7246" y="2773"/>
                </a:lnTo>
                <a:cubicBezTo>
                  <a:pt x="6711" y="2773"/>
                  <a:pt x="6238" y="3246"/>
                  <a:pt x="6238" y="3781"/>
                </a:cubicBezTo>
                <a:lnTo>
                  <a:pt x="6238" y="5829"/>
                </a:lnTo>
                <a:cubicBezTo>
                  <a:pt x="6238" y="6396"/>
                  <a:pt x="6711" y="6869"/>
                  <a:pt x="7246" y="6869"/>
                </a:cubicBezTo>
                <a:lnTo>
                  <a:pt x="7593" y="6869"/>
                </a:lnTo>
                <a:lnTo>
                  <a:pt x="7593" y="7877"/>
                </a:lnTo>
                <a:cubicBezTo>
                  <a:pt x="7593" y="8034"/>
                  <a:pt x="7687" y="8160"/>
                  <a:pt x="7813" y="8192"/>
                </a:cubicBezTo>
                <a:cubicBezTo>
                  <a:pt x="7852" y="8218"/>
                  <a:pt x="7902" y="8233"/>
                  <a:pt x="7954" y="8233"/>
                </a:cubicBezTo>
                <a:cubicBezTo>
                  <a:pt x="8028" y="8233"/>
                  <a:pt x="8105" y="8203"/>
                  <a:pt x="8160" y="8129"/>
                </a:cubicBezTo>
                <a:lnTo>
                  <a:pt x="8948" y="7341"/>
                </a:lnTo>
                <a:lnTo>
                  <a:pt x="8948" y="8916"/>
                </a:lnTo>
                <a:lnTo>
                  <a:pt x="2804" y="8916"/>
                </a:lnTo>
                <a:lnTo>
                  <a:pt x="2804" y="7341"/>
                </a:lnTo>
                <a:lnTo>
                  <a:pt x="3592" y="8129"/>
                </a:lnTo>
                <a:cubicBezTo>
                  <a:pt x="3636" y="8173"/>
                  <a:pt x="3728" y="8218"/>
                  <a:pt x="3823" y="8218"/>
                </a:cubicBezTo>
                <a:cubicBezTo>
                  <a:pt x="3862" y="8218"/>
                  <a:pt x="3901" y="8210"/>
                  <a:pt x="3938" y="8192"/>
                </a:cubicBezTo>
                <a:cubicBezTo>
                  <a:pt x="4064" y="8160"/>
                  <a:pt x="4127" y="8003"/>
                  <a:pt x="4127" y="7877"/>
                </a:cubicBezTo>
                <a:lnTo>
                  <a:pt x="4127" y="6869"/>
                </a:lnTo>
                <a:lnTo>
                  <a:pt x="4505" y="6869"/>
                </a:lnTo>
                <a:cubicBezTo>
                  <a:pt x="5041" y="6869"/>
                  <a:pt x="5513" y="6396"/>
                  <a:pt x="5513" y="5829"/>
                </a:cubicBezTo>
                <a:lnTo>
                  <a:pt x="5513" y="3781"/>
                </a:lnTo>
                <a:cubicBezTo>
                  <a:pt x="5513" y="3246"/>
                  <a:pt x="5041" y="2773"/>
                  <a:pt x="4505" y="2773"/>
                </a:cubicBezTo>
                <a:lnTo>
                  <a:pt x="2804" y="2773"/>
                </a:lnTo>
                <a:lnTo>
                  <a:pt x="2804" y="2048"/>
                </a:lnTo>
                <a:close/>
                <a:moveTo>
                  <a:pt x="8948" y="9547"/>
                </a:moveTo>
                <a:lnTo>
                  <a:pt x="8948" y="10618"/>
                </a:lnTo>
                <a:cubicBezTo>
                  <a:pt x="8948" y="10838"/>
                  <a:pt x="8790" y="10964"/>
                  <a:pt x="8632" y="10964"/>
                </a:cubicBezTo>
                <a:lnTo>
                  <a:pt x="3151" y="10964"/>
                </a:lnTo>
                <a:cubicBezTo>
                  <a:pt x="2962" y="10964"/>
                  <a:pt x="2804" y="10807"/>
                  <a:pt x="2804" y="10618"/>
                </a:cubicBezTo>
                <a:lnTo>
                  <a:pt x="2804" y="9547"/>
                </a:lnTo>
                <a:close/>
                <a:moveTo>
                  <a:pt x="3119" y="1"/>
                </a:moveTo>
                <a:cubicBezTo>
                  <a:pt x="2552" y="1"/>
                  <a:pt x="2079" y="473"/>
                  <a:pt x="2079" y="1040"/>
                </a:cubicBezTo>
                <a:lnTo>
                  <a:pt x="2079" y="2773"/>
                </a:lnTo>
                <a:lnTo>
                  <a:pt x="1040" y="2773"/>
                </a:lnTo>
                <a:cubicBezTo>
                  <a:pt x="473" y="2773"/>
                  <a:pt x="0" y="3246"/>
                  <a:pt x="0" y="3781"/>
                </a:cubicBez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079" y="6869"/>
                </a:lnTo>
                <a:lnTo>
                  <a:pt x="2079" y="10649"/>
                </a:lnTo>
                <a:cubicBezTo>
                  <a:pt x="2079" y="11185"/>
                  <a:pt x="2552" y="11657"/>
                  <a:pt x="3119" y="11657"/>
                </a:cubicBezTo>
                <a:lnTo>
                  <a:pt x="8601" y="11657"/>
                </a:lnTo>
                <a:cubicBezTo>
                  <a:pt x="9137" y="11657"/>
                  <a:pt x="9609" y="11185"/>
                  <a:pt x="9609" y="10649"/>
                </a:cubicBezTo>
                <a:lnTo>
                  <a:pt x="9609" y="6869"/>
                </a:lnTo>
                <a:lnTo>
                  <a:pt x="10680" y="6869"/>
                </a:lnTo>
                <a:cubicBezTo>
                  <a:pt x="11216" y="6869"/>
                  <a:pt x="11688" y="6396"/>
                  <a:pt x="11688" y="5829"/>
                </a:cubicBezTo>
                <a:lnTo>
                  <a:pt x="11688" y="3781"/>
                </a:lnTo>
                <a:cubicBezTo>
                  <a:pt x="11688" y="3214"/>
                  <a:pt x="11279" y="2773"/>
                  <a:pt x="10680" y="2773"/>
                </a:cubicBezTo>
                <a:lnTo>
                  <a:pt x="9609" y="2773"/>
                </a:lnTo>
                <a:lnTo>
                  <a:pt x="9609" y="1040"/>
                </a:lnTo>
                <a:cubicBezTo>
                  <a:pt x="9609" y="473"/>
                  <a:pt x="9137" y="1"/>
                  <a:pt x="860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10247;p68">
            <a:extLst>
              <a:ext uri="{FF2B5EF4-FFF2-40B4-BE49-F238E27FC236}">
                <a16:creationId xmlns:a16="http://schemas.microsoft.com/office/drawing/2014/main" id="{27F2C468-754D-4831-B81D-1F6053DC3D33}"/>
              </a:ext>
            </a:extLst>
          </p:cNvPr>
          <p:cNvGrpSpPr/>
          <p:nvPr/>
        </p:nvGrpSpPr>
        <p:grpSpPr>
          <a:xfrm>
            <a:off x="2205934" y="1535542"/>
            <a:ext cx="331598" cy="353557"/>
            <a:chOff x="-34767825" y="1914325"/>
            <a:chExt cx="273325" cy="291425"/>
          </a:xfrm>
          <a:solidFill>
            <a:srgbClr val="000400"/>
          </a:solidFill>
        </p:grpSpPr>
        <p:sp>
          <p:nvSpPr>
            <p:cNvPr id="459" name="Google Shape;10248;p68">
              <a:extLst>
                <a:ext uri="{FF2B5EF4-FFF2-40B4-BE49-F238E27FC236}">
                  <a16:creationId xmlns:a16="http://schemas.microsoft.com/office/drawing/2014/main" id="{D4A80425-E484-4EFF-983A-96A8E5072C75}"/>
                </a:ext>
              </a:extLst>
            </p:cNvPr>
            <p:cNvSpPr/>
            <p:nvPr/>
          </p:nvSpPr>
          <p:spPr>
            <a:xfrm>
              <a:off x="-34767825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0249;p68">
              <a:extLst>
                <a:ext uri="{FF2B5EF4-FFF2-40B4-BE49-F238E27FC236}">
                  <a16:creationId xmlns:a16="http://schemas.microsoft.com/office/drawing/2014/main" id="{33F927CE-4CB2-4674-B266-CB53C796DB57}"/>
                </a:ext>
              </a:extLst>
            </p:cNvPr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0250;p68">
              <a:extLst>
                <a:ext uri="{FF2B5EF4-FFF2-40B4-BE49-F238E27FC236}">
                  <a16:creationId xmlns:a16="http://schemas.microsoft.com/office/drawing/2014/main" id="{87914C95-B947-4C93-A70A-4FD2E1E08F03}"/>
                </a:ext>
              </a:extLst>
            </p:cNvPr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10251;p68">
            <a:extLst>
              <a:ext uri="{FF2B5EF4-FFF2-40B4-BE49-F238E27FC236}">
                <a16:creationId xmlns:a16="http://schemas.microsoft.com/office/drawing/2014/main" id="{23609DED-E246-44C7-8155-A242BAE90F3F}"/>
              </a:ext>
            </a:extLst>
          </p:cNvPr>
          <p:cNvGrpSpPr/>
          <p:nvPr/>
        </p:nvGrpSpPr>
        <p:grpSpPr>
          <a:xfrm>
            <a:off x="2193513" y="1993092"/>
            <a:ext cx="356438" cy="355498"/>
            <a:chOff x="-34778075" y="2272675"/>
            <a:chExt cx="293800" cy="293025"/>
          </a:xfrm>
          <a:solidFill>
            <a:srgbClr val="000400"/>
          </a:solidFill>
        </p:grpSpPr>
        <p:sp>
          <p:nvSpPr>
            <p:cNvPr id="463" name="Google Shape;10252;p68">
              <a:extLst>
                <a:ext uri="{FF2B5EF4-FFF2-40B4-BE49-F238E27FC236}">
                  <a16:creationId xmlns:a16="http://schemas.microsoft.com/office/drawing/2014/main" id="{82B3C3C8-E432-4E4B-B33E-AF9A7A297D72}"/>
                </a:ext>
              </a:extLst>
            </p:cNvPr>
            <p:cNvSpPr/>
            <p:nvPr/>
          </p:nvSpPr>
          <p:spPr>
            <a:xfrm>
              <a:off x="-34725300" y="2324675"/>
              <a:ext cx="187475" cy="188250"/>
            </a:xfrm>
            <a:custGeom>
              <a:avLst/>
              <a:gdLst/>
              <a:ahLst/>
              <a:cxnLst/>
              <a:rect l="l" t="t" r="r" b="b"/>
              <a:pathLst>
                <a:path w="7499" h="7530" extrusionOk="0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0253;p68">
              <a:extLst>
                <a:ext uri="{FF2B5EF4-FFF2-40B4-BE49-F238E27FC236}">
                  <a16:creationId xmlns:a16="http://schemas.microsoft.com/office/drawing/2014/main" id="{1A785483-47F2-4747-8987-872F41057D7D}"/>
                </a:ext>
              </a:extLst>
            </p:cNvPr>
            <p:cNvSpPr/>
            <p:nvPr/>
          </p:nvSpPr>
          <p:spPr>
            <a:xfrm>
              <a:off x="-34673325" y="2375850"/>
              <a:ext cx="85100" cy="84300"/>
            </a:xfrm>
            <a:custGeom>
              <a:avLst/>
              <a:gdLst/>
              <a:ahLst/>
              <a:cxnLst/>
              <a:rect l="l" t="t" r="r" b="b"/>
              <a:pathLst>
                <a:path w="3404" h="3372" extrusionOk="0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0254;p68">
              <a:extLst>
                <a:ext uri="{FF2B5EF4-FFF2-40B4-BE49-F238E27FC236}">
                  <a16:creationId xmlns:a16="http://schemas.microsoft.com/office/drawing/2014/main" id="{CBB45CAF-2290-47E5-A39C-90D3018910A6}"/>
                </a:ext>
              </a:extLst>
            </p:cNvPr>
            <p:cNvSpPr/>
            <p:nvPr/>
          </p:nvSpPr>
          <p:spPr>
            <a:xfrm>
              <a:off x="-34778075" y="2272675"/>
              <a:ext cx="293800" cy="29302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10255;p68">
            <a:extLst>
              <a:ext uri="{FF2B5EF4-FFF2-40B4-BE49-F238E27FC236}">
                <a16:creationId xmlns:a16="http://schemas.microsoft.com/office/drawing/2014/main" id="{77E63F5A-365F-42CD-90D3-FB73DD0D4182}"/>
              </a:ext>
            </a:extLst>
          </p:cNvPr>
          <p:cNvGrpSpPr/>
          <p:nvPr/>
        </p:nvGrpSpPr>
        <p:grpSpPr>
          <a:xfrm>
            <a:off x="2194939" y="2449119"/>
            <a:ext cx="353587" cy="353587"/>
            <a:chOff x="-34776500" y="2631825"/>
            <a:chExt cx="291450" cy="291450"/>
          </a:xfrm>
          <a:solidFill>
            <a:srgbClr val="000400"/>
          </a:solidFill>
        </p:grpSpPr>
        <p:sp>
          <p:nvSpPr>
            <p:cNvPr id="467" name="Google Shape;10256;p68">
              <a:extLst>
                <a:ext uri="{FF2B5EF4-FFF2-40B4-BE49-F238E27FC236}">
                  <a16:creationId xmlns:a16="http://schemas.microsoft.com/office/drawing/2014/main" id="{EF81D21B-6A27-46FF-80C6-6042AFD21F04}"/>
                </a:ext>
              </a:extLst>
            </p:cNvPr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0257;p68">
              <a:extLst>
                <a:ext uri="{FF2B5EF4-FFF2-40B4-BE49-F238E27FC236}">
                  <a16:creationId xmlns:a16="http://schemas.microsoft.com/office/drawing/2014/main" id="{02EB1349-C9E5-49FC-80B5-B3012C94BB1C}"/>
                </a:ext>
              </a:extLst>
            </p:cNvPr>
            <p:cNvSpPr/>
            <p:nvPr/>
          </p:nvSpPr>
          <p:spPr>
            <a:xfrm>
              <a:off x="-34656775" y="28374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0258;p68">
              <a:extLst>
                <a:ext uri="{FF2B5EF4-FFF2-40B4-BE49-F238E27FC236}">
                  <a16:creationId xmlns:a16="http://schemas.microsoft.com/office/drawing/2014/main" id="{08ED0D84-745C-42CF-99CA-B80F1A52645A}"/>
                </a:ext>
              </a:extLst>
            </p:cNvPr>
            <p:cNvSpPr/>
            <p:nvPr/>
          </p:nvSpPr>
          <p:spPr>
            <a:xfrm>
              <a:off x="-34776500" y="26318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10259;p68">
            <a:extLst>
              <a:ext uri="{FF2B5EF4-FFF2-40B4-BE49-F238E27FC236}">
                <a16:creationId xmlns:a16="http://schemas.microsoft.com/office/drawing/2014/main" id="{308B3A07-6DF3-4C1C-8908-E628E9D5464B}"/>
              </a:ext>
            </a:extLst>
          </p:cNvPr>
          <p:cNvGrpSpPr/>
          <p:nvPr/>
        </p:nvGrpSpPr>
        <p:grpSpPr>
          <a:xfrm>
            <a:off x="853628" y="2912973"/>
            <a:ext cx="354527" cy="358349"/>
            <a:chOff x="-32956300" y="1915900"/>
            <a:chExt cx="292225" cy="295375"/>
          </a:xfrm>
          <a:solidFill>
            <a:srgbClr val="000400"/>
          </a:solidFill>
        </p:grpSpPr>
        <p:sp>
          <p:nvSpPr>
            <p:cNvPr id="471" name="Google Shape;10260;p68">
              <a:extLst>
                <a:ext uri="{FF2B5EF4-FFF2-40B4-BE49-F238E27FC236}">
                  <a16:creationId xmlns:a16="http://schemas.microsoft.com/office/drawing/2014/main" id="{AB297C07-C469-4AF8-929D-53A149F63870}"/>
                </a:ext>
              </a:extLst>
            </p:cNvPr>
            <p:cNvSpPr/>
            <p:nvPr/>
          </p:nvSpPr>
          <p:spPr>
            <a:xfrm>
              <a:off x="-32956300" y="1915900"/>
              <a:ext cx="292225" cy="295375"/>
            </a:xfrm>
            <a:custGeom>
              <a:avLst/>
              <a:gdLst/>
              <a:ahLst/>
              <a:cxnLst/>
              <a:rect l="l" t="t" r="r" b="b"/>
              <a:pathLst>
                <a:path w="11689" h="11815" extrusionOk="0">
                  <a:moveTo>
                    <a:pt x="10996" y="2079"/>
                  </a:moveTo>
                  <a:lnTo>
                    <a:pt x="10996" y="3466"/>
                  </a:lnTo>
                  <a:lnTo>
                    <a:pt x="10334" y="3466"/>
                  </a:lnTo>
                  <a:lnTo>
                    <a:pt x="10334" y="2079"/>
                  </a:lnTo>
                  <a:close/>
                  <a:moveTo>
                    <a:pt x="10996" y="4127"/>
                  </a:moveTo>
                  <a:lnTo>
                    <a:pt x="10996" y="5513"/>
                  </a:lnTo>
                  <a:lnTo>
                    <a:pt x="10303" y="5513"/>
                  </a:lnTo>
                  <a:lnTo>
                    <a:pt x="10303" y="4127"/>
                  </a:lnTo>
                  <a:close/>
                  <a:moveTo>
                    <a:pt x="10996" y="6175"/>
                  </a:moveTo>
                  <a:lnTo>
                    <a:pt x="10996" y="7561"/>
                  </a:lnTo>
                  <a:lnTo>
                    <a:pt x="10334" y="7561"/>
                  </a:lnTo>
                  <a:lnTo>
                    <a:pt x="10334" y="6175"/>
                  </a:lnTo>
                  <a:close/>
                  <a:moveTo>
                    <a:pt x="2741" y="536"/>
                  </a:moveTo>
                  <a:lnTo>
                    <a:pt x="2741" y="10869"/>
                  </a:lnTo>
                  <a:lnTo>
                    <a:pt x="1733" y="10869"/>
                  </a:lnTo>
                  <a:cubicBezTo>
                    <a:pt x="1679" y="10914"/>
                    <a:pt x="1627" y="10934"/>
                    <a:pt x="1581" y="10934"/>
                  </a:cubicBezTo>
                  <a:cubicBezTo>
                    <a:pt x="1467" y="10934"/>
                    <a:pt x="1387" y="10815"/>
                    <a:pt x="1387" y="10680"/>
                  </a:cubicBezTo>
                  <a:lnTo>
                    <a:pt x="1387" y="10334"/>
                  </a:lnTo>
                  <a:lnTo>
                    <a:pt x="1733" y="10334"/>
                  </a:lnTo>
                  <a:cubicBezTo>
                    <a:pt x="1922" y="10334"/>
                    <a:pt x="2080" y="10145"/>
                    <a:pt x="2080" y="9956"/>
                  </a:cubicBezTo>
                  <a:cubicBezTo>
                    <a:pt x="2080" y="9767"/>
                    <a:pt x="1922" y="9609"/>
                    <a:pt x="1733" y="9609"/>
                  </a:cubicBezTo>
                  <a:lnTo>
                    <a:pt x="1387" y="9609"/>
                  </a:lnTo>
                  <a:lnTo>
                    <a:pt x="1387" y="8223"/>
                  </a:lnTo>
                  <a:lnTo>
                    <a:pt x="1733" y="8223"/>
                  </a:lnTo>
                  <a:cubicBezTo>
                    <a:pt x="1922" y="8223"/>
                    <a:pt x="2080" y="8065"/>
                    <a:pt x="2080" y="7876"/>
                  </a:cubicBezTo>
                  <a:cubicBezTo>
                    <a:pt x="2080" y="7687"/>
                    <a:pt x="1922" y="7530"/>
                    <a:pt x="1733" y="7530"/>
                  </a:cubicBezTo>
                  <a:lnTo>
                    <a:pt x="1387" y="7530"/>
                  </a:lnTo>
                  <a:lnTo>
                    <a:pt x="1387" y="6143"/>
                  </a:lnTo>
                  <a:lnTo>
                    <a:pt x="1733" y="6143"/>
                  </a:lnTo>
                  <a:cubicBezTo>
                    <a:pt x="1922" y="6143"/>
                    <a:pt x="2080" y="5986"/>
                    <a:pt x="2080" y="5797"/>
                  </a:cubicBezTo>
                  <a:cubicBezTo>
                    <a:pt x="2080" y="5576"/>
                    <a:pt x="1922" y="5419"/>
                    <a:pt x="1733" y="5419"/>
                  </a:cubicBezTo>
                  <a:lnTo>
                    <a:pt x="1387" y="5419"/>
                  </a:lnTo>
                  <a:lnTo>
                    <a:pt x="1387" y="4064"/>
                  </a:lnTo>
                  <a:lnTo>
                    <a:pt x="1733" y="4064"/>
                  </a:lnTo>
                  <a:cubicBezTo>
                    <a:pt x="1922" y="4064"/>
                    <a:pt x="2080" y="3907"/>
                    <a:pt x="2080" y="3686"/>
                  </a:cubicBezTo>
                  <a:cubicBezTo>
                    <a:pt x="2080" y="3497"/>
                    <a:pt x="1922" y="3340"/>
                    <a:pt x="1733" y="3340"/>
                  </a:cubicBezTo>
                  <a:lnTo>
                    <a:pt x="1387" y="3340"/>
                  </a:lnTo>
                  <a:lnTo>
                    <a:pt x="1387" y="1953"/>
                  </a:lnTo>
                  <a:lnTo>
                    <a:pt x="1733" y="1953"/>
                  </a:lnTo>
                  <a:cubicBezTo>
                    <a:pt x="1922" y="1953"/>
                    <a:pt x="2080" y="1796"/>
                    <a:pt x="2080" y="1607"/>
                  </a:cubicBezTo>
                  <a:cubicBezTo>
                    <a:pt x="2080" y="1418"/>
                    <a:pt x="1922" y="1260"/>
                    <a:pt x="1733" y="1260"/>
                  </a:cubicBezTo>
                  <a:lnTo>
                    <a:pt x="1387" y="1260"/>
                  </a:lnTo>
                  <a:lnTo>
                    <a:pt x="1387" y="914"/>
                  </a:lnTo>
                  <a:cubicBezTo>
                    <a:pt x="1387" y="693"/>
                    <a:pt x="1544" y="536"/>
                    <a:pt x="1733" y="536"/>
                  </a:cubicBezTo>
                  <a:close/>
                  <a:moveTo>
                    <a:pt x="9263" y="725"/>
                  </a:moveTo>
                  <a:cubicBezTo>
                    <a:pt x="9452" y="725"/>
                    <a:pt x="9609" y="882"/>
                    <a:pt x="9609" y="1071"/>
                  </a:cubicBezTo>
                  <a:lnTo>
                    <a:pt x="9609" y="10680"/>
                  </a:lnTo>
                  <a:cubicBezTo>
                    <a:pt x="9609" y="10869"/>
                    <a:pt x="9452" y="11027"/>
                    <a:pt x="9263" y="11027"/>
                  </a:cubicBezTo>
                  <a:lnTo>
                    <a:pt x="3371" y="11027"/>
                  </a:lnTo>
                  <a:lnTo>
                    <a:pt x="3371" y="725"/>
                  </a:lnTo>
                  <a:close/>
                  <a:moveTo>
                    <a:pt x="1733" y="0"/>
                  </a:moveTo>
                  <a:cubicBezTo>
                    <a:pt x="1166" y="0"/>
                    <a:pt x="694" y="473"/>
                    <a:pt x="694" y="1040"/>
                  </a:cubicBezTo>
                  <a:lnTo>
                    <a:pt x="694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cubicBezTo>
                    <a:pt x="0" y="1922"/>
                    <a:pt x="158" y="2079"/>
                    <a:pt x="347" y="2079"/>
                  </a:cubicBezTo>
                  <a:lnTo>
                    <a:pt x="694" y="2079"/>
                  </a:lnTo>
                  <a:lnTo>
                    <a:pt x="694" y="3466"/>
                  </a:lnTo>
                  <a:lnTo>
                    <a:pt x="347" y="3466"/>
                  </a:lnTo>
                  <a:cubicBezTo>
                    <a:pt x="158" y="3466"/>
                    <a:pt x="0" y="3623"/>
                    <a:pt x="0" y="3812"/>
                  </a:cubicBezTo>
                  <a:cubicBezTo>
                    <a:pt x="0" y="4033"/>
                    <a:pt x="158" y="4190"/>
                    <a:pt x="347" y="4190"/>
                  </a:cubicBezTo>
                  <a:lnTo>
                    <a:pt x="694" y="4190"/>
                  </a:lnTo>
                  <a:lnTo>
                    <a:pt x="694" y="5545"/>
                  </a:lnTo>
                  <a:lnTo>
                    <a:pt x="347" y="5545"/>
                  </a:lnTo>
                  <a:cubicBezTo>
                    <a:pt x="158" y="5545"/>
                    <a:pt x="0" y="5702"/>
                    <a:pt x="0" y="5923"/>
                  </a:cubicBezTo>
                  <a:cubicBezTo>
                    <a:pt x="0" y="6112"/>
                    <a:pt x="158" y="6269"/>
                    <a:pt x="347" y="6269"/>
                  </a:cubicBezTo>
                  <a:lnTo>
                    <a:pt x="694" y="6269"/>
                  </a:lnTo>
                  <a:lnTo>
                    <a:pt x="694" y="7656"/>
                  </a:lnTo>
                  <a:lnTo>
                    <a:pt x="347" y="7656"/>
                  </a:lnTo>
                  <a:cubicBezTo>
                    <a:pt x="158" y="7656"/>
                    <a:pt x="0" y="7813"/>
                    <a:pt x="0" y="8002"/>
                  </a:cubicBezTo>
                  <a:cubicBezTo>
                    <a:pt x="0" y="8191"/>
                    <a:pt x="158" y="8349"/>
                    <a:pt x="347" y="8349"/>
                  </a:cubicBezTo>
                  <a:lnTo>
                    <a:pt x="694" y="8349"/>
                  </a:lnTo>
                  <a:lnTo>
                    <a:pt x="694" y="9735"/>
                  </a:lnTo>
                  <a:lnTo>
                    <a:pt x="347" y="9735"/>
                  </a:lnTo>
                  <a:cubicBezTo>
                    <a:pt x="158" y="9735"/>
                    <a:pt x="0" y="9893"/>
                    <a:pt x="0" y="10082"/>
                  </a:cubicBezTo>
                  <a:cubicBezTo>
                    <a:pt x="0" y="10271"/>
                    <a:pt x="158" y="10428"/>
                    <a:pt x="347" y="10428"/>
                  </a:cubicBezTo>
                  <a:lnTo>
                    <a:pt x="694" y="10428"/>
                  </a:lnTo>
                  <a:lnTo>
                    <a:pt x="694" y="10806"/>
                  </a:lnTo>
                  <a:cubicBezTo>
                    <a:pt x="694" y="11342"/>
                    <a:pt x="1166" y="11814"/>
                    <a:pt x="1733" y="11814"/>
                  </a:cubicBezTo>
                  <a:lnTo>
                    <a:pt x="9294" y="11814"/>
                  </a:lnTo>
                  <a:cubicBezTo>
                    <a:pt x="9830" y="11814"/>
                    <a:pt x="10303" y="11342"/>
                    <a:pt x="10303" y="10806"/>
                  </a:cubicBezTo>
                  <a:lnTo>
                    <a:pt x="10303" y="8380"/>
                  </a:lnTo>
                  <a:lnTo>
                    <a:pt x="11342" y="8380"/>
                  </a:lnTo>
                  <a:cubicBezTo>
                    <a:pt x="11531" y="8380"/>
                    <a:pt x="11689" y="8223"/>
                    <a:pt x="11689" y="8034"/>
                  </a:cubicBezTo>
                  <a:lnTo>
                    <a:pt x="11689" y="1859"/>
                  </a:lnTo>
                  <a:cubicBezTo>
                    <a:pt x="11689" y="1544"/>
                    <a:pt x="11531" y="1386"/>
                    <a:pt x="11342" y="1386"/>
                  </a:cubicBezTo>
                  <a:lnTo>
                    <a:pt x="10303" y="1386"/>
                  </a:lnTo>
                  <a:lnTo>
                    <a:pt x="10303" y="1040"/>
                  </a:lnTo>
                  <a:cubicBezTo>
                    <a:pt x="10303" y="473"/>
                    <a:pt x="9830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0261;p68">
              <a:extLst>
                <a:ext uri="{FF2B5EF4-FFF2-40B4-BE49-F238E27FC236}">
                  <a16:creationId xmlns:a16="http://schemas.microsoft.com/office/drawing/2014/main" id="{99FA23A0-6F51-4170-99B8-202C509B4EEF}"/>
                </a:ext>
              </a:extLst>
            </p:cNvPr>
            <p:cNvSpPr/>
            <p:nvPr/>
          </p:nvSpPr>
          <p:spPr>
            <a:xfrm>
              <a:off x="-32836575" y="1967875"/>
              <a:ext cx="85875" cy="188250"/>
            </a:xfrm>
            <a:custGeom>
              <a:avLst/>
              <a:gdLst/>
              <a:ahLst/>
              <a:cxnLst/>
              <a:rect l="l" t="t" r="r" b="b"/>
              <a:pathLst>
                <a:path w="3435" h="7530" extrusionOk="0">
                  <a:moveTo>
                    <a:pt x="2773" y="693"/>
                  </a:moveTo>
                  <a:lnTo>
                    <a:pt x="2773" y="2048"/>
                  </a:lnTo>
                  <a:lnTo>
                    <a:pt x="1733" y="2048"/>
                  </a:lnTo>
                  <a:cubicBezTo>
                    <a:pt x="1544" y="2048"/>
                    <a:pt x="1386" y="2206"/>
                    <a:pt x="1386" y="2426"/>
                  </a:cubicBezTo>
                  <a:lnTo>
                    <a:pt x="1386" y="5136"/>
                  </a:lnTo>
                  <a:cubicBezTo>
                    <a:pt x="1386" y="5325"/>
                    <a:pt x="1544" y="5482"/>
                    <a:pt x="1733" y="5482"/>
                  </a:cubicBezTo>
                  <a:lnTo>
                    <a:pt x="2773" y="5482"/>
                  </a:lnTo>
                  <a:lnTo>
                    <a:pt x="2773" y="6868"/>
                  </a:lnTo>
                  <a:lnTo>
                    <a:pt x="1733" y="6868"/>
                  </a:lnTo>
                  <a:cubicBezTo>
                    <a:pt x="1197" y="6868"/>
                    <a:pt x="725" y="6396"/>
                    <a:pt x="725" y="5829"/>
                  </a:cubicBezTo>
                  <a:lnTo>
                    <a:pt x="725" y="1733"/>
                  </a:lnTo>
                  <a:cubicBezTo>
                    <a:pt x="725" y="1198"/>
                    <a:pt x="1197" y="693"/>
                    <a:pt x="1733" y="693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88"/>
                    <a:pt x="0" y="1733"/>
                  </a:cubicBezTo>
                  <a:lnTo>
                    <a:pt x="0" y="5829"/>
                  </a:lnTo>
                  <a:cubicBezTo>
                    <a:pt x="0" y="6774"/>
                    <a:pt x="756" y="7530"/>
                    <a:pt x="1701" y="7530"/>
                  </a:cubicBezTo>
                  <a:lnTo>
                    <a:pt x="3088" y="7530"/>
                  </a:lnTo>
                  <a:cubicBezTo>
                    <a:pt x="3277" y="7530"/>
                    <a:pt x="3434" y="7372"/>
                    <a:pt x="3434" y="7183"/>
                  </a:cubicBezTo>
                  <a:lnTo>
                    <a:pt x="3434" y="5136"/>
                  </a:lnTo>
                  <a:cubicBezTo>
                    <a:pt x="3434" y="4947"/>
                    <a:pt x="3277" y="4789"/>
                    <a:pt x="3088" y="4789"/>
                  </a:cubicBezTo>
                  <a:lnTo>
                    <a:pt x="2048" y="4789"/>
                  </a:lnTo>
                  <a:lnTo>
                    <a:pt x="2048" y="2741"/>
                  </a:lnTo>
                  <a:lnTo>
                    <a:pt x="3088" y="2741"/>
                  </a:lnTo>
                  <a:cubicBezTo>
                    <a:pt x="3277" y="2741"/>
                    <a:pt x="3434" y="2552"/>
                    <a:pt x="3434" y="2363"/>
                  </a:cubicBezTo>
                  <a:lnTo>
                    <a:pt x="3434" y="284"/>
                  </a:lnTo>
                  <a:cubicBezTo>
                    <a:pt x="3434" y="158"/>
                    <a:pt x="3277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10262;p68">
            <a:extLst>
              <a:ext uri="{FF2B5EF4-FFF2-40B4-BE49-F238E27FC236}">
                <a16:creationId xmlns:a16="http://schemas.microsoft.com/office/drawing/2014/main" id="{13559328-E84F-4E77-AB2B-1328A871C231}"/>
              </a:ext>
            </a:extLst>
          </p:cNvPr>
          <p:cNvSpPr/>
          <p:nvPr/>
        </p:nvSpPr>
        <p:spPr>
          <a:xfrm>
            <a:off x="850648" y="3383782"/>
            <a:ext cx="354527" cy="353557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29" y="725"/>
                </a:moveTo>
                <a:cubicBezTo>
                  <a:pt x="6112" y="725"/>
                  <a:pt x="6333" y="882"/>
                  <a:pt x="6427" y="1134"/>
                </a:cubicBezTo>
                <a:lnTo>
                  <a:pt x="6774" y="2080"/>
                </a:lnTo>
                <a:lnTo>
                  <a:pt x="4915" y="2080"/>
                </a:lnTo>
                <a:lnTo>
                  <a:pt x="5262" y="1134"/>
                </a:lnTo>
                <a:cubicBezTo>
                  <a:pt x="5356" y="882"/>
                  <a:pt x="5577" y="725"/>
                  <a:pt x="5829" y="725"/>
                </a:cubicBezTo>
                <a:close/>
                <a:moveTo>
                  <a:pt x="7058" y="2773"/>
                </a:moveTo>
                <a:lnTo>
                  <a:pt x="7782" y="4852"/>
                </a:lnTo>
                <a:lnTo>
                  <a:pt x="3970" y="4852"/>
                </a:lnTo>
                <a:lnTo>
                  <a:pt x="4695" y="2773"/>
                </a:lnTo>
                <a:close/>
                <a:moveTo>
                  <a:pt x="8003" y="5514"/>
                </a:moveTo>
                <a:lnTo>
                  <a:pt x="8759" y="7624"/>
                </a:lnTo>
                <a:lnTo>
                  <a:pt x="2962" y="7624"/>
                </a:lnTo>
                <a:lnTo>
                  <a:pt x="3687" y="5514"/>
                </a:lnTo>
                <a:close/>
                <a:moveTo>
                  <a:pt x="8979" y="8286"/>
                </a:moveTo>
                <a:lnTo>
                  <a:pt x="9452" y="9672"/>
                </a:lnTo>
                <a:lnTo>
                  <a:pt x="2206" y="9672"/>
                </a:lnTo>
                <a:lnTo>
                  <a:pt x="2710" y="8286"/>
                </a:lnTo>
                <a:close/>
                <a:moveTo>
                  <a:pt x="10649" y="10334"/>
                </a:moveTo>
                <a:cubicBezTo>
                  <a:pt x="10838" y="10334"/>
                  <a:pt x="10996" y="10491"/>
                  <a:pt x="10996" y="10680"/>
                </a:cubicBezTo>
                <a:lnTo>
                  <a:pt x="10996" y="10995"/>
                </a:lnTo>
                <a:lnTo>
                  <a:pt x="662" y="10995"/>
                </a:lnTo>
                <a:lnTo>
                  <a:pt x="662" y="10680"/>
                </a:lnTo>
                <a:cubicBezTo>
                  <a:pt x="662" y="10491"/>
                  <a:pt x="820" y="10334"/>
                  <a:pt x="1040" y="10334"/>
                </a:cubicBezTo>
                <a:close/>
                <a:moveTo>
                  <a:pt x="5829" y="0"/>
                </a:moveTo>
                <a:cubicBezTo>
                  <a:pt x="5262" y="0"/>
                  <a:pt x="4758" y="378"/>
                  <a:pt x="4600" y="882"/>
                </a:cubicBezTo>
                <a:cubicBezTo>
                  <a:pt x="4474" y="1260"/>
                  <a:pt x="1670" y="9231"/>
                  <a:pt x="1481" y="9609"/>
                </a:cubicBezTo>
                <a:lnTo>
                  <a:pt x="1040" y="9609"/>
                </a:lnTo>
                <a:cubicBezTo>
                  <a:pt x="473" y="9609"/>
                  <a:pt x="0" y="10082"/>
                  <a:pt x="0" y="10649"/>
                </a:cubicBezTo>
                <a:lnTo>
                  <a:pt x="0" y="11310"/>
                </a:lnTo>
                <a:cubicBezTo>
                  <a:pt x="0" y="11499"/>
                  <a:pt x="158" y="11657"/>
                  <a:pt x="347" y="11657"/>
                </a:cubicBezTo>
                <a:lnTo>
                  <a:pt x="11342" y="11657"/>
                </a:lnTo>
                <a:cubicBezTo>
                  <a:pt x="11531" y="11657"/>
                  <a:pt x="11689" y="11499"/>
                  <a:pt x="11689" y="11310"/>
                </a:cubicBezTo>
                <a:lnTo>
                  <a:pt x="11689" y="10680"/>
                </a:lnTo>
                <a:cubicBezTo>
                  <a:pt x="11689" y="10082"/>
                  <a:pt x="11216" y="9609"/>
                  <a:pt x="10618" y="9609"/>
                </a:cubicBezTo>
                <a:lnTo>
                  <a:pt x="10145" y="9609"/>
                </a:lnTo>
                <a:cubicBezTo>
                  <a:pt x="9988" y="9231"/>
                  <a:pt x="7184" y="1229"/>
                  <a:pt x="7058" y="882"/>
                </a:cubicBezTo>
                <a:cubicBezTo>
                  <a:pt x="6837" y="378"/>
                  <a:pt x="6396" y="0"/>
                  <a:pt x="582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10263;p68">
            <a:extLst>
              <a:ext uri="{FF2B5EF4-FFF2-40B4-BE49-F238E27FC236}">
                <a16:creationId xmlns:a16="http://schemas.microsoft.com/office/drawing/2014/main" id="{CB90B2B4-6C34-45B7-8EAC-D46939B05F70}"/>
              </a:ext>
            </a:extLst>
          </p:cNvPr>
          <p:cNvSpPr/>
          <p:nvPr/>
        </p:nvSpPr>
        <p:spPr>
          <a:xfrm>
            <a:off x="850162" y="3843679"/>
            <a:ext cx="355498" cy="354558"/>
          </a:xfrm>
          <a:custGeom>
            <a:avLst/>
            <a:gdLst/>
            <a:ahLst/>
            <a:cxnLst/>
            <a:rect l="l" t="t" r="r" b="b"/>
            <a:pathLst>
              <a:path w="11721" h="11690" extrusionOk="0">
                <a:moveTo>
                  <a:pt x="8980" y="662"/>
                </a:moveTo>
                <a:lnTo>
                  <a:pt x="8980" y="2710"/>
                </a:lnTo>
                <a:lnTo>
                  <a:pt x="7594" y="2710"/>
                </a:lnTo>
                <a:lnTo>
                  <a:pt x="7594" y="1671"/>
                </a:lnTo>
                <a:cubicBezTo>
                  <a:pt x="7594" y="1135"/>
                  <a:pt x="8066" y="662"/>
                  <a:pt x="8602" y="662"/>
                </a:cubicBezTo>
                <a:close/>
                <a:moveTo>
                  <a:pt x="9988" y="662"/>
                </a:moveTo>
                <a:cubicBezTo>
                  <a:pt x="10177" y="662"/>
                  <a:pt x="10366" y="820"/>
                  <a:pt x="10366" y="1009"/>
                </a:cubicBezTo>
                <a:lnTo>
                  <a:pt x="10366" y="2395"/>
                </a:lnTo>
                <a:cubicBezTo>
                  <a:pt x="10366" y="2584"/>
                  <a:pt x="10177" y="2742"/>
                  <a:pt x="9988" y="2742"/>
                </a:cubicBezTo>
                <a:lnTo>
                  <a:pt x="9641" y="2742"/>
                </a:lnTo>
                <a:lnTo>
                  <a:pt x="9641" y="662"/>
                </a:lnTo>
                <a:close/>
                <a:moveTo>
                  <a:pt x="10650" y="4758"/>
                </a:moveTo>
                <a:cubicBezTo>
                  <a:pt x="10870" y="4758"/>
                  <a:pt x="11028" y="4916"/>
                  <a:pt x="11028" y="5105"/>
                </a:cubicBezTo>
                <a:cubicBezTo>
                  <a:pt x="11028" y="5294"/>
                  <a:pt x="10870" y="5451"/>
                  <a:pt x="10650" y="5451"/>
                </a:cubicBezTo>
                <a:lnTo>
                  <a:pt x="9295" y="5451"/>
                </a:lnTo>
                <a:cubicBezTo>
                  <a:pt x="9074" y="5451"/>
                  <a:pt x="8917" y="5294"/>
                  <a:pt x="8917" y="5105"/>
                </a:cubicBezTo>
                <a:cubicBezTo>
                  <a:pt x="8917" y="4916"/>
                  <a:pt x="9074" y="4758"/>
                  <a:pt x="9295" y="4758"/>
                </a:cubicBezTo>
                <a:close/>
                <a:moveTo>
                  <a:pt x="10650" y="6144"/>
                </a:moveTo>
                <a:cubicBezTo>
                  <a:pt x="10870" y="6144"/>
                  <a:pt x="11028" y="6302"/>
                  <a:pt x="11028" y="6491"/>
                </a:cubicBezTo>
                <a:cubicBezTo>
                  <a:pt x="11028" y="6680"/>
                  <a:pt x="10870" y="6837"/>
                  <a:pt x="10650" y="6837"/>
                </a:cubicBezTo>
                <a:lnTo>
                  <a:pt x="9295" y="6837"/>
                </a:lnTo>
                <a:cubicBezTo>
                  <a:pt x="9074" y="6837"/>
                  <a:pt x="8917" y="6680"/>
                  <a:pt x="8917" y="6491"/>
                </a:cubicBezTo>
                <a:cubicBezTo>
                  <a:pt x="8917" y="6302"/>
                  <a:pt x="9074" y="6144"/>
                  <a:pt x="9295" y="6144"/>
                </a:cubicBezTo>
                <a:close/>
                <a:moveTo>
                  <a:pt x="3088" y="3372"/>
                </a:moveTo>
                <a:cubicBezTo>
                  <a:pt x="3309" y="3372"/>
                  <a:pt x="3467" y="3529"/>
                  <a:pt x="3467" y="3718"/>
                </a:cubicBezTo>
                <a:lnTo>
                  <a:pt x="3467" y="7814"/>
                </a:lnTo>
                <a:cubicBezTo>
                  <a:pt x="3467" y="8035"/>
                  <a:pt x="3309" y="8192"/>
                  <a:pt x="3088" y="8192"/>
                </a:cubicBezTo>
                <a:lnTo>
                  <a:pt x="2742" y="8192"/>
                </a:lnTo>
                <a:lnTo>
                  <a:pt x="2742" y="3372"/>
                </a:lnTo>
                <a:close/>
                <a:moveTo>
                  <a:pt x="9988" y="7499"/>
                </a:moveTo>
                <a:cubicBezTo>
                  <a:pt x="10177" y="7499"/>
                  <a:pt x="10335" y="7657"/>
                  <a:pt x="10335" y="7877"/>
                </a:cubicBezTo>
                <a:cubicBezTo>
                  <a:pt x="10335" y="8066"/>
                  <a:pt x="10177" y="8224"/>
                  <a:pt x="9988" y="8224"/>
                </a:cubicBezTo>
                <a:lnTo>
                  <a:pt x="9326" y="8224"/>
                </a:lnTo>
                <a:cubicBezTo>
                  <a:pt x="9137" y="8224"/>
                  <a:pt x="8980" y="8066"/>
                  <a:pt x="8980" y="7877"/>
                </a:cubicBezTo>
                <a:cubicBezTo>
                  <a:pt x="8980" y="7657"/>
                  <a:pt x="9137" y="7499"/>
                  <a:pt x="9326" y="7499"/>
                </a:cubicBezTo>
                <a:close/>
                <a:moveTo>
                  <a:pt x="9988" y="3403"/>
                </a:moveTo>
                <a:cubicBezTo>
                  <a:pt x="10177" y="3403"/>
                  <a:pt x="10335" y="3561"/>
                  <a:pt x="10335" y="3781"/>
                </a:cubicBezTo>
                <a:cubicBezTo>
                  <a:pt x="10335" y="3971"/>
                  <a:pt x="10177" y="4128"/>
                  <a:pt x="9988" y="4128"/>
                </a:cubicBezTo>
                <a:lnTo>
                  <a:pt x="7279" y="4128"/>
                </a:lnTo>
                <a:cubicBezTo>
                  <a:pt x="7090" y="4128"/>
                  <a:pt x="6932" y="4286"/>
                  <a:pt x="6932" y="4475"/>
                </a:cubicBezTo>
                <a:cubicBezTo>
                  <a:pt x="6932" y="5042"/>
                  <a:pt x="6459" y="5514"/>
                  <a:pt x="5892" y="5514"/>
                </a:cubicBezTo>
                <a:cubicBezTo>
                  <a:pt x="5703" y="5514"/>
                  <a:pt x="5546" y="5672"/>
                  <a:pt x="5546" y="5861"/>
                </a:cubicBezTo>
                <a:cubicBezTo>
                  <a:pt x="5546" y="6050"/>
                  <a:pt x="5703" y="6207"/>
                  <a:pt x="5892" y="6207"/>
                </a:cubicBezTo>
                <a:cubicBezTo>
                  <a:pt x="6302" y="6207"/>
                  <a:pt x="6649" y="6081"/>
                  <a:pt x="6932" y="5861"/>
                </a:cubicBezTo>
                <a:lnTo>
                  <a:pt x="6932" y="8255"/>
                </a:lnTo>
                <a:lnTo>
                  <a:pt x="5546" y="8255"/>
                </a:lnTo>
                <a:lnTo>
                  <a:pt x="5546" y="8192"/>
                </a:lnTo>
                <a:cubicBezTo>
                  <a:pt x="5388" y="8192"/>
                  <a:pt x="5231" y="8129"/>
                  <a:pt x="5073" y="8066"/>
                </a:cubicBezTo>
                <a:lnTo>
                  <a:pt x="4128" y="7625"/>
                </a:lnTo>
                <a:lnTo>
                  <a:pt x="4128" y="4097"/>
                </a:lnTo>
                <a:lnTo>
                  <a:pt x="4727" y="4097"/>
                </a:lnTo>
                <a:cubicBezTo>
                  <a:pt x="5105" y="4097"/>
                  <a:pt x="5514" y="3907"/>
                  <a:pt x="5766" y="3655"/>
                </a:cubicBezTo>
                <a:cubicBezTo>
                  <a:pt x="5924" y="3498"/>
                  <a:pt x="6144" y="3403"/>
                  <a:pt x="6365" y="3403"/>
                </a:cubicBezTo>
                <a:close/>
                <a:moveTo>
                  <a:pt x="1734" y="662"/>
                </a:moveTo>
                <a:cubicBezTo>
                  <a:pt x="1923" y="662"/>
                  <a:pt x="2080" y="820"/>
                  <a:pt x="2080" y="1009"/>
                </a:cubicBezTo>
                <a:lnTo>
                  <a:pt x="2080" y="9200"/>
                </a:lnTo>
                <a:cubicBezTo>
                  <a:pt x="2080" y="9389"/>
                  <a:pt x="1923" y="9547"/>
                  <a:pt x="1734" y="9547"/>
                </a:cubicBezTo>
                <a:cubicBezTo>
                  <a:pt x="1513" y="9547"/>
                  <a:pt x="1356" y="9389"/>
                  <a:pt x="1356" y="9200"/>
                </a:cubicBezTo>
                <a:lnTo>
                  <a:pt x="1356" y="1009"/>
                </a:lnTo>
                <a:cubicBezTo>
                  <a:pt x="1356" y="820"/>
                  <a:pt x="1513" y="662"/>
                  <a:pt x="1734" y="662"/>
                </a:cubicBezTo>
                <a:close/>
                <a:moveTo>
                  <a:pt x="8350" y="4790"/>
                </a:moveTo>
                <a:cubicBezTo>
                  <a:pt x="8287" y="4916"/>
                  <a:pt x="8287" y="5042"/>
                  <a:pt x="8287" y="5136"/>
                </a:cubicBezTo>
                <a:cubicBezTo>
                  <a:pt x="8287" y="5420"/>
                  <a:pt x="8413" y="5672"/>
                  <a:pt x="8570" y="5829"/>
                </a:cubicBezTo>
                <a:cubicBezTo>
                  <a:pt x="8413" y="6018"/>
                  <a:pt x="8287" y="6239"/>
                  <a:pt x="8287" y="6491"/>
                </a:cubicBezTo>
                <a:cubicBezTo>
                  <a:pt x="8287" y="6743"/>
                  <a:pt x="8413" y="6995"/>
                  <a:pt x="8570" y="7152"/>
                </a:cubicBezTo>
                <a:cubicBezTo>
                  <a:pt x="8413" y="7342"/>
                  <a:pt x="8287" y="7594"/>
                  <a:pt x="8287" y="7814"/>
                </a:cubicBezTo>
                <a:cubicBezTo>
                  <a:pt x="8287" y="8255"/>
                  <a:pt x="8570" y="8633"/>
                  <a:pt x="8980" y="8791"/>
                </a:cubicBezTo>
                <a:lnTo>
                  <a:pt x="8980" y="10965"/>
                </a:lnTo>
                <a:lnTo>
                  <a:pt x="8602" y="10965"/>
                </a:lnTo>
                <a:cubicBezTo>
                  <a:pt x="8066" y="10965"/>
                  <a:pt x="7594" y="10460"/>
                  <a:pt x="7594" y="9925"/>
                </a:cubicBezTo>
                <a:lnTo>
                  <a:pt x="7594" y="4790"/>
                </a:lnTo>
                <a:close/>
                <a:moveTo>
                  <a:pt x="9988" y="8885"/>
                </a:moveTo>
                <a:cubicBezTo>
                  <a:pt x="10177" y="8885"/>
                  <a:pt x="10335" y="9043"/>
                  <a:pt x="10335" y="9232"/>
                </a:cubicBezTo>
                <a:lnTo>
                  <a:pt x="10335" y="10618"/>
                </a:lnTo>
                <a:cubicBezTo>
                  <a:pt x="10335" y="10807"/>
                  <a:pt x="10177" y="10965"/>
                  <a:pt x="9988" y="10965"/>
                </a:cubicBezTo>
                <a:lnTo>
                  <a:pt x="9641" y="10965"/>
                </a:lnTo>
                <a:lnTo>
                  <a:pt x="9641" y="8885"/>
                </a:lnTo>
                <a:close/>
                <a:moveTo>
                  <a:pt x="1734" y="1"/>
                </a:moveTo>
                <a:cubicBezTo>
                  <a:pt x="1167" y="1"/>
                  <a:pt x="694" y="473"/>
                  <a:pt x="694" y="1009"/>
                </a:cubicBezTo>
                <a:lnTo>
                  <a:pt x="694" y="9200"/>
                </a:lnTo>
                <a:cubicBezTo>
                  <a:pt x="694" y="9641"/>
                  <a:pt x="978" y="10019"/>
                  <a:pt x="1356" y="10177"/>
                </a:cubicBezTo>
                <a:lnTo>
                  <a:pt x="1356" y="10965"/>
                </a:lnTo>
                <a:lnTo>
                  <a:pt x="348" y="10965"/>
                </a:lnTo>
                <a:cubicBezTo>
                  <a:pt x="158" y="10965"/>
                  <a:pt x="1" y="11122"/>
                  <a:pt x="1" y="11343"/>
                </a:cubicBezTo>
                <a:cubicBezTo>
                  <a:pt x="1" y="11532"/>
                  <a:pt x="158" y="11689"/>
                  <a:pt x="348" y="11689"/>
                </a:cubicBezTo>
                <a:lnTo>
                  <a:pt x="3057" y="11689"/>
                </a:lnTo>
                <a:cubicBezTo>
                  <a:pt x="3246" y="11689"/>
                  <a:pt x="3403" y="11532"/>
                  <a:pt x="3403" y="11343"/>
                </a:cubicBezTo>
                <a:cubicBezTo>
                  <a:pt x="3403" y="11122"/>
                  <a:pt x="3246" y="10965"/>
                  <a:pt x="3057" y="10965"/>
                </a:cubicBezTo>
                <a:lnTo>
                  <a:pt x="2049" y="10965"/>
                </a:lnTo>
                <a:lnTo>
                  <a:pt x="2049" y="10177"/>
                </a:lnTo>
                <a:cubicBezTo>
                  <a:pt x="2427" y="10019"/>
                  <a:pt x="2710" y="9673"/>
                  <a:pt x="2710" y="9200"/>
                </a:cubicBezTo>
                <a:lnTo>
                  <a:pt x="2710" y="8885"/>
                </a:lnTo>
                <a:lnTo>
                  <a:pt x="3057" y="8885"/>
                </a:lnTo>
                <a:cubicBezTo>
                  <a:pt x="3467" y="8885"/>
                  <a:pt x="3813" y="8665"/>
                  <a:pt x="3971" y="8350"/>
                </a:cubicBezTo>
                <a:lnTo>
                  <a:pt x="4727" y="8696"/>
                </a:lnTo>
                <a:cubicBezTo>
                  <a:pt x="4947" y="8822"/>
                  <a:pt x="5231" y="8885"/>
                  <a:pt x="5451" y="8885"/>
                </a:cubicBezTo>
                <a:lnTo>
                  <a:pt x="6838" y="8885"/>
                </a:lnTo>
                <a:lnTo>
                  <a:pt x="6838" y="9925"/>
                </a:lnTo>
                <a:cubicBezTo>
                  <a:pt x="6838" y="10870"/>
                  <a:pt x="7594" y="11689"/>
                  <a:pt x="8539" y="11689"/>
                </a:cubicBezTo>
                <a:lnTo>
                  <a:pt x="9925" y="11689"/>
                </a:lnTo>
                <a:cubicBezTo>
                  <a:pt x="10461" y="11689"/>
                  <a:pt x="10933" y="11217"/>
                  <a:pt x="10933" y="10650"/>
                </a:cubicBezTo>
                <a:lnTo>
                  <a:pt x="10933" y="9232"/>
                </a:lnTo>
                <a:cubicBezTo>
                  <a:pt x="10933" y="8980"/>
                  <a:pt x="10807" y="8728"/>
                  <a:pt x="10681" y="8570"/>
                </a:cubicBezTo>
                <a:cubicBezTo>
                  <a:pt x="10839" y="8381"/>
                  <a:pt x="10933" y="8129"/>
                  <a:pt x="10933" y="7909"/>
                </a:cubicBezTo>
                <a:cubicBezTo>
                  <a:pt x="10933" y="7783"/>
                  <a:pt x="10902" y="7625"/>
                  <a:pt x="10870" y="7499"/>
                </a:cubicBezTo>
                <a:cubicBezTo>
                  <a:pt x="11311" y="7405"/>
                  <a:pt x="11626" y="6995"/>
                  <a:pt x="11626" y="6522"/>
                </a:cubicBezTo>
                <a:cubicBezTo>
                  <a:pt x="11626" y="6239"/>
                  <a:pt x="11500" y="6018"/>
                  <a:pt x="11343" y="5861"/>
                </a:cubicBezTo>
                <a:cubicBezTo>
                  <a:pt x="11500" y="5672"/>
                  <a:pt x="11626" y="5420"/>
                  <a:pt x="11626" y="5199"/>
                </a:cubicBezTo>
                <a:cubicBezTo>
                  <a:pt x="11721" y="4632"/>
                  <a:pt x="11374" y="4254"/>
                  <a:pt x="10933" y="4128"/>
                </a:cubicBezTo>
                <a:cubicBezTo>
                  <a:pt x="10965" y="4002"/>
                  <a:pt x="11028" y="3876"/>
                  <a:pt x="11028" y="3718"/>
                </a:cubicBezTo>
                <a:cubicBezTo>
                  <a:pt x="11028" y="3466"/>
                  <a:pt x="10902" y="3214"/>
                  <a:pt x="10744" y="3057"/>
                </a:cubicBezTo>
                <a:cubicBezTo>
                  <a:pt x="10902" y="2868"/>
                  <a:pt x="11028" y="2616"/>
                  <a:pt x="11028" y="2395"/>
                </a:cubicBezTo>
                <a:lnTo>
                  <a:pt x="11028" y="1009"/>
                </a:lnTo>
                <a:cubicBezTo>
                  <a:pt x="11028" y="473"/>
                  <a:pt x="10555" y="1"/>
                  <a:pt x="9988" y="1"/>
                </a:cubicBezTo>
                <a:lnTo>
                  <a:pt x="8602" y="1"/>
                </a:lnTo>
                <a:cubicBezTo>
                  <a:pt x="7657" y="1"/>
                  <a:pt x="6932" y="726"/>
                  <a:pt x="6932" y="1671"/>
                </a:cubicBezTo>
                <a:lnTo>
                  <a:pt x="6932" y="2710"/>
                </a:lnTo>
                <a:lnTo>
                  <a:pt x="6365" y="2710"/>
                </a:lnTo>
                <a:cubicBezTo>
                  <a:pt x="5987" y="2710"/>
                  <a:pt x="5577" y="2868"/>
                  <a:pt x="5294" y="3151"/>
                </a:cubicBezTo>
                <a:cubicBezTo>
                  <a:pt x="5136" y="3309"/>
                  <a:pt x="4947" y="3372"/>
                  <a:pt x="4727" y="3372"/>
                </a:cubicBezTo>
                <a:lnTo>
                  <a:pt x="4097" y="3372"/>
                </a:lnTo>
                <a:cubicBezTo>
                  <a:pt x="3939" y="2994"/>
                  <a:pt x="3561" y="2710"/>
                  <a:pt x="3088" y="2710"/>
                </a:cubicBezTo>
                <a:lnTo>
                  <a:pt x="2742" y="2710"/>
                </a:lnTo>
                <a:lnTo>
                  <a:pt x="2742" y="1009"/>
                </a:lnTo>
                <a:cubicBezTo>
                  <a:pt x="2742" y="473"/>
                  <a:pt x="2269" y="1"/>
                  <a:pt x="1734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10264;p68">
            <a:extLst>
              <a:ext uri="{FF2B5EF4-FFF2-40B4-BE49-F238E27FC236}">
                <a16:creationId xmlns:a16="http://schemas.microsoft.com/office/drawing/2014/main" id="{8F172B4F-5B68-43BD-899C-F8B3A87A9A10}"/>
              </a:ext>
            </a:extLst>
          </p:cNvPr>
          <p:cNvGrpSpPr/>
          <p:nvPr/>
        </p:nvGrpSpPr>
        <p:grpSpPr>
          <a:xfrm>
            <a:off x="3081101" y="2915367"/>
            <a:ext cx="356438" cy="353557"/>
            <a:chOff x="-31166825" y="1939525"/>
            <a:chExt cx="293800" cy="291425"/>
          </a:xfrm>
          <a:solidFill>
            <a:srgbClr val="000400"/>
          </a:solidFill>
        </p:grpSpPr>
        <p:sp>
          <p:nvSpPr>
            <p:cNvPr id="476" name="Google Shape;10265;p68">
              <a:extLst>
                <a:ext uri="{FF2B5EF4-FFF2-40B4-BE49-F238E27FC236}">
                  <a16:creationId xmlns:a16="http://schemas.microsoft.com/office/drawing/2014/main" id="{AAC87C94-8EB3-4205-A78B-A2298C9ED485}"/>
                </a:ext>
              </a:extLst>
            </p:cNvPr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0266;p68">
              <a:extLst>
                <a:ext uri="{FF2B5EF4-FFF2-40B4-BE49-F238E27FC236}">
                  <a16:creationId xmlns:a16="http://schemas.microsoft.com/office/drawing/2014/main" id="{F0867CF0-C2E7-4C2F-8B07-C0243144CF86}"/>
                </a:ext>
              </a:extLst>
            </p:cNvPr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0267;p68">
              <a:extLst>
                <a:ext uri="{FF2B5EF4-FFF2-40B4-BE49-F238E27FC236}">
                  <a16:creationId xmlns:a16="http://schemas.microsoft.com/office/drawing/2014/main" id="{BE24D18B-93FD-4545-BFC3-57677D24CE4E}"/>
                </a:ext>
              </a:extLst>
            </p:cNvPr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0268;p68">
              <a:extLst>
                <a:ext uri="{FF2B5EF4-FFF2-40B4-BE49-F238E27FC236}">
                  <a16:creationId xmlns:a16="http://schemas.microsoft.com/office/drawing/2014/main" id="{B0B3895A-67EC-43AD-88E0-34B5C0A16476}"/>
                </a:ext>
              </a:extLst>
            </p:cNvPr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0269;p68">
              <a:extLst>
                <a:ext uri="{FF2B5EF4-FFF2-40B4-BE49-F238E27FC236}">
                  <a16:creationId xmlns:a16="http://schemas.microsoft.com/office/drawing/2014/main" id="{97B21079-4CD4-4414-BBCA-105320CC6188}"/>
                </a:ext>
              </a:extLst>
            </p:cNvPr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0270;p68">
              <a:extLst>
                <a:ext uri="{FF2B5EF4-FFF2-40B4-BE49-F238E27FC236}">
                  <a16:creationId xmlns:a16="http://schemas.microsoft.com/office/drawing/2014/main" id="{405B06E4-37A9-43C6-8048-DE27E159055C}"/>
                </a:ext>
              </a:extLst>
            </p:cNvPr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0271;p68">
              <a:extLst>
                <a:ext uri="{FF2B5EF4-FFF2-40B4-BE49-F238E27FC236}">
                  <a16:creationId xmlns:a16="http://schemas.microsoft.com/office/drawing/2014/main" id="{1367F454-4BA3-4326-8902-EBC7E9F043DA}"/>
                </a:ext>
              </a:extLst>
            </p:cNvPr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0272;p68">
              <a:extLst>
                <a:ext uri="{FF2B5EF4-FFF2-40B4-BE49-F238E27FC236}">
                  <a16:creationId xmlns:a16="http://schemas.microsoft.com/office/drawing/2014/main" id="{FFA24351-5B5F-4585-AB84-77988C005DB6}"/>
                </a:ext>
              </a:extLst>
            </p:cNvPr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0273;p68">
              <a:extLst>
                <a:ext uri="{FF2B5EF4-FFF2-40B4-BE49-F238E27FC236}">
                  <a16:creationId xmlns:a16="http://schemas.microsoft.com/office/drawing/2014/main" id="{524A04D5-BEC6-4737-8CD6-19124287B723}"/>
                </a:ext>
              </a:extLst>
            </p:cNvPr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0274;p68">
              <a:extLst>
                <a:ext uri="{FF2B5EF4-FFF2-40B4-BE49-F238E27FC236}">
                  <a16:creationId xmlns:a16="http://schemas.microsoft.com/office/drawing/2014/main" id="{44618BA1-72FA-46F4-A1C0-7D9A7127BEFE}"/>
                </a:ext>
              </a:extLst>
            </p:cNvPr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0275;p68">
              <a:extLst>
                <a:ext uri="{FF2B5EF4-FFF2-40B4-BE49-F238E27FC236}">
                  <a16:creationId xmlns:a16="http://schemas.microsoft.com/office/drawing/2014/main" id="{5D33B53A-38D5-4CF0-9E45-C2BBF525C822}"/>
                </a:ext>
              </a:extLst>
            </p:cNvPr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10276;p68">
            <a:extLst>
              <a:ext uri="{FF2B5EF4-FFF2-40B4-BE49-F238E27FC236}">
                <a16:creationId xmlns:a16="http://schemas.microsoft.com/office/drawing/2014/main" id="{588F1EBD-4137-4088-B329-6FF8F21F8538}"/>
              </a:ext>
            </a:extLst>
          </p:cNvPr>
          <p:cNvGrpSpPr/>
          <p:nvPr/>
        </p:nvGrpSpPr>
        <p:grpSpPr>
          <a:xfrm>
            <a:off x="3082057" y="3383295"/>
            <a:ext cx="354527" cy="354133"/>
            <a:chOff x="-31165250" y="2298675"/>
            <a:chExt cx="292225" cy="291900"/>
          </a:xfrm>
          <a:solidFill>
            <a:srgbClr val="000400"/>
          </a:solidFill>
        </p:grpSpPr>
        <p:sp>
          <p:nvSpPr>
            <p:cNvPr id="488" name="Google Shape;10277;p68">
              <a:extLst>
                <a:ext uri="{FF2B5EF4-FFF2-40B4-BE49-F238E27FC236}">
                  <a16:creationId xmlns:a16="http://schemas.microsoft.com/office/drawing/2014/main" id="{912D40C9-FBFD-4697-A665-539654167C53}"/>
                </a:ext>
              </a:extLst>
            </p:cNvPr>
            <p:cNvSpPr/>
            <p:nvPr/>
          </p:nvSpPr>
          <p:spPr>
            <a:xfrm>
              <a:off x="-31003000" y="2332550"/>
              <a:ext cx="86675" cy="103400"/>
            </a:xfrm>
            <a:custGeom>
              <a:avLst/>
              <a:gdLst/>
              <a:ahLst/>
              <a:cxnLst/>
              <a:rect l="l" t="t" r="r" b="b"/>
              <a:pathLst>
                <a:path w="3467" h="4136" extrusionOk="0">
                  <a:moveTo>
                    <a:pt x="2049" y="1386"/>
                  </a:moveTo>
                  <a:cubicBezTo>
                    <a:pt x="2017" y="1764"/>
                    <a:pt x="1923" y="2111"/>
                    <a:pt x="1734" y="2426"/>
                  </a:cubicBezTo>
                  <a:cubicBezTo>
                    <a:pt x="1576" y="2111"/>
                    <a:pt x="1450" y="1764"/>
                    <a:pt x="1418" y="1386"/>
                  </a:cubicBezTo>
                  <a:close/>
                  <a:moveTo>
                    <a:pt x="1734" y="0"/>
                  </a:moveTo>
                  <a:cubicBezTo>
                    <a:pt x="1545" y="0"/>
                    <a:pt x="1387" y="158"/>
                    <a:pt x="1387" y="347"/>
                  </a:cubicBezTo>
                  <a:lnTo>
                    <a:pt x="1387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71"/>
                  </a:cubicBezTo>
                  <a:cubicBezTo>
                    <a:pt x="1" y="1260"/>
                    <a:pt x="158" y="1418"/>
                    <a:pt x="347" y="1418"/>
                  </a:cubicBezTo>
                  <a:lnTo>
                    <a:pt x="694" y="1418"/>
                  </a:lnTo>
                  <a:cubicBezTo>
                    <a:pt x="757" y="2016"/>
                    <a:pt x="946" y="2552"/>
                    <a:pt x="1292" y="3056"/>
                  </a:cubicBezTo>
                  <a:lnTo>
                    <a:pt x="788" y="3592"/>
                  </a:lnTo>
                  <a:cubicBezTo>
                    <a:pt x="662" y="3686"/>
                    <a:pt x="662" y="3938"/>
                    <a:pt x="788" y="4064"/>
                  </a:cubicBezTo>
                  <a:cubicBezTo>
                    <a:pt x="851" y="4111"/>
                    <a:pt x="938" y="4135"/>
                    <a:pt x="1025" y="4135"/>
                  </a:cubicBezTo>
                  <a:cubicBezTo>
                    <a:pt x="1111" y="4135"/>
                    <a:pt x="1198" y="4111"/>
                    <a:pt x="1261" y="4064"/>
                  </a:cubicBezTo>
                  <a:lnTo>
                    <a:pt x="1702" y="3623"/>
                  </a:lnTo>
                  <a:lnTo>
                    <a:pt x="2112" y="4064"/>
                  </a:lnTo>
                  <a:cubicBezTo>
                    <a:pt x="2175" y="4111"/>
                    <a:pt x="2269" y="4135"/>
                    <a:pt x="2360" y="4135"/>
                  </a:cubicBezTo>
                  <a:cubicBezTo>
                    <a:pt x="2450" y="4135"/>
                    <a:pt x="2537" y="4111"/>
                    <a:pt x="2584" y="4064"/>
                  </a:cubicBezTo>
                  <a:cubicBezTo>
                    <a:pt x="2710" y="3938"/>
                    <a:pt x="2710" y="3686"/>
                    <a:pt x="2584" y="3592"/>
                  </a:cubicBezTo>
                  <a:lnTo>
                    <a:pt x="2080" y="3056"/>
                  </a:lnTo>
                  <a:cubicBezTo>
                    <a:pt x="2395" y="2552"/>
                    <a:pt x="2584" y="2016"/>
                    <a:pt x="2679" y="1418"/>
                  </a:cubicBezTo>
                  <a:lnTo>
                    <a:pt x="3025" y="1418"/>
                  </a:lnTo>
                  <a:cubicBezTo>
                    <a:pt x="3214" y="1418"/>
                    <a:pt x="3372" y="1260"/>
                    <a:pt x="3372" y="1071"/>
                  </a:cubicBezTo>
                  <a:cubicBezTo>
                    <a:pt x="3466" y="851"/>
                    <a:pt x="3309" y="693"/>
                    <a:pt x="3120" y="693"/>
                  </a:cubicBez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0278;p68">
              <a:extLst>
                <a:ext uri="{FF2B5EF4-FFF2-40B4-BE49-F238E27FC236}">
                  <a16:creationId xmlns:a16="http://schemas.microsoft.com/office/drawing/2014/main" id="{D6B0447A-99EE-4C86-BCC0-8E041386B51B}"/>
                </a:ext>
              </a:extLst>
            </p:cNvPr>
            <p:cNvSpPr/>
            <p:nvPr/>
          </p:nvSpPr>
          <p:spPr>
            <a:xfrm>
              <a:off x="-31165250" y="2298675"/>
              <a:ext cx="292225" cy="291900"/>
            </a:xfrm>
            <a:custGeom>
              <a:avLst/>
              <a:gdLst/>
              <a:ahLst/>
              <a:cxnLst/>
              <a:rect l="l" t="t" r="r" b="b"/>
              <a:pathLst>
                <a:path w="11689" h="11676" extrusionOk="0">
                  <a:moveTo>
                    <a:pt x="8192" y="630"/>
                  </a:moveTo>
                  <a:cubicBezTo>
                    <a:pt x="9704" y="630"/>
                    <a:pt x="10933" y="1859"/>
                    <a:pt x="10933" y="3403"/>
                  </a:cubicBezTo>
                  <a:cubicBezTo>
                    <a:pt x="10964" y="4947"/>
                    <a:pt x="9767" y="6144"/>
                    <a:pt x="8224" y="6144"/>
                  </a:cubicBezTo>
                  <a:cubicBezTo>
                    <a:pt x="7656" y="6144"/>
                    <a:pt x="7152" y="5986"/>
                    <a:pt x="6711" y="5671"/>
                  </a:cubicBezTo>
                  <a:cubicBezTo>
                    <a:pt x="6674" y="5634"/>
                    <a:pt x="6616" y="5619"/>
                    <a:pt x="6548" y="5619"/>
                  </a:cubicBezTo>
                  <a:cubicBezTo>
                    <a:pt x="6501" y="5619"/>
                    <a:pt x="6448" y="5627"/>
                    <a:pt x="6396" y="5640"/>
                  </a:cubicBezTo>
                  <a:lnTo>
                    <a:pt x="5609" y="5923"/>
                  </a:lnTo>
                  <a:lnTo>
                    <a:pt x="5861" y="4947"/>
                  </a:lnTo>
                  <a:cubicBezTo>
                    <a:pt x="5861" y="4852"/>
                    <a:pt x="5861" y="4789"/>
                    <a:pt x="5829" y="4695"/>
                  </a:cubicBezTo>
                  <a:cubicBezTo>
                    <a:pt x="5577" y="4317"/>
                    <a:pt x="5451" y="3844"/>
                    <a:pt x="5451" y="3403"/>
                  </a:cubicBezTo>
                  <a:cubicBezTo>
                    <a:pt x="5451" y="1859"/>
                    <a:pt x="6680" y="630"/>
                    <a:pt x="8192" y="630"/>
                  </a:cubicBezTo>
                  <a:close/>
                  <a:moveTo>
                    <a:pt x="3403" y="5545"/>
                  </a:moveTo>
                  <a:cubicBezTo>
                    <a:pt x="3970" y="5545"/>
                    <a:pt x="4474" y="5703"/>
                    <a:pt x="4916" y="5986"/>
                  </a:cubicBezTo>
                  <a:lnTo>
                    <a:pt x="4790" y="6490"/>
                  </a:lnTo>
                  <a:cubicBezTo>
                    <a:pt x="4758" y="6616"/>
                    <a:pt x="4790" y="6742"/>
                    <a:pt x="4916" y="6868"/>
                  </a:cubicBezTo>
                  <a:cubicBezTo>
                    <a:pt x="4960" y="6913"/>
                    <a:pt x="5052" y="6958"/>
                    <a:pt x="5146" y="6958"/>
                  </a:cubicBezTo>
                  <a:cubicBezTo>
                    <a:pt x="5186" y="6958"/>
                    <a:pt x="5225" y="6950"/>
                    <a:pt x="5262" y="6931"/>
                  </a:cubicBezTo>
                  <a:lnTo>
                    <a:pt x="5703" y="6774"/>
                  </a:lnTo>
                  <a:cubicBezTo>
                    <a:pt x="6018" y="7152"/>
                    <a:pt x="6176" y="7656"/>
                    <a:pt x="6176" y="8255"/>
                  </a:cubicBezTo>
                  <a:cubicBezTo>
                    <a:pt x="6176" y="8696"/>
                    <a:pt x="6050" y="9137"/>
                    <a:pt x="5829" y="9546"/>
                  </a:cubicBezTo>
                  <a:cubicBezTo>
                    <a:pt x="5766" y="9609"/>
                    <a:pt x="5766" y="9704"/>
                    <a:pt x="5766" y="9767"/>
                  </a:cubicBezTo>
                  <a:lnTo>
                    <a:pt x="6018" y="10775"/>
                  </a:lnTo>
                  <a:lnTo>
                    <a:pt x="5231" y="10491"/>
                  </a:lnTo>
                  <a:cubicBezTo>
                    <a:pt x="5178" y="10478"/>
                    <a:pt x="5126" y="10471"/>
                    <a:pt x="5078" y="10471"/>
                  </a:cubicBezTo>
                  <a:cubicBezTo>
                    <a:pt x="5011" y="10471"/>
                    <a:pt x="4952" y="10486"/>
                    <a:pt x="4916" y="10523"/>
                  </a:cubicBezTo>
                  <a:cubicBezTo>
                    <a:pt x="4474" y="10838"/>
                    <a:pt x="3939" y="10996"/>
                    <a:pt x="3403" y="10996"/>
                  </a:cubicBezTo>
                  <a:cubicBezTo>
                    <a:pt x="1891" y="10996"/>
                    <a:pt x="662" y="9767"/>
                    <a:pt x="662" y="8286"/>
                  </a:cubicBezTo>
                  <a:cubicBezTo>
                    <a:pt x="662" y="6774"/>
                    <a:pt x="1891" y="5545"/>
                    <a:pt x="3403" y="5545"/>
                  </a:cubicBezTo>
                  <a:close/>
                  <a:moveTo>
                    <a:pt x="8224" y="0"/>
                  </a:moveTo>
                  <a:cubicBezTo>
                    <a:pt x="6333" y="0"/>
                    <a:pt x="4790" y="1544"/>
                    <a:pt x="4790" y="3434"/>
                  </a:cubicBezTo>
                  <a:cubicBezTo>
                    <a:pt x="4790" y="3938"/>
                    <a:pt x="4916" y="4506"/>
                    <a:pt x="5136" y="4978"/>
                  </a:cubicBezTo>
                  <a:lnTo>
                    <a:pt x="5073" y="5262"/>
                  </a:lnTo>
                  <a:cubicBezTo>
                    <a:pt x="4569" y="4978"/>
                    <a:pt x="4002" y="4821"/>
                    <a:pt x="3435" y="4821"/>
                  </a:cubicBezTo>
                  <a:cubicBezTo>
                    <a:pt x="1513" y="4821"/>
                    <a:pt x="1" y="6364"/>
                    <a:pt x="1" y="8255"/>
                  </a:cubicBezTo>
                  <a:cubicBezTo>
                    <a:pt x="1" y="10113"/>
                    <a:pt x="1544" y="11657"/>
                    <a:pt x="3435" y="11657"/>
                  </a:cubicBezTo>
                  <a:cubicBezTo>
                    <a:pt x="4065" y="11657"/>
                    <a:pt x="4632" y="11500"/>
                    <a:pt x="5168" y="11185"/>
                  </a:cubicBezTo>
                  <a:lnTo>
                    <a:pt x="6365" y="11657"/>
                  </a:lnTo>
                  <a:cubicBezTo>
                    <a:pt x="6411" y="11669"/>
                    <a:pt x="6457" y="11676"/>
                    <a:pt x="6503" y="11676"/>
                  </a:cubicBezTo>
                  <a:cubicBezTo>
                    <a:pt x="6583" y="11676"/>
                    <a:pt x="6663" y="11654"/>
                    <a:pt x="6743" y="11594"/>
                  </a:cubicBezTo>
                  <a:cubicBezTo>
                    <a:pt x="6806" y="11500"/>
                    <a:pt x="6837" y="11405"/>
                    <a:pt x="6837" y="11248"/>
                  </a:cubicBezTo>
                  <a:lnTo>
                    <a:pt x="6491" y="9767"/>
                  </a:lnTo>
                  <a:cubicBezTo>
                    <a:pt x="6743" y="9294"/>
                    <a:pt x="6837" y="8790"/>
                    <a:pt x="6837" y="8255"/>
                  </a:cubicBezTo>
                  <a:cubicBezTo>
                    <a:pt x="6837" y="7625"/>
                    <a:pt x="6648" y="6994"/>
                    <a:pt x="6333" y="6427"/>
                  </a:cubicBezTo>
                  <a:lnTo>
                    <a:pt x="6459" y="6396"/>
                  </a:lnTo>
                  <a:cubicBezTo>
                    <a:pt x="6963" y="6711"/>
                    <a:pt x="7593" y="6868"/>
                    <a:pt x="8192" y="6868"/>
                  </a:cubicBezTo>
                  <a:cubicBezTo>
                    <a:pt x="10082" y="6868"/>
                    <a:pt x="11626" y="5325"/>
                    <a:pt x="11626" y="3434"/>
                  </a:cubicBezTo>
                  <a:cubicBezTo>
                    <a:pt x="11689" y="1544"/>
                    <a:pt x="10114" y="0"/>
                    <a:pt x="8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0279;p68">
              <a:extLst>
                <a:ext uri="{FF2B5EF4-FFF2-40B4-BE49-F238E27FC236}">
                  <a16:creationId xmlns:a16="http://schemas.microsoft.com/office/drawing/2014/main" id="{70618893-70D1-4469-8E05-D72484817436}"/>
                </a:ext>
              </a:extLst>
            </p:cNvPr>
            <p:cNvSpPr/>
            <p:nvPr/>
          </p:nvSpPr>
          <p:spPr>
            <a:xfrm>
              <a:off x="-31115625" y="2452250"/>
              <a:ext cx="70900" cy="104150"/>
            </a:xfrm>
            <a:custGeom>
              <a:avLst/>
              <a:gdLst/>
              <a:ahLst/>
              <a:cxnLst/>
              <a:rect l="l" t="t" r="r" b="b"/>
              <a:pathLst>
                <a:path w="2836" h="4166" extrusionOk="0">
                  <a:moveTo>
                    <a:pt x="1481" y="1576"/>
                  </a:moveTo>
                  <a:lnTo>
                    <a:pt x="1639" y="2112"/>
                  </a:lnTo>
                  <a:lnTo>
                    <a:pt x="1324" y="2112"/>
                  </a:lnTo>
                  <a:lnTo>
                    <a:pt x="1481" y="1576"/>
                  </a:lnTo>
                  <a:close/>
                  <a:moveTo>
                    <a:pt x="1418" y="1"/>
                  </a:moveTo>
                  <a:cubicBezTo>
                    <a:pt x="1261" y="1"/>
                    <a:pt x="1166" y="127"/>
                    <a:pt x="1103" y="253"/>
                  </a:cubicBezTo>
                  <a:lnTo>
                    <a:pt x="568" y="2049"/>
                  </a:lnTo>
                  <a:lnTo>
                    <a:pt x="410" y="2049"/>
                  </a:lnTo>
                  <a:cubicBezTo>
                    <a:pt x="221" y="2049"/>
                    <a:pt x="64" y="2206"/>
                    <a:pt x="64" y="2427"/>
                  </a:cubicBezTo>
                  <a:cubicBezTo>
                    <a:pt x="64" y="2584"/>
                    <a:pt x="158" y="2742"/>
                    <a:pt x="316" y="2773"/>
                  </a:cubicBezTo>
                  <a:lnTo>
                    <a:pt x="64" y="3718"/>
                  </a:lnTo>
                  <a:cubicBezTo>
                    <a:pt x="1" y="3907"/>
                    <a:pt x="95" y="4065"/>
                    <a:pt x="284" y="4159"/>
                  </a:cubicBezTo>
                  <a:cubicBezTo>
                    <a:pt x="308" y="4163"/>
                    <a:pt x="332" y="4165"/>
                    <a:pt x="355" y="4165"/>
                  </a:cubicBezTo>
                  <a:cubicBezTo>
                    <a:pt x="512" y="4165"/>
                    <a:pt x="643" y="4072"/>
                    <a:pt x="725" y="3907"/>
                  </a:cubicBezTo>
                  <a:lnTo>
                    <a:pt x="1072" y="2773"/>
                  </a:lnTo>
                  <a:lnTo>
                    <a:pt x="1796" y="2773"/>
                  </a:lnTo>
                  <a:lnTo>
                    <a:pt x="2143" y="3907"/>
                  </a:lnTo>
                  <a:cubicBezTo>
                    <a:pt x="2170" y="4072"/>
                    <a:pt x="2318" y="4165"/>
                    <a:pt x="2502" y="4165"/>
                  </a:cubicBezTo>
                  <a:cubicBezTo>
                    <a:pt x="2528" y="4165"/>
                    <a:pt x="2556" y="4163"/>
                    <a:pt x="2584" y="4159"/>
                  </a:cubicBezTo>
                  <a:cubicBezTo>
                    <a:pt x="2773" y="4096"/>
                    <a:pt x="2836" y="3907"/>
                    <a:pt x="2805" y="3718"/>
                  </a:cubicBezTo>
                  <a:lnTo>
                    <a:pt x="2521" y="2773"/>
                  </a:lnTo>
                  <a:cubicBezTo>
                    <a:pt x="2678" y="2742"/>
                    <a:pt x="2805" y="2616"/>
                    <a:pt x="2805" y="2427"/>
                  </a:cubicBezTo>
                  <a:cubicBezTo>
                    <a:pt x="2805" y="2206"/>
                    <a:pt x="2647" y="2049"/>
                    <a:pt x="2458" y="2049"/>
                  </a:cubicBezTo>
                  <a:lnTo>
                    <a:pt x="2300" y="2049"/>
                  </a:lnTo>
                  <a:lnTo>
                    <a:pt x="1733" y="253"/>
                  </a:lnTo>
                  <a:cubicBezTo>
                    <a:pt x="1702" y="95"/>
                    <a:pt x="1576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10280;p68">
            <a:extLst>
              <a:ext uri="{FF2B5EF4-FFF2-40B4-BE49-F238E27FC236}">
                <a16:creationId xmlns:a16="http://schemas.microsoft.com/office/drawing/2014/main" id="{ADD109C2-B65B-47F9-B1AF-8F2E48B0DCB4}"/>
              </a:ext>
            </a:extLst>
          </p:cNvPr>
          <p:cNvGrpSpPr/>
          <p:nvPr/>
        </p:nvGrpSpPr>
        <p:grpSpPr>
          <a:xfrm>
            <a:off x="3082542" y="3843949"/>
            <a:ext cx="353557" cy="353557"/>
            <a:chOff x="-31164450" y="2657050"/>
            <a:chExt cx="291425" cy="291425"/>
          </a:xfrm>
          <a:solidFill>
            <a:srgbClr val="000400"/>
          </a:solidFill>
        </p:grpSpPr>
        <p:sp>
          <p:nvSpPr>
            <p:cNvPr id="492" name="Google Shape;10281;p68">
              <a:extLst>
                <a:ext uri="{FF2B5EF4-FFF2-40B4-BE49-F238E27FC236}">
                  <a16:creationId xmlns:a16="http://schemas.microsoft.com/office/drawing/2014/main" id="{0A4143C6-9BA5-4158-8071-CF8956E97A42}"/>
                </a:ext>
              </a:extLst>
            </p:cNvPr>
            <p:cNvSpPr/>
            <p:nvPr/>
          </p:nvSpPr>
          <p:spPr>
            <a:xfrm>
              <a:off x="-31028975" y="27610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63" y="536"/>
                    <a:pt x="221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0282;p68">
              <a:extLst>
                <a:ext uri="{FF2B5EF4-FFF2-40B4-BE49-F238E27FC236}">
                  <a16:creationId xmlns:a16="http://schemas.microsoft.com/office/drawing/2014/main" id="{AEE3241A-40A6-4A46-9B4C-7EEAEAF18758}"/>
                </a:ext>
              </a:extLst>
            </p:cNvPr>
            <p:cNvSpPr/>
            <p:nvPr/>
          </p:nvSpPr>
          <p:spPr>
            <a:xfrm>
              <a:off x="-31028975" y="2794075"/>
              <a:ext cx="18125" cy="52025"/>
            </a:xfrm>
            <a:custGeom>
              <a:avLst/>
              <a:gdLst/>
              <a:ahLst/>
              <a:cxnLst/>
              <a:rect l="l" t="t" r="r" b="b"/>
              <a:pathLst>
                <a:path w="725" h="2081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63" y="1923"/>
                    <a:pt x="221" y="2080"/>
                    <a:pt x="378" y="2080"/>
                  </a:cubicBezTo>
                  <a:cubicBezTo>
                    <a:pt x="567" y="2080"/>
                    <a:pt x="725" y="1923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0283;p68">
              <a:extLst>
                <a:ext uri="{FF2B5EF4-FFF2-40B4-BE49-F238E27FC236}">
                  <a16:creationId xmlns:a16="http://schemas.microsoft.com/office/drawing/2014/main" id="{81D73D77-A703-4E5A-AB27-B5D7A85DE35B}"/>
                </a:ext>
              </a:extLst>
            </p:cNvPr>
            <p:cNvSpPr/>
            <p:nvPr/>
          </p:nvSpPr>
          <p:spPr>
            <a:xfrm>
              <a:off x="-31164450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1323" y="4852"/>
                  </a:moveTo>
                  <a:lnTo>
                    <a:pt x="1323" y="8286"/>
                  </a:lnTo>
                  <a:lnTo>
                    <a:pt x="977" y="8286"/>
                  </a:lnTo>
                  <a:cubicBezTo>
                    <a:pt x="788" y="8286"/>
                    <a:pt x="630" y="8128"/>
                    <a:pt x="630" y="7939"/>
                  </a:cubicBezTo>
                  <a:lnTo>
                    <a:pt x="630" y="5198"/>
                  </a:lnTo>
                  <a:cubicBezTo>
                    <a:pt x="630" y="5009"/>
                    <a:pt x="788" y="4852"/>
                    <a:pt x="977" y="4852"/>
                  </a:cubicBezTo>
                  <a:close/>
                  <a:moveTo>
                    <a:pt x="10554" y="4852"/>
                  </a:moveTo>
                  <a:cubicBezTo>
                    <a:pt x="10743" y="4852"/>
                    <a:pt x="10901" y="5009"/>
                    <a:pt x="10901" y="5198"/>
                  </a:cubicBezTo>
                  <a:lnTo>
                    <a:pt x="10901" y="7939"/>
                  </a:lnTo>
                  <a:lnTo>
                    <a:pt x="10932" y="7939"/>
                  </a:lnTo>
                  <a:cubicBezTo>
                    <a:pt x="10932" y="8128"/>
                    <a:pt x="10775" y="8286"/>
                    <a:pt x="10586" y="8286"/>
                  </a:cubicBezTo>
                  <a:lnTo>
                    <a:pt x="10239" y="8286"/>
                  </a:lnTo>
                  <a:lnTo>
                    <a:pt x="10239" y="4852"/>
                  </a:lnTo>
                  <a:close/>
                  <a:moveTo>
                    <a:pt x="5797" y="10302"/>
                  </a:moveTo>
                  <a:cubicBezTo>
                    <a:pt x="5986" y="10302"/>
                    <a:pt x="6144" y="10460"/>
                    <a:pt x="6144" y="10649"/>
                  </a:cubicBezTo>
                  <a:cubicBezTo>
                    <a:pt x="6144" y="10838"/>
                    <a:pt x="5986" y="10995"/>
                    <a:pt x="5797" y="10995"/>
                  </a:cubicBezTo>
                  <a:cubicBezTo>
                    <a:pt x="5577" y="10995"/>
                    <a:pt x="5419" y="10838"/>
                    <a:pt x="5419" y="10649"/>
                  </a:cubicBezTo>
                  <a:cubicBezTo>
                    <a:pt x="5419" y="10460"/>
                    <a:pt x="5577" y="10302"/>
                    <a:pt x="5797" y="10302"/>
                  </a:cubicBezTo>
                  <a:close/>
                  <a:moveTo>
                    <a:pt x="5829" y="0"/>
                  </a:moveTo>
                  <a:cubicBezTo>
                    <a:pt x="3371" y="0"/>
                    <a:pt x="1260" y="1796"/>
                    <a:pt x="788" y="4190"/>
                  </a:cubicBezTo>
                  <a:cubicBezTo>
                    <a:pt x="347" y="4316"/>
                    <a:pt x="0" y="4694"/>
                    <a:pt x="0" y="5167"/>
                  </a:cubicBezTo>
                  <a:lnTo>
                    <a:pt x="0" y="7876"/>
                  </a:lnTo>
                  <a:cubicBezTo>
                    <a:pt x="0" y="8443"/>
                    <a:pt x="473" y="8916"/>
                    <a:pt x="1008" y="8916"/>
                  </a:cubicBezTo>
                  <a:lnTo>
                    <a:pt x="1702" y="8916"/>
                  </a:lnTo>
                  <a:cubicBezTo>
                    <a:pt x="1891" y="8916"/>
                    <a:pt x="2048" y="8758"/>
                    <a:pt x="2048" y="8569"/>
                  </a:cubicBezTo>
                  <a:lnTo>
                    <a:pt x="2048" y="4474"/>
                  </a:lnTo>
                  <a:cubicBezTo>
                    <a:pt x="2048" y="4253"/>
                    <a:pt x="1891" y="4096"/>
                    <a:pt x="1702" y="4096"/>
                  </a:cubicBezTo>
                  <a:lnTo>
                    <a:pt x="1449" y="4096"/>
                  </a:lnTo>
                  <a:cubicBezTo>
                    <a:pt x="1922" y="2111"/>
                    <a:pt x="3749" y="630"/>
                    <a:pt x="5797" y="630"/>
                  </a:cubicBezTo>
                  <a:cubicBezTo>
                    <a:pt x="7876" y="630"/>
                    <a:pt x="9641" y="2079"/>
                    <a:pt x="10113" y="4096"/>
                  </a:cubicBezTo>
                  <a:lnTo>
                    <a:pt x="9893" y="4096"/>
                  </a:lnTo>
                  <a:cubicBezTo>
                    <a:pt x="9672" y="4096"/>
                    <a:pt x="9515" y="4253"/>
                    <a:pt x="9515" y="4474"/>
                  </a:cubicBezTo>
                  <a:lnTo>
                    <a:pt x="9515" y="8569"/>
                  </a:lnTo>
                  <a:cubicBezTo>
                    <a:pt x="9515" y="8758"/>
                    <a:pt x="9672" y="8916"/>
                    <a:pt x="9893" y="8916"/>
                  </a:cubicBezTo>
                  <a:lnTo>
                    <a:pt x="10208" y="8916"/>
                  </a:lnTo>
                  <a:cubicBezTo>
                    <a:pt x="10050" y="9704"/>
                    <a:pt x="9326" y="10302"/>
                    <a:pt x="8507" y="10302"/>
                  </a:cubicBezTo>
                  <a:lnTo>
                    <a:pt x="6742" y="10302"/>
                  </a:lnTo>
                  <a:cubicBezTo>
                    <a:pt x="6585" y="9893"/>
                    <a:pt x="6207" y="9609"/>
                    <a:pt x="5734" y="9609"/>
                  </a:cubicBezTo>
                  <a:cubicBezTo>
                    <a:pt x="5199" y="9609"/>
                    <a:pt x="4726" y="10082"/>
                    <a:pt x="4726" y="10649"/>
                  </a:cubicBezTo>
                  <a:cubicBezTo>
                    <a:pt x="4726" y="11184"/>
                    <a:pt x="5199" y="11657"/>
                    <a:pt x="5734" y="11657"/>
                  </a:cubicBezTo>
                  <a:cubicBezTo>
                    <a:pt x="6175" y="11657"/>
                    <a:pt x="6585" y="11405"/>
                    <a:pt x="6742" y="10995"/>
                  </a:cubicBezTo>
                  <a:lnTo>
                    <a:pt x="8507" y="10995"/>
                  </a:lnTo>
                  <a:cubicBezTo>
                    <a:pt x="9735" y="10995"/>
                    <a:pt x="10743" y="10082"/>
                    <a:pt x="10869" y="8916"/>
                  </a:cubicBezTo>
                  <a:cubicBezTo>
                    <a:pt x="11248" y="8790"/>
                    <a:pt x="11563" y="8412"/>
                    <a:pt x="11563" y="7939"/>
                  </a:cubicBezTo>
                  <a:lnTo>
                    <a:pt x="11563" y="5198"/>
                  </a:lnTo>
                  <a:cubicBezTo>
                    <a:pt x="11657" y="4694"/>
                    <a:pt x="11311" y="4316"/>
                    <a:pt x="10869" y="4190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0284;p68">
              <a:extLst>
                <a:ext uri="{FF2B5EF4-FFF2-40B4-BE49-F238E27FC236}">
                  <a16:creationId xmlns:a16="http://schemas.microsoft.com/office/drawing/2014/main" id="{982DCBAC-DFA4-4789-8104-E1121FEAB0BE}"/>
                </a:ext>
              </a:extLst>
            </p:cNvPr>
            <p:cNvSpPr/>
            <p:nvPr/>
          </p:nvSpPr>
          <p:spPr>
            <a:xfrm>
              <a:off x="-31097500" y="2727125"/>
              <a:ext cx="156750" cy="153925"/>
            </a:xfrm>
            <a:custGeom>
              <a:avLst/>
              <a:gdLst/>
              <a:ahLst/>
              <a:cxnLst/>
              <a:rect l="l" t="t" r="r" b="b"/>
              <a:pathLst>
                <a:path w="6270" h="6157" extrusionOk="0">
                  <a:moveTo>
                    <a:pt x="3119" y="663"/>
                  </a:moveTo>
                  <a:cubicBezTo>
                    <a:pt x="4442" y="663"/>
                    <a:pt x="5514" y="1734"/>
                    <a:pt x="5514" y="3088"/>
                  </a:cubicBezTo>
                  <a:cubicBezTo>
                    <a:pt x="5514" y="4412"/>
                    <a:pt x="4411" y="5483"/>
                    <a:pt x="3119" y="5483"/>
                  </a:cubicBezTo>
                  <a:cubicBezTo>
                    <a:pt x="2647" y="5483"/>
                    <a:pt x="2206" y="5357"/>
                    <a:pt x="1796" y="5136"/>
                  </a:cubicBezTo>
                  <a:cubicBezTo>
                    <a:pt x="1750" y="5090"/>
                    <a:pt x="1670" y="5061"/>
                    <a:pt x="1606" y="5061"/>
                  </a:cubicBezTo>
                  <a:cubicBezTo>
                    <a:pt x="1582" y="5061"/>
                    <a:pt x="1561" y="5065"/>
                    <a:pt x="1544" y="5073"/>
                  </a:cubicBezTo>
                  <a:lnTo>
                    <a:pt x="914" y="5294"/>
                  </a:lnTo>
                  <a:lnTo>
                    <a:pt x="1103" y="4664"/>
                  </a:lnTo>
                  <a:cubicBezTo>
                    <a:pt x="1134" y="4569"/>
                    <a:pt x="1103" y="4443"/>
                    <a:pt x="1071" y="4380"/>
                  </a:cubicBezTo>
                  <a:cubicBezTo>
                    <a:pt x="819" y="3971"/>
                    <a:pt x="693" y="3561"/>
                    <a:pt x="693" y="3120"/>
                  </a:cubicBezTo>
                  <a:cubicBezTo>
                    <a:pt x="693" y="1734"/>
                    <a:pt x="1796" y="663"/>
                    <a:pt x="3119" y="663"/>
                  </a:cubicBezTo>
                  <a:close/>
                  <a:moveTo>
                    <a:pt x="3151" y="1"/>
                  </a:moveTo>
                  <a:cubicBezTo>
                    <a:pt x="1449" y="1"/>
                    <a:pt x="32" y="1387"/>
                    <a:pt x="32" y="3057"/>
                  </a:cubicBezTo>
                  <a:cubicBezTo>
                    <a:pt x="32" y="3593"/>
                    <a:pt x="158" y="4097"/>
                    <a:pt x="441" y="4569"/>
                  </a:cubicBezTo>
                  <a:lnTo>
                    <a:pt x="32" y="5703"/>
                  </a:lnTo>
                  <a:cubicBezTo>
                    <a:pt x="0" y="5829"/>
                    <a:pt x="32" y="5955"/>
                    <a:pt x="126" y="6081"/>
                  </a:cubicBezTo>
                  <a:cubicBezTo>
                    <a:pt x="172" y="6128"/>
                    <a:pt x="269" y="6157"/>
                    <a:pt x="367" y="6157"/>
                  </a:cubicBezTo>
                  <a:cubicBezTo>
                    <a:pt x="403" y="6157"/>
                    <a:pt x="439" y="6153"/>
                    <a:pt x="473" y="6144"/>
                  </a:cubicBezTo>
                  <a:lnTo>
                    <a:pt x="1607" y="5735"/>
                  </a:lnTo>
                  <a:cubicBezTo>
                    <a:pt x="2080" y="5987"/>
                    <a:pt x="2584" y="6144"/>
                    <a:pt x="3151" y="6144"/>
                  </a:cubicBezTo>
                  <a:cubicBezTo>
                    <a:pt x="4852" y="6144"/>
                    <a:pt x="6270" y="4758"/>
                    <a:pt x="6270" y="3057"/>
                  </a:cubicBezTo>
                  <a:cubicBezTo>
                    <a:pt x="6270" y="1387"/>
                    <a:pt x="4883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10285;p68">
            <a:extLst>
              <a:ext uri="{FF2B5EF4-FFF2-40B4-BE49-F238E27FC236}">
                <a16:creationId xmlns:a16="http://schemas.microsoft.com/office/drawing/2014/main" id="{22971E64-9C44-4581-84A7-CC40BF29A278}"/>
              </a:ext>
            </a:extLst>
          </p:cNvPr>
          <p:cNvSpPr/>
          <p:nvPr/>
        </p:nvSpPr>
        <p:spPr>
          <a:xfrm>
            <a:off x="2188967" y="4264670"/>
            <a:ext cx="355498" cy="352617"/>
          </a:xfrm>
          <a:custGeom>
            <a:avLst/>
            <a:gdLst/>
            <a:ahLst/>
            <a:cxnLst/>
            <a:rect l="l" t="t" r="r" b="b"/>
            <a:pathLst>
              <a:path w="11721" h="11626" extrusionOk="0">
                <a:moveTo>
                  <a:pt x="8570" y="694"/>
                </a:moveTo>
                <a:cubicBezTo>
                  <a:pt x="9106" y="694"/>
                  <a:pt x="9578" y="1166"/>
                  <a:pt x="9578" y="1702"/>
                </a:cubicBezTo>
                <a:cubicBezTo>
                  <a:pt x="9578" y="2269"/>
                  <a:pt x="9106" y="2773"/>
                  <a:pt x="8570" y="2773"/>
                </a:cubicBezTo>
                <a:cubicBezTo>
                  <a:pt x="8003" y="2773"/>
                  <a:pt x="7530" y="2269"/>
                  <a:pt x="7530" y="1702"/>
                </a:cubicBezTo>
                <a:cubicBezTo>
                  <a:pt x="7530" y="1166"/>
                  <a:pt x="8003" y="694"/>
                  <a:pt x="8570" y="694"/>
                </a:cubicBezTo>
                <a:close/>
                <a:moveTo>
                  <a:pt x="8570" y="3403"/>
                </a:moveTo>
                <a:cubicBezTo>
                  <a:pt x="9893" y="3403"/>
                  <a:pt x="10964" y="4474"/>
                  <a:pt x="10964" y="5798"/>
                </a:cubicBezTo>
                <a:lnTo>
                  <a:pt x="10964" y="6144"/>
                </a:lnTo>
                <a:lnTo>
                  <a:pt x="6144" y="6144"/>
                </a:lnTo>
                <a:lnTo>
                  <a:pt x="6144" y="5798"/>
                </a:lnTo>
                <a:cubicBezTo>
                  <a:pt x="6144" y="4443"/>
                  <a:pt x="7215" y="3403"/>
                  <a:pt x="8570" y="3403"/>
                </a:cubicBezTo>
                <a:close/>
                <a:moveTo>
                  <a:pt x="3057" y="5483"/>
                </a:moveTo>
                <a:cubicBezTo>
                  <a:pt x="3592" y="5483"/>
                  <a:pt x="4096" y="5955"/>
                  <a:pt x="4096" y="6491"/>
                </a:cubicBezTo>
                <a:cubicBezTo>
                  <a:pt x="4096" y="7058"/>
                  <a:pt x="3624" y="7530"/>
                  <a:pt x="3057" y="7530"/>
                </a:cubicBezTo>
                <a:cubicBezTo>
                  <a:pt x="2490" y="7530"/>
                  <a:pt x="2017" y="7089"/>
                  <a:pt x="2017" y="6491"/>
                </a:cubicBezTo>
                <a:cubicBezTo>
                  <a:pt x="2017" y="5955"/>
                  <a:pt x="2490" y="5483"/>
                  <a:pt x="3057" y="5483"/>
                </a:cubicBezTo>
                <a:close/>
                <a:moveTo>
                  <a:pt x="10964" y="6869"/>
                </a:moveTo>
                <a:lnTo>
                  <a:pt x="10964" y="7530"/>
                </a:lnTo>
                <a:lnTo>
                  <a:pt x="4411" y="7530"/>
                </a:lnTo>
                <a:cubicBezTo>
                  <a:pt x="4569" y="7341"/>
                  <a:pt x="4695" y="7089"/>
                  <a:pt x="4726" y="6869"/>
                </a:cubicBezTo>
                <a:close/>
                <a:moveTo>
                  <a:pt x="3088" y="8255"/>
                </a:moveTo>
                <a:cubicBezTo>
                  <a:pt x="4411" y="8255"/>
                  <a:pt x="5514" y="9295"/>
                  <a:pt x="5514" y="10649"/>
                </a:cubicBezTo>
                <a:lnTo>
                  <a:pt x="5514" y="10996"/>
                </a:lnTo>
                <a:lnTo>
                  <a:pt x="694" y="10996"/>
                </a:lnTo>
                <a:lnTo>
                  <a:pt x="694" y="10649"/>
                </a:lnTo>
                <a:cubicBezTo>
                  <a:pt x="694" y="9295"/>
                  <a:pt x="1733" y="8255"/>
                  <a:pt x="3088" y="8255"/>
                </a:cubicBezTo>
                <a:close/>
                <a:moveTo>
                  <a:pt x="10933" y="8286"/>
                </a:moveTo>
                <a:lnTo>
                  <a:pt x="10933" y="10996"/>
                </a:lnTo>
                <a:lnTo>
                  <a:pt x="6144" y="10996"/>
                </a:lnTo>
                <a:lnTo>
                  <a:pt x="6144" y="10649"/>
                </a:lnTo>
                <a:cubicBezTo>
                  <a:pt x="6144" y="9830"/>
                  <a:pt x="5829" y="9074"/>
                  <a:pt x="5199" y="8476"/>
                </a:cubicBezTo>
                <a:cubicBezTo>
                  <a:pt x="5136" y="8412"/>
                  <a:pt x="5041" y="8318"/>
                  <a:pt x="4978" y="8286"/>
                </a:cubicBezTo>
                <a:close/>
                <a:moveTo>
                  <a:pt x="8602" y="1"/>
                </a:moveTo>
                <a:cubicBezTo>
                  <a:pt x="7656" y="1"/>
                  <a:pt x="6900" y="757"/>
                  <a:pt x="6900" y="1702"/>
                </a:cubicBezTo>
                <a:cubicBezTo>
                  <a:pt x="6900" y="2175"/>
                  <a:pt x="7058" y="2616"/>
                  <a:pt x="7404" y="2931"/>
                </a:cubicBezTo>
                <a:lnTo>
                  <a:pt x="7467" y="2962"/>
                </a:lnTo>
                <a:cubicBezTo>
                  <a:pt x="6302" y="3435"/>
                  <a:pt x="5514" y="4537"/>
                  <a:pt x="5514" y="5798"/>
                </a:cubicBezTo>
                <a:lnTo>
                  <a:pt x="5514" y="6144"/>
                </a:lnTo>
                <a:lnTo>
                  <a:pt x="4789" y="6144"/>
                </a:lnTo>
                <a:cubicBezTo>
                  <a:pt x="4632" y="5420"/>
                  <a:pt x="3907" y="4789"/>
                  <a:pt x="3088" y="4789"/>
                </a:cubicBezTo>
                <a:cubicBezTo>
                  <a:pt x="2143" y="4789"/>
                  <a:pt x="1387" y="5514"/>
                  <a:pt x="1387" y="6459"/>
                </a:cubicBezTo>
                <a:cubicBezTo>
                  <a:pt x="1387" y="6995"/>
                  <a:pt x="1576" y="7404"/>
                  <a:pt x="1954" y="7719"/>
                </a:cubicBezTo>
                <a:cubicBezTo>
                  <a:pt x="788" y="8192"/>
                  <a:pt x="1" y="9295"/>
                  <a:pt x="1" y="10555"/>
                </a:cubicBezTo>
                <a:lnTo>
                  <a:pt x="1" y="11279"/>
                </a:lnTo>
                <a:cubicBezTo>
                  <a:pt x="1" y="11468"/>
                  <a:pt x="158" y="11626"/>
                  <a:pt x="379" y="11626"/>
                </a:cubicBezTo>
                <a:lnTo>
                  <a:pt x="11342" y="11626"/>
                </a:lnTo>
                <a:cubicBezTo>
                  <a:pt x="11563" y="11626"/>
                  <a:pt x="11721" y="11468"/>
                  <a:pt x="11721" y="11279"/>
                </a:cubicBezTo>
                <a:lnTo>
                  <a:pt x="11721" y="5798"/>
                </a:lnTo>
                <a:cubicBezTo>
                  <a:pt x="11626" y="4537"/>
                  <a:pt x="10838" y="3435"/>
                  <a:pt x="9736" y="2962"/>
                </a:cubicBezTo>
                <a:lnTo>
                  <a:pt x="9767" y="2931"/>
                </a:lnTo>
                <a:cubicBezTo>
                  <a:pt x="10082" y="2616"/>
                  <a:pt x="10303" y="2175"/>
                  <a:pt x="10303" y="1702"/>
                </a:cubicBezTo>
                <a:cubicBezTo>
                  <a:pt x="10303" y="757"/>
                  <a:pt x="9547" y="1"/>
                  <a:pt x="860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10286;p68">
            <a:extLst>
              <a:ext uri="{FF2B5EF4-FFF2-40B4-BE49-F238E27FC236}">
                <a16:creationId xmlns:a16="http://schemas.microsoft.com/office/drawing/2014/main" id="{E9A5ABF9-215B-4DB0-9D25-432D1E63D883}"/>
              </a:ext>
            </a:extLst>
          </p:cNvPr>
          <p:cNvGrpSpPr/>
          <p:nvPr/>
        </p:nvGrpSpPr>
        <p:grpSpPr>
          <a:xfrm>
            <a:off x="2632987" y="1535178"/>
            <a:ext cx="358349" cy="354285"/>
            <a:chOff x="-34421275" y="1912725"/>
            <a:chExt cx="295375" cy="292025"/>
          </a:xfrm>
          <a:solidFill>
            <a:srgbClr val="000400"/>
          </a:solidFill>
        </p:grpSpPr>
        <p:sp>
          <p:nvSpPr>
            <p:cNvPr id="498" name="Google Shape;10287;p68">
              <a:extLst>
                <a:ext uri="{FF2B5EF4-FFF2-40B4-BE49-F238E27FC236}">
                  <a16:creationId xmlns:a16="http://schemas.microsoft.com/office/drawing/2014/main" id="{C5DC7C39-C8B3-4DF3-A039-D81A377213E7}"/>
                </a:ext>
              </a:extLst>
            </p:cNvPr>
            <p:cNvSpPr/>
            <p:nvPr/>
          </p:nvSpPr>
          <p:spPr>
            <a:xfrm>
              <a:off x="-34421275" y="1974375"/>
              <a:ext cx="236300" cy="230375"/>
            </a:xfrm>
            <a:custGeom>
              <a:avLst/>
              <a:gdLst/>
              <a:ahLst/>
              <a:cxnLst/>
              <a:rect l="l" t="t" r="r" b="b"/>
              <a:pathLst>
                <a:path w="9452" h="9215" extrusionOk="0">
                  <a:moveTo>
                    <a:pt x="2158" y="725"/>
                  </a:moveTo>
                  <a:cubicBezTo>
                    <a:pt x="2245" y="725"/>
                    <a:pt x="2332" y="764"/>
                    <a:pt x="2395" y="843"/>
                  </a:cubicBezTo>
                  <a:lnTo>
                    <a:pt x="3371" y="1851"/>
                  </a:lnTo>
                  <a:cubicBezTo>
                    <a:pt x="3497" y="1946"/>
                    <a:pt x="3497" y="2198"/>
                    <a:pt x="3371" y="2324"/>
                  </a:cubicBezTo>
                  <a:lnTo>
                    <a:pt x="3151" y="2544"/>
                  </a:lnTo>
                  <a:lnTo>
                    <a:pt x="1702" y="1095"/>
                  </a:lnTo>
                  <a:lnTo>
                    <a:pt x="1922" y="843"/>
                  </a:lnTo>
                  <a:cubicBezTo>
                    <a:pt x="1985" y="764"/>
                    <a:pt x="2072" y="725"/>
                    <a:pt x="2158" y="725"/>
                  </a:cubicBezTo>
                  <a:close/>
                  <a:moveTo>
                    <a:pt x="7345" y="5884"/>
                  </a:moveTo>
                  <a:cubicBezTo>
                    <a:pt x="7428" y="5884"/>
                    <a:pt x="7514" y="5915"/>
                    <a:pt x="7593" y="5978"/>
                  </a:cubicBezTo>
                  <a:lnTo>
                    <a:pt x="8570" y="6955"/>
                  </a:lnTo>
                  <a:cubicBezTo>
                    <a:pt x="8696" y="7081"/>
                    <a:pt x="8696" y="7301"/>
                    <a:pt x="8570" y="7428"/>
                  </a:cubicBezTo>
                  <a:lnTo>
                    <a:pt x="8349" y="7648"/>
                  </a:lnTo>
                  <a:lnTo>
                    <a:pt x="6900" y="6199"/>
                  </a:lnTo>
                  <a:lnTo>
                    <a:pt x="7120" y="5978"/>
                  </a:lnTo>
                  <a:cubicBezTo>
                    <a:pt x="7183" y="5915"/>
                    <a:pt x="7262" y="5884"/>
                    <a:pt x="7345" y="5884"/>
                  </a:cubicBezTo>
                  <a:close/>
                  <a:moveTo>
                    <a:pt x="1166" y="1568"/>
                  </a:moveTo>
                  <a:lnTo>
                    <a:pt x="2678" y="3048"/>
                  </a:lnTo>
                  <a:cubicBezTo>
                    <a:pt x="2521" y="3426"/>
                    <a:pt x="2584" y="3867"/>
                    <a:pt x="2867" y="4214"/>
                  </a:cubicBezTo>
                  <a:lnTo>
                    <a:pt x="5104" y="6451"/>
                  </a:lnTo>
                  <a:cubicBezTo>
                    <a:pt x="5301" y="6648"/>
                    <a:pt x="5559" y="6746"/>
                    <a:pt x="5826" y="6746"/>
                  </a:cubicBezTo>
                  <a:cubicBezTo>
                    <a:pt x="5985" y="6746"/>
                    <a:pt x="6148" y="6711"/>
                    <a:pt x="6301" y="6640"/>
                  </a:cubicBezTo>
                  <a:lnTo>
                    <a:pt x="7782" y="8152"/>
                  </a:lnTo>
                  <a:lnTo>
                    <a:pt x="7719" y="8215"/>
                  </a:lnTo>
                  <a:cubicBezTo>
                    <a:pt x="7522" y="8412"/>
                    <a:pt x="7264" y="8510"/>
                    <a:pt x="6997" y="8510"/>
                  </a:cubicBezTo>
                  <a:cubicBezTo>
                    <a:pt x="6838" y="8510"/>
                    <a:pt x="6675" y="8475"/>
                    <a:pt x="6522" y="8404"/>
                  </a:cubicBezTo>
                  <a:cubicBezTo>
                    <a:pt x="4348" y="7301"/>
                    <a:pt x="1891" y="4876"/>
                    <a:pt x="851" y="2796"/>
                  </a:cubicBezTo>
                  <a:cubicBezTo>
                    <a:pt x="693" y="2418"/>
                    <a:pt x="788" y="1946"/>
                    <a:pt x="1103" y="1631"/>
                  </a:cubicBezTo>
                  <a:lnTo>
                    <a:pt x="1166" y="1568"/>
                  </a:lnTo>
                  <a:close/>
                  <a:moveTo>
                    <a:pt x="2190" y="0"/>
                  </a:moveTo>
                  <a:cubicBezTo>
                    <a:pt x="1922" y="0"/>
                    <a:pt x="1654" y="103"/>
                    <a:pt x="1449" y="307"/>
                  </a:cubicBezTo>
                  <a:lnTo>
                    <a:pt x="662" y="1095"/>
                  </a:lnTo>
                  <a:cubicBezTo>
                    <a:pt x="158" y="1599"/>
                    <a:pt x="0" y="2387"/>
                    <a:pt x="315" y="3017"/>
                  </a:cubicBezTo>
                  <a:cubicBezTo>
                    <a:pt x="1386" y="5348"/>
                    <a:pt x="3907" y="7869"/>
                    <a:pt x="6270" y="9034"/>
                  </a:cubicBezTo>
                  <a:cubicBezTo>
                    <a:pt x="6521" y="9154"/>
                    <a:pt x="6789" y="9214"/>
                    <a:pt x="7054" y="9214"/>
                  </a:cubicBezTo>
                  <a:cubicBezTo>
                    <a:pt x="7488" y="9214"/>
                    <a:pt x="7910" y="9052"/>
                    <a:pt x="8223" y="8719"/>
                  </a:cubicBezTo>
                  <a:lnTo>
                    <a:pt x="9042" y="7900"/>
                  </a:lnTo>
                  <a:cubicBezTo>
                    <a:pt x="9452" y="7522"/>
                    <a:pt x="9452" y="6829"/>
                    <a:pt x="9042" y="6451"/>
                  </a:cubicBezTo>
                  <a:lnTo>
                    <a:pt x="8066" y="5474"/>
                  </a:lnTo>
                  <a:cubicBezTo>
                    <a:pt x="7876" y="5269"/>
                    <a:pt x="7609" y="5167"/>
                    <a:pt x="7341" y="5167"/>
                  </a:cubicBezTo>
                  <a:cubicBezTo>
                    <a:pt x="7073" y="5167"/>
                    <a:pt x="6805" y="5269"/>
                    <a:pt x="6616" y="5474"/>
                  </a:cubicBezTo>
                  <a:lnTo>
                    <a:pt x="6144" y="5947"/>
                  </a:lnTo>
                  <a:cubicBezTo>
                    <a:pt x="6081" y="5994"/>
                    <a:pt x="5994" y="6018"/>
                    <a:pt x="5907" y="6018"/>
                  </a:cubicBezTo>
                  <a:cubicBezTo>
                    <a:pt x="5821" y="6018"/>
                    <a:pt x="5734" y="5994"/>
                    <a:pt x="5671" y="5947"/>
                  </a:cubicBezTo>
                  <a:lnTo>
                    <a:pt x="3434" y="3678"/>
                  </a:lnTo>
                  <a:cubicBezTo>
                    <a:pt x="3308" y="3584"/>
                    <a:pt x="3308" y="3332"/>
                    <a:pt x="3434" y="3206"/>
                  </a:cubicBezTo>
                  <a:lnTo>
                    <a:pt x="3907" y="2733"/>
                  </a:lnTo>
                  <a:cubicBezTo>
                    <a:pt x="4285" y="2355"/>
                    <a:pt x="4285" y="1694"/>
                    <a:pt x="3907" y="1284"/>
                  </a:cubicBezTo>
                  <a:lnTo>
                    <a:pt x="2930" y="307"/>
                  </a:lnTo>
                  <a:cubicBezTo>
                    <a:pt x="2725" y="103"/>
                    <a:pt x="2458" y="0"/>
                    <a:pt x="2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0288;p68">
              <a:extLst>
                <a:ext uri="{FF2B5EF4-FFF2-40B4-BE49-F238E27FC236}">
                  <a16:creationId xmlns:a16="http://schemas.microsoft.com/office/drawing/2014/main" id="{65605B52-D280-4E93-B09C-C81B8D896DE4}"/>
                </a:ext>
              </a:extLst>
            </p:cNvPr>
            <p:cNvSpPr/>
            <p:nvPr/>
          </p:nvSpPr>
          <p:spPr>
            <a:xfrm>
              <a:off x="-34288175" y="1912725"/>
              <a:ext cx="162275" cy="163075"/>
            </a:xfrm>
            <a:custGeom>
              <a:avLst/>
              <a:gdLst/>
              <a:ahLst/>
              <a:cxnLst/>
              <a:rect l="l" t="t" r="r" b="b"/>
              <a:pathLst>
                <a:path w="6491" h="6523" extrusionOk="0">
                  <a:moveTo>
                    <a:pt x="5766" y="726"/>
                  </a:moveTo>
                  <a:lnTo>
                    <a:pt x="5766" y="2458"/>
                  </a:lnTo>
                  <a:lnTo>
                    <a:pt x="5388" y="2049"/>
                  </a:lnTo>
                  <a:cubicBezTo>
                    <a:pt x="5325" y="2002"/>
                    <a:pt x="5238" y="1978"/>
                    <a:pt x="5152" y="1978"/>
                  </a:cubicBezTo>
                  <a:cubicBezTo>
                    <a:pt x="5065" y="1978"/>
                    <a:pt x="4978" y="2002"/>
                    <a:pt x="4915" y="2049"/>
                  </a:cubicBezTo>
                  <a:lnTo>
                    <a:pt x="1985" y="4979"/>
                  </a:lnTo>
                  <a:cubicBezTo>
                    <a:pt x="1922" y="5042"/>
                    <a:pt x="1891" y="5136"/>
                    <a:pt x="1891" y="5199"/>
                  </a:cubicBezTo>
                  <a:cubicBezTo>
                    <a:pt x="1891" y="5294"/>
                    <a:pt x="1922" y="5420"/>
                    <a:pt x="1985" y="5451"/>
                  </a:cubicBezTo>
                  <a:lnTo>
                    <a:pt x="2395" y="5829"/>
                  </a:lnTo>
                  <a:lnTo>
                    <a:pt x="662" y="5829"/>
                  </a:lnTo>
                  <a:lnTo>
                    <a:pt x="662" y="4097"/>
                  </a:lnTo>
                  <a:lnTo>
                    <a:pt x="1040" y="4506"/>
                  </a:lnTo>
                  <a:cubicBezTo>
                    <a:pt x="1103" y="4553"/>
                    <a:pt x="1198" y="4577"/>
                    <a:pt x="1288" y="4577"/>
                  </a:cubicBezTo>
                  <a:cubicBezTo>
                    <a:pt x="1379" y="4577"/>
                    <a:pt x="1466" y="4553"/>
                    <a:pt x="1513" y="4506"/>
                  </a:cubicBezTo>
                  <a:lnTo>
                    <a:pt x="4443" y="1576"/>
                  </a:lnTo>
                  <a:cubicBezTo>
                    <a:pt x="4506" y="1513"/>
                    <a:pt x="4569" y="1419"/>
                    <a:pt x="4569" y="1356"/>
                  </a:cubicBezTo>
                  <a:cubicBezTo>
                    <a:pt x="4569" y="1261"/>
                    <a:pt x="4537" y="1135"/>
                    <a:pt x="4443" y="1104"/>
                  </a:cubicBezTo>
                  <a:lnTo>
                    <a:pt x="4033" y="726"/>
                  </a:lnTo>
                  <a:close/>
                  <a:moveTo>
                    <a:pt x="3214" y="1"/>
                  </a:moveTo>
                  <a:cubicBezTo>
                    <a:pt x="3057" y="1"/>
                    <a:pt x="2931" y="96"/>
                    <a:pt x="2899" y="222"/>
                  </a:cubicBezTo>
                  <a:cubicBezTo>
                    <a:pt x="2868" y="316"/>
                    <a:pt x="2868" y="474"/>
                    <a:pt x="2994" y="568"/>
                  </a:cubicBezTo>
                  <a:lnTo>
                    <a:pt x="3687" y="1261"/>
                  </a:lnTo>
                  <a:lnTo>
                    <a:pt x="1261" y="3719"/>
                  </a:lnTo>
                  <a:lnTo>
                    <a:pt x="536" y="2994"/>
                  </a:lnTo>
                  <a:cubicBezTo>
                    <a:pt x="490" y="2948"/>
                    <a:pt x="393" y="2919"/>
                    <a:pt x="295" y="2919"/>
                  </a:cubicBezTo>
                  <a:cubicBezTo>
                    <a:pt x="259" y="2919"/>
                    <a:pt x="223" y="2922"/>
                    <a:pt x="190" y="2931"/>
                  </a:cubicBezTo>
                  <a:cubicBezTo>
                    <a:pt x="64" y="2962"/>
                    <a:pt x="1" y="3120"/>
                    <a:pt x="1" y="3246"/>
                  </a:cubicBezTo>
                  <a:lnTo>
                    <a:pt x="1" y="6144"/>
                  </a:lnTo>
                  <a:cubicBezTo>
                    <a:pt x="1" y="6365"/>
                    <a:pt x="158" y="6522"/>
                    <a:pt x="347" y="6522"/>
                  </a:cubicBezTo>
                  <a:lnTo>
                    <a:pt x="3246" y="6522"/>
                  </a:lnTo>
                  <a:cubicBezTo>
                    <a:pt x="3403" y="6522"/>
                    <a:pt x="3529" y="6428"/>
                    <a:pt x="3561" y="6302"/>
                  </a:cubicBezTo>
                  <a:cubicBezTo>
                    <a:pt x="3624" y="6207"/>
                    <a:pt x="3624" y="6050"/>
                    <a:pt x="3498" y="5955"/>
                  </a:cubicBezTo>
                  <a:lnTo>
                    <a:pt x="2773" y="5262"/>
                  </a:lnTo>
                  <a:lnTo>
                    <a:pt x="5230" y="2805"/>
                  </a:lnTo>
                  <a:lnTo>
                    <a:pt x="5924" y="3530"/>
                  </a:lnTo>
                  <a:cubicBezTo>
                    <a:pt x="5993" y="3576"/>
                    <a:pt x="6096" y="3605"/>
                    <a:pt x="6195" y="3605"/>
                  </a:cubicBezTo>
                  <a:cubicBezTo>
                    <a:pt x="6232" y="3605"/>
                    <a:pt x="6268" y="3601"/>
                    <a:pt x="6302" y="3593"/>
                  </a:cubicBezTo>
                  <a:cubicBezTo>
                    <a:pt x="6396" y="3561"/>
                    <a:pt x="6491" y="3404"/>
                    <a:pt x="6491" y="3277"/>
                  </a:cubicBezTo>
                  <a:lnTo>
                    <a:pt x="6491" y="379"/>
                  </a:lnTo>
                  <a:cubicBezTo>
                    <a:pt x="6459" y="159"/>
                    <a:pt x="6333" y="1"/>
                    <a:pt x="6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10289;p68">
            <a:extLst>
              <a:ext uri="{FF2B5EF4-FFF2-40B4-BE49-F238E27FC236}">
                <a16:creationId xmlns:a16="http://schemas.microsoft.com/office/drawing/2014/main" id="{447332C7-F008-477A-9FF9-B14673E1635E}"/>
              </a:ext>
            </a:extLst>
          </p:cNvPr>
          <p:cNvGrpSpPr/>
          <p:nvPr/>
        </p:nvGrpSpPr>
        <p:grpSpPr>
          <a:xfrm>
            <a:off x="2632032" y="1993093"/>
            <a:ext cx="360260" cy="355498"/>
            <a:chOff x="-34418125" y="2271100"/>
            <a:chExt cx="296950" cy="293025"/>
          </a:xfrm>
          <a:solidFill>
            <a:srgbClr val="000400"/>
          </a:solidFill>
        </p:grpSpPr>
        <p:sp>
          <p:nvSpPr>
            <p:cNvPr id="501" name="Google Shape;10290;p68">
              <a:extLst>
                <a:ext uri="{FF2B5EF4-FFF2-40B4-BE49-F238E27FC236}">
                  <a16:creationId xmlns:a16="http://schemas.microsoft.com/office/drawing/2014/main" id="{5A1AE042-4167-4196-9C9C-F76AE0FBD8BF}"/>
                </a:ext>
              </a:extLst>
            </p:cNvPr>
            <p:cNvSpPr/>
            <p:nvPr/>
          </p:nvSpPr>
          <p:spPr>
            <a:xfrm>
              <a:off x="-34418125" y="2271100"/>
              <a:ext cx="296950" cy="293025"/>
            </a:xfrm>
            <a:custGeom>
              <a:avLst/>
              <a:gdLst/>
              <a:ahLst/>
              <a:cxnLst/>
              <a:rect l="l" t="t" r="r" b="b"/>
              <a:pathLst>
                <a:path w="11878" h="11721" extrusionOk="0">
                  <a:moveTo>
                    <a:pt x="6207" y="1229"/>
                  </a:moveTo>
                  <a:lnTo>
                    <a:pt x="7089" y="2080"/>
                  </a:lnTo>
                  <a:lnTo>
                    <a:pt x="6207" y="2080"/>
                  </a:lnTo>
                  <a:lnTo>
                    <a:pt x="6207" y="1229"/>
                  </a:lnTo>
                  <a:close/>
                  <a:moveTo>
                    <a:pt x="7561" y="9074"/>
                  </a:moveTo>
                  <a:lnTo>
                    <a:pt x="7561" y="10366"/>
                  </a:lnTo>
                  <a:lnTo>
                    <a:pt x="6238" y="10366"/>
                  </a:lnTo>
                  <a:lnTo>
                    <a:pt x="7561" y="9074"/>
                  </a:lnTo>
                  <a:close/>
                  <a:moveTo>
                    <a:pt x="5514" y="725"/>
                  </a:moveTo>
                  <a:lnTo>
                    <a:pt x="5514" y="2427"/>
                  </a:lnTo>
                  <a:cubicBezTo>
                    <a:pt x="5514" y="2616"/>
                    <a:pt x="5671" y="2773"/>
                    <a:pt x="5860" y="2773"/>
                  </a:cubicBezTo>
                  <a:lnTo>
                    <a:pt x="7561" y="2773"/>
                  </a:lnTo>
                  <a:lnTo>
                    <a:pt x="7561" y="4222"/>
                  </a:lnTo>
                  <a:cubicBezTo>
                    <a:pt x="6837" y="4947"/>
                    <a:pt x="6742" y="5924"/>
                    <a:pt x="6994" y="6711"/>
                  </a:cubicBezTo>
                  <a:lnTo>
                    <a:pt x="4726" y="8980"/>
                  </a:lnTo>
                  <a:lnTo>
                    <a:pt x="1670" y="8980"/>
                  </a:lnTo>
                  <a:cubicBezTo>
                    <a:pt x="1481" y="8980"/>
                    <a:pt x="1323" y="9137"/>
                    <a:pt x="1323" y="9358"/>
                  </a:cubicBezTo>
                  <a:cubicBezTo>
                    <a:pt x="1323" y="9547"/>
                    <a:pt x="1481" y="9704"/>
                    <a:pt x="1670" y="9704"/>
                  </a:cubicBezTo>
                  <a:lnTo>
                    <a:pt x="4033" y="9704"/>
                  </a:lnTo>
                  <a:lnTo>
                    <a:pt x="3718" y="10019"/>
                  </a:lnTo>
                  <a:cubicBezTo>
                    <a:pt x="3623" y="10145"/>
                    <a:pt x="3529" y="10240"/>
                    <a:pt x="3497" y="10397"/>
                  </a:cubicBezTo>
                  <a:lnTo>
                    <a:pt x="662" y="10397"/>
                  </a:lnTo>
                  <a:lnTo>
                    <a:pt x="662" y="725"/>
                  </a:lnTo>
                  <a:close/>
                  <a:moveTo>
                    <a:pt x="9295" y="4211"/>
                  </a:moveTo>
                  <a:cubicBezTo>
                    <a:pt x="9367" y="4211"/>
                    <a:pt x="9441" y="4215"/>
                    <a:pt x="9515" y="4222"/>
                  </a:cubicBezTo>
                  <a:lnTo>
                    <a:pt x="9042" y="4695"/>
                  </a:lnTo>
                  <a:cubicBezTo>
                    <a:pt x="8664" y="5073"/>
                    <a:pt x="8664" y="5766"/>
                    <a:pt x="9042" y="6144"/>
                  </a:cubicBezTo>
                  <a:cubicBezTo>
                    <a:pt x="9247" y="6349"/>
                    <a:pt x="9515" y="6451"/>
                    <a:pt x="9779" y="6451"/>
                  </a:cubicBezTo>
                  <a:cubicBezTo>
                    <a:pt x="10042" y="6451"/>
                    <a:pt x="10302" y="6349"/>
                    <a:pt x="10491" y="6144"/>
                  </a:cubicBezTo>
                  <a:lnTo>
                    <a:pt x="10964" y="5672"/>
                  </a:lnTo>
                  <a:lnTo>
                    <a:pt x="10964" y="5672"/>
                  </a:lnTo>
                  <a:cubicBezTo>
                    <a:pt x="11058" y="6239"/>
                    <a:pt x="10869" y="6743"/>
                    <a:pt x="10491" y="7089"/>
                  </a:cubicBezTo>
                  <a:cubicBezTo>
                    <a:pt x="10183" y="7418"/>
                    <a:pt x="9741" y="7626"/>
                    <a:pt x="9278" y="7626"/>
                  </a:cubicBezTo>
                  <a:cubicBezTo>
                    <a:pt x="9031" y="7626"/>
                    <a:pt x="8779" y="7567"/>
                    <a:pt x="8538" y="7436"/>
                  </a:cubicBezTo>
                  <a:cubicBezTo>
                    <a:pt x="8496" y="7415"/>
                    <a:pt x="8451" y="7404"/>
                    <a:pt x="8404" y="7404"/>
                  </a:cubicBezTo>
                  <a:cubicBezTo>
                    <a:pt x="8311" y="7404"/>
                    <a:pt x="8213" y="7446"/>
                    <a:pt x="8129" y="7530"/>
                  </a:cubicBezTo>
                  <a:lnTo>
                    <a:pt x="4726" y="10964"/>
                  </a:lnTo>
                  <a:cubicBezTo>
                    <a:pt x="4663" y="11012"/>
                    <a:pt x="4568" y="11035"/>
                    <a:pt x="4478" y="11035"/>
                  </a:cubicBezTo>
                  <a:cubicBezTo>
                    <a:pt x="4387" y="11035"/>
                    <a:pt x="4301" y="11012"/>
                    <a:pt x="4253" y="10964"/>
                  </a:cubicBezTo>
                  <a:cubicBezTo>
                    <a:pt x="4127" y="10838"/>
                    <a:pt x="4127" y="10586"/>
                    <a:pt x="4253" y="10492"/>
                  </a:cubicBezTo>
                  <a:lnTo>
                    <a:pt x="7656" y="7058"/>
                  </a:lnTo>
                  <a:cubicBezTo>
                    <a:pt x="7782" y="6932"/>
                    <a:pt x="7782" y="6774"/>
                    <a:pt x="7750" y="6648"/>
                  </a:cubicBezTo>
                  <a:cubicBezTo>
                    <a:pt x="7467" y="6113"/>
                    <a:pt x="7498" y="5356"/>
                    <a:pt x="7971" y="4821"/>
                  </a:cubicBezTo>
                  <a:cubicBezTo>
                    <a:pt x="8330" y="4407"/>
                    <a:pt x="8785" y="4211"/>
                    <a:pt x="9295" y="4211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10681"/>
                  </a:lnTo>
                  <a:cubicBezTo>
                    <a:pt x="0" y="10870"/>
                    <a:pt x="158" y="11027"/>
                    <a:pt x="347" y="11027"/>
                  </a:cubicBezTo>
                  <a:lnTo>
                    <a:pt x="3529" y="11027"/>
                  </a:lnTo>
                  <a:cubicBezTo>
                    <a:pt x="3560" y="11185"/>
                    <a:pt x="3655" y="11311"/>
                    <a:pt x="3781" y="11437"/>
                  </a:cubicBezTo>
                  <a:cubicBezTo>
                    <a:pt x="3970" y="11626"/>
                    <a:pt x="4230" y="11720"/>
                    <a:pt x="4494" y="11720"/>
                  </a:cubicBezTo>
                  <a:cubicBezTo>
                    <a:pt x="4758" y="11720"/>
                    <a:pt x="5025" y="11626"/>
                    <a:pt x="5230" y="11437"/>
                  </a:cubicBezTo>
                  <a:lnTo>
                    <a:pt x="5608" y="11027"/>
                  </a:lnTo>
                  <a:lnTo>
                    <a:pt x="7940" y="11027"/>
                  </a:lnTo>
                  <a:cubicBezTo>
                    <a:pt x="8129" y="11027"/>
                    <a:pt x="8286" y="10870"/>
                    <a:pt x="8286" y="10681"/>
                  </a:cubicBezTo>
                  <a:lnTo>
                    <a:pt x="8286" y="8349"/>
                  </a:lnTo>
                  <a:lnTo>
                    <a:pt x="8538" y="8129"/>
                  </a:lnTo>
                  <a:cubicBezTo>
                    <a:pt x="8792" y="8220"/>
                    <a:pt x="9065" y="8269"/>
                    <a:pt x="9344" y="8269"/>
                  </a:cubicBezTo>
                  <a:cubicBezTo>
                    <a:pt x="9929" y="8269"/>
                    <a:pt x="10536" y="8053"/>
                    <a:pt x="11027" y="7562"/>
                  </a:cubicBezTo>
                  <a:cubicBezTo>
                    <a:pt x="11752" y="6806"/>
                    <a:pt x="11878" y="5735"/>
                    <a:pt x="11500" y="4852"/>
                  </a:cubicBezTo>
                  <a:cubicBezTo>
                    <a:pt x="11437" y="4726"/>
                    <a:pt x="11342" y="4695"/>
                    <a:pt x="11248" y="4663"/>
                  </a:cubicBezTo>
                  <a:cubicBezTo>
                    <a:pt x="11122" y="4663"/>
                    <a:pt x="11027" y="4663"/>
                    <a:pt x="10932" y="4726"/>
                  </a:cubicBezTo>
                  <a:lnTo>
                    <a:pt x="10082" y="5609"/>
                  </a:lnTo>
                  <a:cubicBezTo>
                    <a:pt x="10019" y="5656"/>
                    <a:pt x="9924" y="5679"/>
                    <a:pt x="9834" y="5679"/>
                  </a:cubicBezTo>
                  <a:cubicBezTo>
                    <a:pt x="9743" y="5679"/>
                    <a:pt x="9657" y="5656"/>
                    <a:pt x="9609" y="5609"/>
                  </a:cubicBezTo>
                  <a:cubicBezTo>
                    <a:pt x="9483" y="5483"/>
                    <a:pt x="9483" y="5230"/>
                    <a:pt x="9609" y="5136"/>
                  </a:cubicBezTo>
                  <a:lnTo>
                    <a:pt x="10460" y="4254"/>
                  </a:lnTo>
                  <a:cubicBezTo>
                    <a:pt x="10554" y="4191"/>
                    <a:pt x="10586" y="4065"/>
                    <a:pt x="10554" y="3939"/>
                  </a:cubicBezTo>
                  <a:cubicBezTo>
                    <a:pt x="10554" y="3813"/>
                    <a:pt x="10460" y="3750"/>
                    <a:pt x="10334" y="3718"/>
                  </a:cubicBezTo>
                  <a:cubicBezTo>
                    <a:pt x="10003" y="3561"/>
                    <a:pt x="9649" y="3482"/>
                    <a:pt x="9298" y="3482"/>
                  </a:cubicBezTo>
                  <a:cubicBezTo>
                    <a:pt x="8948" y="3482"/>
                    <a:pt x="8601" y="3561"/>
                    <a:pt x="8286" y="3718"/>
                  </a:cubicBezTo>
                  <a:lnTo>
                    <a:pt x="8286" y="2395"/>
                  </a:lnTo>
                  <a:cubicBezTo>
                    <a:pt x="8286" y="2332"/>
                    <a:pt x="8255" y="2206"/>
                    <a:pt x="8192" y="2175"/>
                  </a:cubicBezTo>
                  <a:lnTo>
                    <a:pt x="6144" y="127"/>
                  </a:lnTo>
                  <a:cubicBezTo>
                    <a:pt x="6049" y="64"/>
                    <a:pt x="5986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0291;p68">
              <a:extLst>
                <a:ext uri="{FF2B5EF4-FFF2-40B4-BE49-F238E27FC236}">
                  <a16:creationId xmlns:a16="http://schemas.microsoft.com/office/drawing/2014/main" id="{78609444-6D01-4997-B93E-F0BA957089FB}"/>
                </a:ext>
              </a:extLst>
            </p:cNvPr>
            <p:cNvSpPr/>
            <p:nvPr/>
          </p:nvSpPr>
          <p:spPr>
            <a:xfrm>
              <a:off x="-34331500" y="23057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0292;p68">
              <a:extLst>
                <a:ext uri="{FF2B5EF4-FFF2-40B4-BE49-F238E27FC236}">
                  <a16:creationId xmlns:a16="http://schemas.microsoft.com/office/drawing/2014/main" id="{8147168E-FE7E-4175-A990-294C8CA9AE4B}"/>
                </a:ext>
              </a:extLst>
            </p:cNvPr>
            <p:cNvSpPr/>
            <p:nvPr/>
          </p:nvSpPr>
          <p:spPr>
            <a:xfrm>
              <a:off x="-34331500" y="2341200"/>
              <a:ext cx="17350" cy="69350"/>
            </a:xfrm>
            <a:custGeom>
              <a:avLst/>
              <a:gdLst/>
              <a:ahLst/>
              <a:cxnLst/>
              <a:rect l="l" t="t" r="r" b="b"/>
              <a:pathLst>
                <a:path w="694" h="277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395"/>
                  </a:lnTo>
                  <a:cubicBezTo>
                    <a:pt x="1" y="2584"/>
                    <a:pt x="158" y="2773"/>
                    <a:pt x="347" y="2773"/>
                  </a:cubicBezTo>
                  <a:cubicBezTo>
                    <a:pt x="536" y="2773"/>
                    <a:pt x="694" y="2584"/>
                    <a:pt x="694" y="239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0293;p68">
              <a:extLst>
                <a:ext uri="{FF2B5EF4-FFF2-40B4-BE49-F238E27FC236}">
                  <a16:creationId xmlns:a16="http://schemas.microsoft.com/office/drawing/2014/main" id="{DC56619D-38BD-499B-B20C-0A42E03BBF47}"/>
                </a:ext>
              </a:extLst>
            </p:cNvPr>
            <p:cNvSpPr/>
            <p:nvPr/>
          </p:nvSpPr>
          <p:spPr>
            <a:xfrm>
              <a:off x="-34384275" y="2427050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06" y="694"/>
                  </a:lnTo>
                  <a:cubicBezTo>
                    <a:pt x="4695" y="694"/>
                    <a:pt x="4853" y="536"/>
                    <a:pt x="4853" y="347"/>
                  </a:cubicBezTo>
                  <a:cubicBezTo>
                    <a:pt x="4853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0294;p68">
              <a:extLst>
                <a:ext uri="{FF2B5EF4-FFF2-40B4-BE49-F238E27FC236}">
                  <a16:creationId xmlns:a16="http://schemas.microsoft.com/office/drawing/2014/main" id="{5FF4932C-B63F-4B0B-99C9-7D3FBBDEE859}"/>
                </a:ext>
              </a:extLst>
            </p:cNvPr>
            <p:cNvSpPr/>
            <p:nvPr/>
          </p:nvSpPr>
          <p:spPr>
            <a:xfrm>
              <a:off x="-34384275" y="2460125"/>
              <a:ext cx="88250" cy="18150"/>
            </a:xfrm>
            <a:custGeom>
              <a:avLst/>
              <a:gdLst/>
              <a:ahLst/>
              <a:cxnLst/>
              <a:rect l="l" t="t" r="r" b="b"/>
              <a:pathLst>
                <a:path w="3530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25"/>
                    <a:pt x="379" y="725"/>
                  </a:cubicBezTo>
                  <a:lnTo>
                    <a:pt x="3151" y="725"/>
                  </a:lnTo>
                  <a:cubicBezTo>
                    <a:pt x="3372" y="725"/>
                    <a:pt x="3530" y="568"/>
                    <a:pt x="3530" y="379"/>
                  </a:cubicBezTo>
                  <a:cubicBezTo>
                    <a:pt x="3530" y="158"/>
                    <a:pt x="3372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10295;p68">
            <a:extLst>
              <a:ext uri="{FF2B5EF4-FFF2-40B4-BE49-F238E27FC236}">
                <a16:creationId xmlns:a16="http://schemas.microsoft.com/office/drawing/2014/main" id="{626A1C0F-4787-4FDC-9B7E-027B3CB0560C}"/>
              </a:ext>
            </a:extLst>
          </p:cNvPr>
          <p:cNvGrpSpPr/>
          <p:nvPr/>
        </p:nvGrpSpPr>
        <p:grpSpPr>
          <a:xfrm>
            <a:off x="2632987" y="2449119"/>
            <a:ext cx="358349" cy="353587"/>
            <a:chOff x="-34421275" y="2631050"/>
            <a:chExt cx="295375" cy="291450"/>
          </a:xfrm>
          <a:solidFill>
            <a:srgbClr val="000400"/>
          </a:solidFill>
        </p:grpSpPr>
        <p:sp>
          <p:nvSpPr>
            <p:cNvPr id="507" name="Google Shape;10296;p68">
              <a:extLst>
                <a:ext uri="{FF2B5EF4-FFF2-40B4-BE49-F238E27FC236}">
                  <a16:creationId xmlns:a16="http://schemas.microsoft.com/office/drawing/2014/main" id="{C6A32F4D-63B6-4EE6-869C-D08F56B27E74}"/>
                </a:ext>
              </a:extLst>
            </p:cNvPr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0297;p68">
              <a:extLst>
                <a:ext uri="{FF2B5EF4-FFF2-40B4-BE49-F238E27FC236}">
                  <a16:creationId xmlns:a16="http://schemas.microsoft.com/office/drawing/2014/main" id="{9F161ECB-FE9B-45B5-83EF-50DCB248D8D1}"/>
                </a:ext>
              </a:extLst>
            </p:cNvPr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0298;p68">
              <a:extLst>
                <a:ext uri="{FF2B5EF4-FFF2-40B4-BE49-F238E27FC236}">
                  <a16:creationId xmlns:a16="http://schemas.microsoft.com/office/drawing/2014/main" id="{E980AF4B-7BBF-4FEC-80EB-D22358B89FA6}"/>
                </a:ext>
              </a:extLst>
            </p:cNvPr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0299;p68">
              <a:extLst>
                <a:ext uri="{FF2B5EF4-FFF2-40B4-BE49-F238E27FC236}">
                  <a16:creationId xmlns:a16="http://schemas.microsoft.com/office/drawing/2014/main" id="{C623A269-657E-4AED-BE6C-2A2E5F0A4DC5}"/>
                </a:ext>
              </a:extLst>
            </p:cNvPr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10300;p68">
            <a:extLst>
              <a:ext uri="{FF2B5EF4-FFF2-40B4-BE49-F238E27FC236}">
                <a16:creationId xmlns:a16="http://schemas.microsoft.com/office/drawing/2014/main" id="{834E6698-C3B8-44E3-A8B8-3376AF43EFDF}"/>
              </a:ext>
            </a:extLst>
          </p:cNvPr>
          <p:cNvSpPr/>
          <p:nvPr/>
        </p:nvSpPr>
        <p:spPr>
          <a:xfrm>
            <a:off x="1299154" y="2915050"/>
            <a:ext cx="353587" cy="35452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2868" y="8538"/>
                </a:moveTo>
                <a:cubicBezTo>
                  <a:pt x="3025" y="8948"/>
                  <a:pt x="3340" y="9263"/>
                  <a:pt x="3781" y="9452"/>
                </a:cubicBezTo>
                <a:cubicBezTo>
                  <a:pt x="3403" y="9389"/>
                  <a:pt x="2364" y="9231"/>
                  <a:pt x="2080" y="8916"/>
                </a:cubicBezTo>
                <a:cubicBezTo>
                  <a:pt x="2143" y="8885"/>
                  <a:pt x="2332" y="8727"/>
                  <a:pt x="2868" y="8538"/>
                </a:cubicBezTo>
                <a:close/>
                <a:moveTo>
                  <a:pt x="8791" y="8538"/>
                </a:moveTo>
                <a:cubicBezTo>
                  <a:pt x="9326" y="8727"/>
                  <a:pt x="9547" y="8885"/>
                  <a:pt x="9578" y="8916"/>
                </a:cubicBezTo>
                <a:cubicBezTo>
                  <a:pt x="9295" y="9231"/>
                  <a:pt x="8287" y="9389"/>
                  <a:pt x="7877" y="9452"/>
                </a:cubicBezTo>
                <a:cubicBezTo>
                  <a:pt x="8287" y="9294"/>
                  <a:pt x="8602" y="8948"/>
                  <a:pt x="8791" y="8538"/>
                </a:cubicBezTo>
                <a:close/>
                <a:moveTo>
                  <a:pt x="5829" y="725"/>
                </a:moveTo>
                <a:cubicBezTo>
                  <a:pt x="6018" y="725"/>
                  <a:pt x="6176" y="883"/>
                  <a:pt x="6176" y="1072"/>
                </a:cubicBezTo>
                <a:lnTo>
                  <a:pt x="6176" y="4537"/>
                </a:lnTo>
                <a:cubicBezTo>
                  <a:pt x="6176" y="4695"/>
                  <a:pt x="6302" y="4821"/>
                  <a:pt x="6428" y="4852"/>
                </a:cubicBezTo>
                <a:cubicBezTo>
                  <a:pt x="6455" y="4858"/>
                  <a:pt x="6482" y="4860"/>
                  <a:pt x="6508" y="4860"/>
                </a:cubicBezTo>
                <a:cubicBezTo>
                  <a:pt x="6637" y="4860"/>
                  <a:pt x="6754" y="4799"/>
                  <a:pt x="6806" y="4695"/>
                </a:cubicBezTo>
                <a:lnTo>
                  <a:pt x="8287" y="2237"/>
                </a:lnTo>
                <a:cubicBezTo>
                  <a:pt x="8326" y="2139"/>
                  <a:pt x="8415" y="2090"/>
                  <a:pt x="8514" y="2090"/>
                </a:cubicBezTo>
                <a:cubicBezTo>
                  <a:pt x="8574" y="2090"/>
                  <a:pt x="8637" y="2107"/>
                  <a:pt x="8696" y="2143"/>
                </a:cubicBezTo>
                <a:cubicBezTo>
                  <a:pt x="8854" y="2206"/>
                  <a:pt x="8948" y="2426"/>
                  <a:pt x="8854" y="2615"/>
                </a:cubicBezTo>
                <a:lnTo>
                  <a:pt x="7656" y="5041"/>
                </a:lnTo>
                <a:cubicBezTo>
                  <a:pt x="7562" y="5262"/>
                  <a:pt x="7656" y="5451"/>
                  <a:pt x="7814" y="5514"/>
                </a:cubicBezTo>
                <a:cubicBezTo>
                  <a:pt x="7851" y="5551"/>
                  <a:pt x="7898" y="5569"/>
                  <a:pt x="7949" y="5569"/>
                </a:cubicBezTo>
                <a:cubicBezTo>
                  <a:pt x="8028" y="5569"/>
                  <a:pt x="8116" y="5527"/>
                  <a:pt x="8192" y="5451"/>
                </a:cubicBezTo>
                <a:cubicBezTo>
                  <a:pt x="9630" y="4282"/>
                  <a:pt x="9701" y="4254"/>
                  <a:pt x="9704" y="4254"/>
                </a:cubicBezTo>
                <a:cubicBezTo>
                  <a:pt x="9704" y="4254"/>
                  <a:pt x="9704" y="4254"/>
                  <a:pt x="9704" y="4254"/>
                </a:cubicBezTo>
                <a:cubicBezTo>
                  <a:pt x="9752" y="4206"/>
                  <a:pt x="9838" y="4183"/>
                  <a:pt x="9929" y="4183"/>
                </a:cubicBezTo>
                <a:cubicBezTo>
                  <a:pt x="10019" y="4183"/>
                  <a:pt x="10114" y="4206"/>
                  <a:pt x="10177" y="4254"/>
                </a:cubicBezTo>
                <a:cubicBezTo>
                  <a:pt x="10271" y="4380"/>
                  <a:pt x="10271" y="4632"/>
                  <a:pt x="10177" y="4726"/>
                </a:cubicBezTo>
                <a:lnTo>
                  <a:pt x="8318" y="6585"/>
                </a:lnTo>
                <a:cubicBezTo>
                  <a:pt x="8224" y="6680"/>
                  <a:pt x="8192" y="6743"/>
                  <a:pt x="8192" y="6837"/>
                </a:cubicBezTo>
                <a:lnTo>
                  <a:pt x="8192" y="7940"/>
                </a:lnTo>
                <a:cubicBezTo>
                  <a:pt x="8192" y="8349"/>
                  <a:pt x="7908" y="8759"/>
                  <a:pt x="7499" y="8916"/>
                </a:cubicBezTo>
                <a:cubicBezTo>
                  <a:pt x="7184" y="9042"/>
                  <a:pt x="6932" y="9263"/>
                  <a:pt x="6869" y="9609"/>
                </a:cubicBezTo>
                <a:cubicBezTo>
                  <a:pt x="6491" y="9672"/>
                  <a:pt x="6144" y="9672"/>
                  <a:pt x="5798" y="9672"/>
                </a:cubicBezTo>
                <a:cubicBezTo>
                  <a:pt x="5451" y="9672"/>
                  <a:pt x="5073" y="9672"/>
                  <a:pt x="4726" y="9609"/>
                </a:cubicBezTo>
                <a:cubicBezTo>
                  <a:pt x="4663" y="9294"/>
                  <a:pt x="4411" y="9042"/>
                  <a:pt x="4096" y="8916"/>
                </a:cubicBezTo>
                <a:cubicBezTo>
                  <a:pt x="3655" y="8759"/>
                  <a:pt x="3403" y="8381"/>
                  <a:pt x="3403" y="7940"/>
                </a:cubicBezTo>
                <a:cubicBezTo>
                  <a:pt x="3403" y="7562"/>
                  <a:pt x="3277" y="7247"/>
                  <a:pt x="2994" y="6963"/>
                </a:cubicBezTo>
                <a:lnTo>
                  <a:pt x="1418" y="5388"/>
                </a:lnTo>
                <a:cubicBezTo>
                  <a:pt x="1355" y="5293"/>
                  <a:pt x="1355" y="5041"/>
                  <a:pt x="1513" y="4947"/>
                </a:cubicBezTo>
                <a:cubicBezTo>
                  <a:pt x="1568" y="4873"/>
                  <a:pt x="1667" y="4842"/>
                  <a:pt x="1758" y="4842"/>
                </a:cubicBezTo>
                <a:cubicBezTo>
                  <a:pt x="1823" y="4842"/>
                  <a:pt x="1883" y="4858"/>
                  <a:pt x="1923" y="4884"/>
                </a:cubicBezTo>
                <a:cubicBezTo>
                  <a:pt x="3718" y="6238"/>
                  <a:pt x="3592" y="6144"/>
                  <a:pt x="3750" y="6207"/>
                </a:cubicBezTo>
                <a:cubicBezTo>
                  <a:pt x="3834" y="6207"/>
                  <a:pt x="3876" y="6221"/>
                  <a:pt x="3913" y="6221"/>
                </a:cubicBezTo>
                <a:cubicBezTo>
                  <a:pt x="3932" y="6221"/>
                  <a:pt x="3949" y="6217"/>
                  <a:pt x="3970" y="6207"/>
                </a:cubicBezTo>
                <a:cubicBezTo>
                  <a:pt x="5231" y="6238"/>
                  <a:pt x="5483" y="6617"/>
                  <a:pt x="5483" y="7215"/>
                </a:cubicBezTo>
                <a:cubicBezTo>
                  <a:pt x="5483" y="7404"/>
                  <a:pt x="5640" y="7562"/>
                  <a:pt x="5829" y="7562"/>
                </a:cubicBezTo>
                <a:cubicBezTo>
                  <a:pt x="6018" y="7562"/>
                  <a:pt x="6176" y="7404"/>
                  <a:pt x="6176" y="7215"/>
                </a:cubicBezTo>
                <a:cubicBezTo>
                  <a:pt x="6176" y="6554"/>
                  <a:pt x="5924" y="6081"/>
                  <a:pt x="5388" y="5797"/>
                </a:cubicBezTo>
                <a:cubicBezTo>
                  <a:pt x="5073" y="5640"/>
                  <a:pt x="4663" y="5514"/>
                  <a:pt x="4128" y="5514"/>
                </a:cubicBezTo>
                <a:cubicBezTo>
                  <a:pt x="3624" y="4348"/>
                  <a:pt x="2836" y="2647"/>
                  <a:pt x="2805" y="2615"/>
                </a:cubicBezTo>
                <a:cubicBezTo>
                  <a:pt x="2710" y="2458"/>
                  <a:pt x="2805" y="2206"/>
                  <a:pt x="2962" y="2143"/>
                </a:cubicBezTo>
                <a:cubicBezTo>
                  <a:pt x="3015" y="2111"/>
                  <a:pt x="3071" y="2097"/>
                  <a:pt x="3126" y="2097"/>
                </a:cubicBezTo>
                <a:cubicBezTo>
                  <a:pt x="3235" y="2097"/>
                  <a:pt x="3340" y="2153"/>
                  <a:pt x="3403" y="2237"/>
                </a:cubicBezTo>
                <a:lnTo>
                  <a:pt x="4852" y="4695"/>
                </a:lnTo>
                <a:cubicBezTo>
                  <a:pt x="4905" y="4799"/>
                  <a:pt x="5022" y="4860"/>
                  <a:pt x="5150" y="4860"/>
                </a:cubicBezTo>
                <a:cubicBezTo>
                  <a:pt x="5176" y="4860"/>
                  <a:pt x="5204" y="4858"/>
                  <a:pt x="5231" y="4852"/>
                </a:cubicBezTo>
                <a:cubicBezTo>
                  <a:pt x="5388" y="4821"/>
                  <a:pt x="5483" y="4695"/>
                  <a:pt x="5483" y="4537"/>
                </a:cubicBezTo>
                <a:lnTo>
                  <a:pt x="5483" y="1072"/>
                </a:lnTo>
                <a:cubicBezTo>
                  <a:pt x="5483" y="883"/>
                  <a:pt x="5640" y="725"/>
                  <a:pt x="5829" y="725"/>
                </a:cubicBezTo>
                <a:close/>
                <a:moveTo>
                  <a:pt x="8822" y="7310"/>
                </a:moveTo>
                <a:cubicBezTo>
                  <a:pt x="10082" y="7688"/>
                  <a:pt x="10901" y="8318"/>
                  <a:pt x="10901" y="8916"/>
                </a:cubicBezTo>
                <a:cubicBezTo>
                  <a:pt x="10996" y="9925"/>
                  <a:pt x="8791" y="10996"/>
                  <a:pt x="5829" y="10996"/>
                </a:cubicBezTo>
                <a:cubicBezTo>
                  <a:pt x="2868" y="10996"/>
                  <a:pt x="662" y="9988"/>
                  <a:pt x="662" y="8948"/>
                </a:cubicBezTo>
                <a:cubicBezTo>
                  <a:pt x="662" y="8412"/>
                  <a:pt x="1387" y="7814"/>
                  <a:pt x="2490" y="7404"/>
                </a:cubicBezTo>
                <a:lnTo>
                  <a:pt x="2553" y="7499"/>
                </a:lnTo>
                <a:cubicBezTo>
                  <a:pt x="2679" y="7625"/>
                  <a:pt x="2773" y="7782"/>
                  <a:pt x="2773" y="7940"/>
                </a:cubicBezTo>
                <a:cubicBezTo>
                  <a:pt x="2206" y="8097"/>
                  <a:pt x="1387" y="8349"/>
                  <a:pt x="1387" y="8948"/>
                </a:cubicBezTo>
                <a:cubicBezTo>
                  <a:pt x="1387" y="9231"/>
                  <a:pt x="1544" y="9452"/>
                  <a:pt x="1860" y="9672"/>
                </a:cubicBezTo>
                <a:cubicBezTo>
                  <a:pt x="2773" y="10208"/>
                  <a:pt x="4726" y="10334"/>
                  <a:pt x="5798" y="10334"/>
                </a:cubicBezTo>
                <a:cubicBezTo>
                  <a:pt x="6869" y="10334"/>
                  <a:pt x="8822" y="10208"/>
                  <a:pt x="9736" y="9672"/>
                </a:cubicBezTo>
                <a:cubicBezTo>
                  <a:pt x="10051" y="9452"/>
                  <a:pt x="10208" y="9231"/>
                  <a:pt x="10208" y="8948"/>
                </a:cubicBezTo>
                <a:cubicBezTo>
                  <a:pt x="10208" y="8349"/>
                  <a:pt x="9421" y="8097"/>
                  <a:pt x="8822" y="7940"/>
                </a:cubicBezTo>
                <a:lnTo>
                  <a:pt x="8822" y="7310"/>
                </a:lnTo>
                <a:close/>
                <a:moveTo>
                  <a:pt x="5829" y="1"/>
                </a:moveTo>
                <a:cubicBezTo>
                  <a:pt x="5294" y="1"/>
                  <a:pt x="4821" y="473"/>
                  <a:pt x="4821" y="1072"/>
                </a:cubicBezTo>
                <a:lnTo>
                  <a:pt x="4821" y="3309"/>
                </a:lnTo>
                <a:lnTo>
                  <a:pt x="4002" y="1954"/>
                </a:lnTo>
                <a:cubicBezTo>
                  <a:pt x="3807" y="1608"/>
                  <a:pt x="3464" y="1440"/>
                  <a:pt x="3115" y="1440"/>
                </a:cubicBezTo>
                <a:cubicBezTo>
                  <a:pt x="2956" y="1440"/>
                  <a:pt x="2795" y="1475"/>
                  <a:pt x="2647" y="1544"/>
                </a:cubicBezTo>
                <a:cubicBezTo>
                  <a:pt x="2143" y="1765"/>
                  <a:pt x="1923" y="2426"/>
                  <a:pt x="2175" y="2930"/>
                </a:cubicBezTo>
                <a:cubicBezTo>
                  <a:pt x="2206" y="2993"/>
                  <a:pt x="2679" y="4033"/>
                  <a:pt x="3088" y="4915"/>
                </a:cubicBezTo>
                <a:lnTo>
                  <a:pt x="2332" y="4380"/>
                </a:lnTo>
                <a:cubicBezTo>
                  <a:pt x="2157" y="4233"/>
                  <a:pt x="1933" y="4162"/>
                  <a:pt x="1710" y="4162"/>
                </a:cubicBezTo>
                <a:cubicBezTo>
                  <a:pt x="1452" y="4162"/>
                  <a:pt x="1195" y="4257"/>
                  <a:pt x="1009" y="4443"/>
                </a:cubicBezTo>
                <a:cubicBezTo>
                  <a:pt x="599" y="4852"/>
                  <a:pt x="599" y="5514"/>
                  <a:pt x="1009" y="5923"/>
                </a:cubicBezTo>
                <a:lnTo>
                  <a:pt x="1986" y="6900"/>
                </a:lnTo>
                <a:cubicBezTo>
                  <a:pt x="725" y="7404"/>
                  <a:pt x="1" y="8160"/>
                  <a:pt x="1" y="8948"/>
                </a:cubicBezTo>
                <a:cubicBezTo>
                  <a:pt x="1" y="9736"/>
                  <a:pt x="631" y="10460"/>
                  <a:pt x="1828" y="10964"/>
                </a:cubicBezTo>
                <a:cubicBezTo>
                  <a:pt x="2868" y="11437"/>
                  <a:pt x="4348" y="11689"/>
                  <a:pt x="5829" y="11689"/>
                </a:cubicBezTo>
                <a:cubicBezTo>
                  <a:pt x="8948" y="11689"/>
                  <a:pt x="11658" y="10586"/>
                  <a:pt x="11658" y="8979"/>
                </a:cubicBezTo>
                <a:cubicBezTo>
                  <a:pt x="11658" y="8003"/>
                  <a:pt x="10744" y="7184"/>
                  <a:pt x="9169" y="6680"/>
                </a:cubicBezTo>
                <a:lnTo>
                  <a:pt x="10649" y="5199"/>
                </a:lnTo>
                <a:cubicBezTo>
                  <a:pt x="11027" y="4821"/>
                  <a:pt x="11027" y="4159"/>
                  <a:pt x="10649" y="3750"/>
                </a:cubicBezTo>
                <a:cubicBezTo>
                  <a:pt x="10445" y="3561"/>
                  <a:pt x="10185" y="3466"/>
                  <a:pt x="9929" y="3466"/>
                </a:cubicBezTo>
                <a:cubicBezTo>
                  <a:pt x="9673" y="3466"/>
                  <a:pt x="9421" y="3561"/>
                  <a:pt x="9232" y="3750"/>
                </a:cubicBezTo>
                <a:cubicBezTo>
                  <a:pt x="9137" y="3844"/>
                  <a:pt x="9074" y="3876"/>
                  <a:pt x="8948" y="4002"/>
                </a:cubicBezTo>
                <a:cubicBezTo>
                  <a:pt x="8980" y="3876"/>
                  <a:pt x="9421" y="3025"/>
                  <a:pt x="9484" y="2930"/>
                </a:cubicBezTo>
                <a:cubicBezTo>
                  <a:pt x="9736" y="2426"/>
                  <a:pt x="9547" y="1765"/>
                  <a:pt x="9011" y="1544"/>
                </a:cubicBezTo>
                <a:cubicBezTo>
                  <a:pt x="8873" y="1475"/>
                  <a:pt x="8719" y="1440"/>
                  <a:pt x="8564" y="1440"/>
                </a:cubicBezTo>
                <a:cubicBezTo>
                  <a:pt x="8226" y="1440"/>
                  <a:pt x="7883" y="1608"/>
                  <a:pt x="7688" y="1954"/>
                </a:cubicBezTo>
                <a:lnTo>
                  <a:pt x="6869" y="3309"/>
                </a:lnTo>
                <a:lnTo>
                  <a:pt x="6869" y="1072"/>
                </a:lnTo>
                <a:cubicBezTo>
                  <a:pt x="6869" y="505"/>
                  <a:pt x="6396" y="1"/>
                  <a:pt x="5829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10301;p68">
            <a:extLst>
              <a:ext uri="{FF2B5EF4-FFF2-40B4-BE49-F238E27FC236}">
                <a16:creationId xmlns:a16="http://schemas.microsoft.com/office/drawing/2014/main" id="{1C881B66-38F5-42F4-BB1C-3476963F73FE}"/>
              </a:ext>
            </a:extLst>
          </p:cNvPr>
          <p:cNvSpPr/>
          <p:nvPr/>
        </p:nvSpPr>
        <p:spPr>
          <a:xfrm>
            <a:off x="1299154" y="3383782"/>
            <a:ext cx="353587" cy="353557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829" y="662"/>
                </a:moveTo>
                <a:cubicBezTo>
                  <a:pt x="6396" y="662"/>
                  <a:pt x="6869" y="1134"/>
                  <a:pt x="6869" y="1670"/>
                </a:cubicBezTo>
                <a:cubicBezTo>
                  <a:pt x="6869" y="2237"/>
                  <a:pt x="6396" y="2741"/>
                  <a:pt x="5829" y="2741"/>
                </a:cubicBezTo>
                <a:cubicBezTo>
                  <a:pt x="5294" y="2710"/>
                  <a:pt x="4821" y="2237"/>
                  <a:pt x="4821" y="1670"/>
                </a:cubicBezTo>
                <a:cubicBezTo>
                  <a:pt x="4821" y="1134"/>
                  <a:pt x="5294" y="662"/>
                  <a:pt x="5829" y="662"/>
                </a:cubicBezTo>
                <a:close/>
                <a:moveTo>
                  <a:pt x="5829" y="3403"/>
                </a:moveTo>
                <a:cubicBezTo>
                  <a:pt x="7058" y="3403"/>
                  <a:pt x="8034" y="4316"/>
                  <a:pt x="8192" y="5451"/>
                </a:cubicBezTo>
                <a:lnTo>
                  <a:pt x="3466" y="5451"/>
                </a:lnTo>
                <a:cubicBezTo>
                  <a:pt x="3624" y="4285"/>
                  <a:pt x="4600" y="3403"/>
                  <a:pt x="5829" y="3403"/>
                </a:cubicBezTo>
                <a:close/>
                <a:moveTo>
                  <a:pt x="1702" y="8885"/>
                </a:moveTo>
                <a:cubicBezTo>
                  <a:pt x="2269" y="8885"/>
                  <a:pt x="2710" y="9357"/>
                  <a:pt x="2710" y="9924"/>
                </a:cubicBezTo>
                <a:cubicBezTo>
                  <a:pt x="2710" y="10460"/>
                  <a:pt x="2269" y="10932"/>
                  <a:pt x="1702" y="10932"/>
                </a:cubicBezTo>
                <a:cubicBezTo>
                  <a:pt x="1135" y="10932"/>
                  <a:pt x="694" y="10460"/>
                  <a:pt x="694" y="9924"/>
                </a:cubicBezTo>
                <a:cubicBezTo>
                  <a:pt x="694" y="9357"/>
                  <a:pt x="1135" y="8885"/>
                  <a:pt x="1702" y="8885"/>
                </a:cubicBezTo>
                <a:close/>
                <a:moveTo>
                  <a:pt x="5829" y="8885"/>
                </a:moveTo>
                <a:cubicBezTo>
                  <a:pt x="6396" y="8885"/>
                  <a:pt x="6869" y="9357"/>
                  <a:pt x="6869" y="9924"/>
                </a:cubicBezTo>
                <a:cubicBezTo>
                  <a:pt x="6869" y="10460"/>
                  <a:pt x="6396" y="10932"/>
                  <a:pt x="5829" y="10932"/>
                </a:cubicBezTo>
                <a:cubicBezTo>
                  <a:pt x="5294" y="10932"/>
                  <a:pt x="4821" y="10460"/>
                  <a:pt x="4821" y="9924"/>
                </a:cubicBezTo>
                <a:cubicBezTo>
                  <a:pt x="4821" y="9357"/>
                  <a:pt x="5294" y="8885"/>
                  <a:pt x="5829" y="8885"/>
                </a:cubicBezTo>
                <a:close/>
                <a:moveTo>
                  <a:pt x="9956" y="8885"/>
                </a:moveTo>
                <a:cubicBezTo>
                  <a:pt x="10523" y="8885"/>
                  <a:pt x="10996" y="9357"/>
                  <a:pt x="10996" y="9924"/>
                </a:cubicBezTo>
                <a:cubicBezTo>
                  <a:pt x="10996" y="10460"/>
                  <a:pt x="10523" y="10932"/>
                  <a:pt x="9956" y="10932"/>
                </a:cubicBezTo>
                <a:cubicBezTo>
                  <a:pt x="9421" y="10932"/>
                  <a:pt x="8948" y="10460"/>
                  <a:pt x="8948" y="9924"/>
                </a:cubicBezTo>
                <a:cubicBezTo>
                  <a:pt x="8948" y="9357"/>
                  <a:pt x="9421" y="8885"/>
                  <a:pt x="9956" y="8885"/>
                </a:cubicBezTo>
                <a:close/>
                <a:moveTo>
                  <a:pt x="5829" y="0"/>
                </a:moveTo>
                <a:cubicBezTo>
                  <a:pt x="4884" y="0"/>
                  <a:pt x="4128" y="725"/>
                  <a:pt x="4128" y="1670"/>
                </a:cubicBezTo>
                <a:cubicBezTo>
                  <a:pt x="4128" y="2143"/>
                  <a:pt x="4285" y="2584"/>
                  <a:pt x="4663" y="2899"/>
                </a:cubicBezTo>
                <a:lnTo>
                  <a:pt x="4695" y="2930"/>
                </a:lnTo>
                <a:cubicBezTo>
                  <a:pt x="3561" y="3403"/>
                  <a:pt x="2773" y="4505"/>
                  <a:pt x="2773" y="5766"/>
                </a:cubicBezTo>
                <a:cubicBezTo>
                  <a:pt x="2773" y="5955"/>
                  <a:pt x="2931" y="6144"/>
                  <a:pt x="3120" y="6144"/>
                </a:cubicBezTo>
                <a:lnTo>
                  <a:pt x="5514" y="6144"/>
                </a:lnTo>
                <a:lnTo>
                  <a:pt x="5514" y="6837"/>
                </a:lnTo>
                <a:lnTo>
                  <a:pt x="2395" y="6837"/>
                </a:lnTo>
                <a:cubicBezTo>
                  <a:pt x="1860" y="6837"/>
                  <a:pt x="1387" y="7309"/>
                  <a:pt x="1387" y="7876"/>
                </a:cubicBezTo>
                <a:lnTo>
                  <a:pt x="1387" y="8254"/>
                </a:lnTo>
                <a:cubicBezTo>
                  <a:pt x="599" y="8412"/>
                  <a:pt x="1" y="9137"/>
                  <a:pt x="1" y="9956"/>
                </a:cubicBezTo>
                <a:cubicBezTo>
                  <a:pt x="1" y="10901"/>
                  <a:pt x="757" y="11657"/>
                  <a:pt x="1702" y="11657"/>
                </a:cubicBezTo>
                <a:cubicBezTo>
                  <a:pt x="2647" y="11657"/>
                  <a:pt x="3403" y="10901"/>
                  <a:pt x="3403" y="9956"/>
                </a:cubicBezTo>
                <a:cubicBezTo>
                  <a:pt x="3403" y="9137"/>
                  <a:pt x="2805" y="8412"/>
                  <a:pt x="2017" y="8254"/>
                </a:cubicBezTo>
                <a:lnTo>
                  <a:pt x="2017" y="7876"/>
                </a:lnTo>
                <a:cubicBezTo>
                  <a:pt x="2017" y="7656"/>
                  <a:pt x="2175" y="7498"/>
                  <a:pt x="2364" y="7498"/>
                </a:cubicBezTo>
                <a:lnTo>
                  <a:pt x="5483" y="7498"/>
                </a:lnTo>
                <a:lnTo>
                  <a:pt x="5483" y="8223"/>
                </a:lnTo>
                <a:cubicBezTo>
                  <a:pt x="4695" y="8380"/>
                  <a:pt x="4096" y="9074"/>
                  <a:pt x="4096" y="9924"/>
                </a:cubicBezTo>
                <a:cubicBezTo>
                  <a:pt x="4096" y="10869"/>
                  <a:pt x="4852" y="11594"/>
                  <a:pt x="5798" y="11594"/>
                </a:cubicBezTo>
                <a:cubicBezTo>
                  <a:pt x="6743" y="11594"/>
                  <a:pt x="7499" y="10869"/>
                  <a:pt x="7499" y="9924"/>
                </a:cubicBezTo>
                <a:cubicBezTo>
                  <a:pt x="7499" y="9074"/>
                  <a:pt x="6900" y="8380"/>
                  <a:pt x="6113" y="8223"/>
                </a:cubicBezTo>
                <a:lnTo>
                  <a:pt x="6113" y="7498"/>
                </a:lnTo>
                <a:lnTo>
                  <a:pt x="9232" y="7498"/>
                </a:lnTo>
                <a:cubicBezTo>
                  <a:pt x="9421" y="7498"/>
                  <a:pt x="9578" y="7656"/>
                  <a:pt x="9578" y="7876"/>
                </a:cubicBezTo>
                <a:lnTo>
                  <a:pt x="9578" y="8254"/>
                </a:lnTo>
                <a:cubicBezTo>
                  <a:pt x="8791" y="8412"/>
                  <a:pt x="8192" y="9137"/>
                  <a:pt x="8192" y="9956"/>
                </a:cubicBezTo>
                <a:cubicBezTo>
                  <a:pt x="8192" y="10901"/>
                  <a:pt x="8948" y="11657"/>
                  <a:pt x="9893" y="11657"/>
                </a:cubicBezTo>
                <a:cubicBezTo>
                  <a:pt x="10838" y="11657"/>
                  <a:pt x="11595" y="10901"/>
                  <a:pt x="11595" y="9956"/>
                </a:cubicBezTo>
                <a:cubicBezTo>
                  <a:pt x="11658" y="9074"/>
                  <a:pt x="11059" y="8412"/>
                  <a:pt x="10271" y="8254"/>
                </a:cubicBezTo>
                <a:lnTo>
                  <a:pt x="10271" y="7876"/>
                </a:lnTo>
                <a:cubicBezTo>
                  <a:pt x="10271" y="7309"/>
                  <a:pt x="9799" y="6837"/>
                  <a:pt x="9263" y="6837"/>
                </a:cubicBezTo>
                <a:lnTo>
                  <a:pt x="6144" y="6837"/>
                </a:lnTo>
                <a:lnTo>
                  <a:pt x="6144" y="6144"/>
                </a:lnTo>
                <a:lnTo>
                  <a:pt x="8539" y="6144"/>
                </a:lnTo>
                <a:cubicBezTo>
                  <a:pt x="8759" y="6144"/>
                  <a:pt x="8917" y="5955"/>
                  <a:pt x="8917" y="5766"/>
                </a:cubicBezTo>
                <a:cubicBezTo>
                  <a:pt x="8917" y="4474"/>
                  <a:pt x="8129" y="3371"/>
                  <a:pt x="6963" y="2930"/>
                </a:cubicBezTo>
                <a:lnTo>
                  <a:pt x="7026" y="2899"/>
                </a:lnTo>
                <a:cubicBezTo>
                  <a:pt x="7341" y="2584"/>
                  <a:pt x="7530" y="2143"/>
                  <a:pt x="7530" y="1670"/>
                </a:cubicBezTo>
                <a:cubicBezTo>
                  <a:pt x="7530" y="725"/>
                  <a:pt x="6774" y="0"/>
                  <a:pt x="582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10302;p68">
            <a:extLst>
              <a:ext uri="{FF2B5EF4-FFF2-40B4-BE49-F238E27FC236}">
                <a16:creationId xmlns:a16="http://schemas.microsoft.com/office/drawing/2014/main" id="{E4CF258C-62F1-4987-8B0F-493C770BB919}"/>
              </a:ext>
            </a:extLst>
          </p:cNvPr>
          <p:cNvSpPr/>
          <p:nvPr/>
        </p:nvSpPr>
        <p:spPr>
          <a:xfrm>
            <a:off x="1290085" y="3843815"/>
            <a:ext cx="371724" cy="354285"/>
          </a:xfrm>
          <a:custGeom>
            <a:avLst/>
            <a:gdLst/>
            <a:ahLst/>
            <a:cxnLst/>
            <a:rect l="l" t="t" r="r" b="b"/>
            <a:pathLst>
              <a:path w="12256" h="11681" extrusionOk="0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10303;p68">
            <a:extLst>
              <a:ext uri="{FF2B5EF4-FFF2-40B4-BE49-F238E27FC236}">
                <a16:creationId xmlns:a16="http://schemas.microsoft.com/office/drawing/2014/main" id="{A0429D20-963E-469A-AF31-E897A759E090}"/>
              </a:ext>
            </a:extLst>
          </p:cNvPr>
          <p:cNvGrpSpPr/>
          <p:nvPr/>
        </p:nvGrpSpPr>
        <p:grpSpPr>
          <a:xfrm>
            <a:off x="3537620" y="2915837"/>
            <a:ext cx="353587" cy="352617"/>
            <a:chOff x="-30805300" y="1938725"/>
            <a:chExt cx="291450" cy="290650"/>
          </a:xfrm>
          <a:solidFill>
            <a:srgbClr val="000400"/>
          </a:solidFill>
        </p:grpSpPr>
        <p:sp>
          <p:nvSpPr>
            <p:cNvPr id="515" name="Google Shape;10304;p68">
              <a:extLst>
                <a:ext uri="{FF2B5EF4-FFF2-40B4-BE49-F238E27FC236}">
                  <a16:creationId xmlns:a16="http://schemas.microsoft.com/office/drawing/2014/main" id="{CB49AB53-838F-4DFD-A99C-2BF461012BB4}"/>
                </a:ext>
              </a:extLst>
            </p:cNvPr>
            <p:cNvSpPr/>
            <p:nvPr/>
          </p:nvSpPr>
          <p:spPr>
            <a:xfrm>
              <a:off x="-30805300" y="1938725"/>
              <a:ext cx="291450" cy="290650"/>
            </a:xfrm>
            <a:custGeom>
              <a:avLst/>
              <a:gdLst/>
              <a:ahLst/>
              <a:cxnLst/>
              <a:rect l="l" t="t" r="r" b="b"/>
              <a:pathLst>
                <a:path w="11658" h="11626" extrusionOk="0">
                  <a:moveTo>
                    <a:pt x="6806" y="694"/>
                  </a:moveTo>
                  <a:lnTo>
                    <a:pt x="6806" y="1450"/>
                  </a:lnTo>
                  <a:lnTo>
                    <a:pt x="6112" y="1450"/>
                  </a:lnTo>
                  <a:lnTo>
                    <a:pt x="6112" y="694"/>
                  </a:lnTo>
                  <a:close/>
                  <a:moveTo>
                    <a:pt x="10586" y="4821"/>
                  </a:moveTo>
                  <a:cubicBezTo>
                    <a:pt x="10807" y="4821"/>
                    <a:pt x="10964" y="5010"/>
                    <a:pt x="10964" y="5199"/>
                  </a:cubicBezTo>
                  <a:cubicBezTo>
                    <a:pt x="10964" y="5388"/>
                    <a:pt x="10807" y="5545"/>
                    <a:pt x="10586" y="5545"/>
                  </a:cubicBezTo>
                  <a:lnTo>
                    <a:pt x="8570" y="5545"/>
                  </a:lnTo>
                  <a:cubicBezTo>
                    <a:pt x="8349" y="5545"/>
                    <a:pt x="8192" y="5388"/>
                    <a:pt x="8192" y="5199"/>
                  </a:cubicBezTo>
                  <a:cubicBezTo>
                    <a:pt x="8192" y="5010"/>
                    <a:pt x="8349" y="4821"/>
                    <a:pt x="8570" y="4821"/>
                  </a:cubicBezTo>
                  <a:close/>
                  <a:moveTo>
                    <a:pt x="6459" y="3529"/>
                  </a:moveTo>
                  <a:cubicBezTo>
                    <a:pt x="7089" y="3529"/>
                    <a:pt x="7656" y="3844"/>
                    <a:pt x="7971" y="4411"/>
                  </a:cubicBezTo>
                  <a:cubicBezTo>
                    <a:pt x="7688" y="4600"/>
                    <a:pt x="7499" y="4915"/>
                    <a:pt x="7499" y="5262"/>
                  </a:cubicBezTo>
                  <a:cubicBezTo>
                    <a:pt x="7499" y="5388"/>
                    <a:pt x="7530" y="5545"/>
                    <a:pt x="7562" y="5672"/>
                  </a:cubicBezTo>
                  <a:cubicBezTo>
                    <a:pt x="7121" y="5703"/>
                    <a:pt x="6806" y="6113"/>
                    <a:pt x="6806" y="6585"/>
                  </a:cubicBezTo>
                  <a:cubicBezTo>
                    <a:pt x="6806" y="6680"/>
                    <a:pt x="6806" y="6774"/>
                    <a:pt x="6869" y="6900"/>
                  </a:cubicBezTo>
                  <a:cubicBezTo>
                    <a:pt x="6743" y="6932"/>
                    <a:pt x="6617" y="6932"/>
                    <a:pt x="6459" y="6932"/>
                  </a:cubicBezTo>
                  <a:cubicBezTo>
                    <a:pt x="5514" y="6932"/>
                    <a:pt x="4758" y="6176"/>
                    <a:pt x="4758" y="5230"/>
                  </a:cubicBezTo>
                  <a:cubicBezTo>
                    <a:pt x="4758" y="4285"/>
                    <a:pt x="5514" y="3529"/>
                    <a:pt x="6459" y="3529"/>
                  </a:cubicBezTo>
                  <a:close/>
                  <a:moveTo>
                    <a:pt x="9893" y="6207"/>
                  </a:moveTo>
                  <a:cubicBezTo>
                    <a:pt x="10082" y="6207"/>
                    <a:pt x="10240" y="6365"/>
                    <a:pt x="10240" y="6585"/>
                  </a:cubicBezTo>
                  <a:cubicBezTo>
                    <a:pt x="10240" y="6774"/>
                    <a:pt x="10082" y="6932"/>
                    <a:pt x="9893" y="6932"/>
                  </a:cubicBezTo>
                  <a:lnTo>
                    <a:pt x="7845" y="6932"/>
                  </a:lnTo>
                  <a:cubicBezTo>
                    <a:pt x="7656" y="6932"/>
                    <a:pt x="7499" y="6774"/>
                    <a:pt x="7499" y="6585"/>
                  </a:cubicBezTo>
                  <a:cubicBezTo>
                    <a:pt x="7499" y="6365"/>
                    <a:pt x="7656" y="6207"/>
                    <a:pt x="7845" y="6207"/>
                  </a:cubicBezTo>
                  <a:close/>
                  <a:moveTo>
                    <a:pt x="9231" y="7562"/>
                  </a:moveTo>
                  <a:cubicBezTo>
                    <a:pt x="9420" y="7562"/>
                    <a:pt x="9578" y="7719"/>
                    <a:pt x="9578" y="7908"/>
                  </a:cubicBezTo>
                  <a:cubicBezTo>
                    <a:pt x="9578" y="8097"/>
                    <a:pt x="9420" y="8255"/>
                    <a:pt x="9231" y="8255"/>
                  </a:cubicBezTo>
                  <a:lnTo>
                    <a:pt x="7845" y="8255"/>
                  </a:lnTo>
                  <a:cubicBezTo>
                    <a:pt x="7656" y="8255"/>
                    <a:pt x="7499" y="8097"/>
                    <a:pt x="7499" y="7908"/>
                  </a:cubicBezTo>
                  <a:cubicBezTo>
                    <a:pt x="7499" y="7719"/>
                    <a:pt x="7656" y="7562"/>
                    <a:pt x="7845" y="7562"/>
                  </a:cubicBezTo>
                  <a:close/>
                  <a:moveTo>
                    <a:pt x="6595" y="2171"/>
                  </a:moveTo>
                  <a:cubicBezTo>
                    <a:pt x="7889" y="2171"/>
                    <a:pt x="8963" y="3033"/>
                    <a:pt x="9389" y="4159"/>
                  </a:cubicBezTo>
                  <a:lnTo>
                    <a:pt x="8633" y="4159"/>
                  </a:lnTo>
                  <a:cubicBezTo>
                    <a:pt x="8223" y="3340"/>
                    <a:pt x="7404" y="2805"/>
                    <a:pt x="6459" y="2805"/>
                  </a:cubicBezTo>
                  <a:cubicBezTo>
                    <a:pt x="5136" y="2805"/>
                    <a:pt x="4065" y="3844"/>
                    <a:pt x="4065" y="5199"/>
                  </a:cubicBezTo>
                  <a:cubicBezTo>
                    <a:pt x="4065" y="6522"/>
                    <a:pt x="5136" y="7593"/>
                    <a:pt x="6459" y="7593"/>
                  </a:cubicBezTo>
                  <a:cubicBezTo>
                    <a:pt x="6617" y="7593"/>
                    <a:pt x="6743" y="7593"/>
                    <a:pt x="6900" y="7562"/>
                  </a:cubicBezTo>
                  <a:lnTo>
                    <a:pt x="6900" y="7562"/>
                  </a:lnTo>
                  <a:cubicBezTo>
                    <a:pt x="6869" y="7688"/>
                    <a:pt x="6806" y="7782"/>
                    <a:pt x="6806" y="7940"/>
                  </a:cubicBezTo>
                  <a:cubicBezTo>
                    <a:pt x="6806" y="8066"/>
                    <a:pt x="6806" y="8192"/>
                    <a:pt x="6869" y="8255"/>
                  </a:cubicBezTo>
                  <a:cubicBezTo>
                    <a:pt x="6743" y="8255"/>
                    <a:pt x="6585" y="8318"/>
                    <a:pt x="6459" y="8318"/>
                  </a:cubicBezTo>
                  <a:cubicBezTo>
                    <a:pt x="4758" y="8318"/>
                    <a:pt x="3403" y="6932"/>
                    <a:pt x="3403" y="5230"/>
                  </a:cubicBezTo>
                  <a:cubicBezTo>
                    <a:pt x="3403" y="3529"/>
                    <a:pt x="4758" y="2174"/>
                    <a:pt x="6459" y="2174"/>
                  </a:cubicBezTo>
                  <a:cubicBezTo>
                    <a:pt x="6505" y="2172"/>
                    <a:pt x="6550" y="2171"/>
                    <a:pt x="6595" y="2171"/>
                  </a:cubicBezTo>
                  <a:close/>
                  <a:moveTo>
                    <a:pt x="8538" y="8917"/>
                  </a:moveTo>
                  <a:cubicBezTo>
                    <a:pt x="8759" y="8917"/>
                    <a:pt x="8916" y="9074"/>
                    <a:pt x="8916" y="9295"/>
                  </a:cubicBezTo>
                  <a:cubicBezTo>
                    <a:pt x="8853" y="9484"/>
                    <a:pt x="8696" y="9641"/>
                    <a:pt x="8538" y="9641"/>
                  </a:cubicBezTo>
                  <a:lnTo>
                    <a:pt x="7877" y="9641"/>
                  </a:lnTo>
                  <a:cubicBezTo>
                    <a:pt x="7688" y="9641"/>
                    <a:pt x="7530" y="9484"/>
                    <a:pt x="7530" y="9295"/>
                  </a:cubicBezTo>
                  <a:cubicBezTo>
                    <a:pt x="7530" y="9074"/>
                    <a:pt x="7688" y="8917"/>
                    <a:pt x="7877" y="8917"/>
                  </a:cubicBezTo>
                  <a:close/>
                  <a:moveTo>
                    <a:pt x="3592" y="1765"/>
                  </a:moveTo>
                  <a:cubicBezTo>
                    <a:pt x="3655" y="2111"/>
                    <a:pt x="3655" y="2427"/>
                    <a:pt x="3592" y="2805"/>
                  </a:cubicBezTo>
                  <a:cubicBezTo>
                    <a:pt x="3025" y="3466"/>
                    <a:pt x="2710" y="4285"/>
                    <a:pt x="2710" y="5199"/>
                  </a:cubicBezTo>
                  <a:cubicBezTo>
                    <a:pt x="2710" y="7278"/>
                    <a:pt x="4411" y="8917"/>
                    <a:pt x="6459" y="8917"/>
                  </a:cubicBezTo>
                  <a:cubicBezTo>
                    <a:pt x="6585" y="8917"/>
                    <a:pt x="6743" y="8917"/>
                    <a:pt x="6869" y="8885"/>
                  </a:cubicBezTo>
                  <a:lnTo>
                    <a:pt x="6869" y="8885"/>
                  </a:lnTo>
                  <a:cubicBezTo>
                    <a:pt x="6806" y="9011"/>
                    <a:pt x="6774" y="9137"/>
                    <a:pt x="6774" y="9232"/>
                  </a:cubicBezTo>
                  <a:cubicBezTo>
                    <a:pt x="6774" y="9358"/>
                    <a:pt x="6806" y="9484"/>
                    <a:pt x="6806" y="9610"/>
                  </a:cubicBezTo>
                  <a:lnTo>
                    <a:pt x="4915" y="9610"/>
                  </a:lnTo>
                  <a:cubicBezTo>
                    <a:pt x="4537" y="9641"/>
                    <a:pt x="4096" y="9830"/>
                    <a:pt x="3781" y="10145"/>
                  </a:cubicBezTo>
                  <a:lnTo>
                    <a:pt x="3088" y="10870"/>
                  </a:lnTo>
                  <a:lnTo>
                    <a:pt x="788" y="8633"/>
                  </a:lnTo>
                  <a:lnTo>
                    <a:pt x="1544" y="7908"/>
                  </a:lnTo>
                  <a:cubicBezTo>
                    <a:pt x="1859" y="7593"/>
                    <a:pt x="2048" y="7152"/>
                    <a:pt x="2048" y="6680"/>
                  </a:cubicBezTo>
                  <a:lnTo>
                    <a:pt x="2048" y="3655"/>
                  </a:lnTo>
                  <a:cubicBezTo>
                    <a:pt x="2048" y="3592"/>
                    <a:pt x="2080" y="3498"/>
                    <a:pt x="2143" y="3435"/>
                  </a:cubicBezTo>
                  <a:lnTo>
                    <a:pt x="3592" y="1765"/>
                  </a:lnTo>
                  <a:close/>
                  <a:moveTo>
                    <a:pt x="5167" y="1"/>
                  </a:moveTo>
                  <a:cubicBezTo>
                    <a:pt x="4978" y="1"/>
                    <a:pt x="4821" y="158"/>
                    <a:pt x="4821" y="347"/>
                  </a:cubicBezTo>
                  <a:cubicBezTo>
                    <a:pt x="4821" y="536"/>
                    <a:pt x="4978" y="694"/>
                    <a:pt x="5167" y="694"/>
                  </a:cubicBezTo>
                  <a:lnTo>
                    <a:pt x="5514" y="694"/>
                  </a:lnTo>
                  <a:lnTo>
                    <a:pt x="5514" y="1576"/>
                  </a:lnTo>
                  <a:cubicBezTo>
                    <a:pt x="5136" y="1702"/>
                    <a:pt x="4726" y="1891"/>
                    <a:pt x="4380" y="2111"/>
                  </a:cubicBezTo>
                  <a:cubicBezTo>
                    <a:pt x="4380" y="1796"/>
                    <a:pt x="4317" y="1481"/>
                    <a:pt x="4222" y="1229"/>
                  </a:cubicBezTo>
                  <a:lnTo>
                    <a:pt x="4159" y="977"/>
                  </a:lnTo>
                  <a:cubicBezTo>
                    <a:pt x="4096" y="851"/>
                    <a:pt x="4033" y="788"/>
                    <a:pt x="3907" y="757"/>
                  </a:cubicBezTo>
                  <a:cubicBezTo>
                    <a:pt x="3872" y="739"/>
                    <a:pt x="3839" y="731"/>
                    <a:pt x="3808" y="731"/>
                  </a:cubicBezTo>
                  <a:cubicBezTo>
                    <a:pt x="3728" y="731"/>
                    <a:pt x="3660" y="783"/>
                    <a:pt x="3592" y="851"/>
                  </a:cubicBezTo>
                  <a:lnTo>
                    <a:pt x="1702" y="2962"/>
                  </a:lnTo>
                  <a:cubicBezTo>
                    <a:pt x="1544" y="3151"/>
                    <a:pt x="1418" y="3372"/>
                    <a:pt x="1418" y="3624"/>
                  </a:cubicBezTo>
                  <a:lnTo>
                    <a:pt x="1418" y="6648"/>
                  </a:lnTo>
                  <a:cubicBezTo>
                    <a:pt x="1418" y="6932"/>
                    <a:pt x="1292" y="7152"/>
                    <a:pt x="1103" y="7373"/>
                  </a:cubicBezTo>
                  <a:lnTo>
                    <a:pt x="127" y="8349"/>
                  </a:lnTo>
                  <a:cubicBezTo>
                    <a:pt x="64" y="8412"/>
                    <a:pt x="1" y="8507"/>
                    <a:pt x="1" y="8570"/>
                  </a:cubicBezTo>
                  <a:cubicBezTo>
                    <a:pt x="1" y="8664"/>
                    <a:pt x="32" y="8790"/>
                    <a:pt x="127" y="8822"/>
                  </a:cubicBezTo>
                  <a:lnTo>
                    <a:pt x="2867" y="11531"/>
                  </a:lnTo>
                  <a:cubicBezTo>
                    <a:pt x="2930" y="11594"/>
                    <a:pt x="3025" y="11626"/>
                    <a:pt x="3116" y="11626"/>
                  </a:cubicBezTo>
                  <a:cubicBezTo>
                    <a:pt x="3206" y="11626"/>
                    <a:pt x="3293" y="11594"/>
                    <a:pt x="3340" y="11531"/>
                  </a:cubicBezTo>
                  <a:lnTo>
                    <a:pt x="4348" y="10555"/>
                  </a:lnTo>
                  <a:cubicBezTo>
                    <a:pt x="4537" y="10366"/>
                    <a:pt x="4758" y="10240"/>
                    <a:pt x="5041" y="10240"/>
                  </a:cubicBezTo>
                  <a:lnTo>
                    <a:pt x="8601" y="10240"/>
                  </a:lnTo>
                  <a:cubicBezTo>
                    <a:pt x="9137" y="10240"/>
                    <a:pt x="9610" y="9767"/>
                    <a:pt x="9610" y="9200"/>
                  </a:cubicBezTo>
                  <a:cubicBezTo>
                    <a:pt x="9610" y="9106"/>
                    <a:pt x="9578" y="8948"/>
                    <a:pt x="9547" y="8822"/>
                  </a:cubicBezTo>
                  <a:cubicBezTo>
                    <a:pt x="9956" y="8696"/>
                    <a:pt x="10303" y="8318"/>
                    <a:pt x="10303" y="7845"/>
                  </a:cubicBezTo>
                  <a:cubicBezTo>
                    <a:pt x="10303" y="7719"/>
                    <a:pt x="10240" y="7562"/>
                    <a:pt x="10208" y="7436"/>
                  </a:cubicBezTo>
                  <a:cubicBezTo>
                    <a:pt x="10649" y="7310"/>
                    <a:pt x="10964" y="6932"/>
                    <a:pt x="10964" y="6459"/>
                  </a:cubicBezTo>
                  <a:cubicBezTo>
                    <a:pt x="10964" y="6333"/>
                    <a:pt x="10933" y="6176"/>
                    <a:pt x="10870" y="6050"/>
                  </a:cubicBezTo>
                  <a:cubicBezTo>
                    <a:pt x="11027" y="6018"/>
                    <a:pt x="11185" y="5955"/>
                    <a:pt x="11342" y="5798"/>
                  </a:cubicBezTo>
                  <a:cubicBezTo>
                    <a:pt x="11563" y="5577"/>
                    <a:pt x="11657" y="5325"/>
                    <a:pt x="11657" y="5041"/>
                  </a:cubicBezTo>
                  <a:cubicBezTo>
                    <a:pt x="11657" y="4758"/>
                    <a:pt x="11563" y="4474"/>
                    <a:pt x="11342" y="4285"/>
                  </a:cubicBezTo>
                  <a:cubicBezTo>
                    <a:pt x="11122" y="4285"/>
                    <a:pt x="10870" y="4159"/>
                    <a:pt x="10586" y="4159"/>
                  </a:cubicBezTo>
                  <a:lnTo>
                    <a:pt x="10145" y="4159"/>
                  </a:lnTo>
                  <a:cubicBezTo>
                    <a:pt x="9767" y="2899"/>
                    <a:pt x="8790" y="1922"/>
                    <a:pt x="7530" y="1576"/>
                  </a:cubicBezTo>
                  <a:lnTo>
                    <a:pt x="7530" y="694"/>
                  </a:lnTo>
                  <a:lnTo>
                    <a:pt x="7877" y="694"/>
                  </a:lnTo>
                  <a:cubicBezTo>
                    <a:pt x="8097" y="694"/>
                    <a:pt x="8255" y="536"/>
                    <a:pt x="8255" y="347"/>
                  </a:cubicBezTo>
                  <a:cubicBezTo>
                    <a:pt x="8255" y="158"/>
                    <a:pt x="8097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0305;p68">
              <a:extLst>
                <a:ext uri="{FF2B5EF4-FFF2-40B4-BE49-F238E27FC236}">
                  <a16:creationId xmlns:a16="http://schemas.microsoft.com/office/drawing/2014/main" id="{054513D8-EB46-475D-87DE-6422DB571087}"/>
                </a:ext>
              </a:extLst>
            </p:cNvPr>
            <p:cNvSpPr/>
            <p:nvPr/>
          </p:nvSpPr>
          <p:spPr>
            <a:xfrm>
              <a:off x="-30670625" y="20427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25"/>
                  </a:lnTo>
                  <a:lnTo>
                    <a:pt x="379" y="725"/>
                  </a:lnTo>
                  <a:cubicBezTo>
                    <a:pt x="158" y="725"/>
                    <a:pt x="1" y="882"/>
                    <a:pt x="1" y="1071"/>
                  </a:cubicBezTo>
                  <a:cubicBezTo>
                    <a:pt x="1" y="1260"/>
                    <a:pt x="158" y="1418"/>
                    <a:pt x="379" y="1418"/>
                  </a:cubicBezTo>
                  <a:lnTo>
                    <a:pt x="1041" y="1418"/>
                  </a:lnTo>
                  <a:cubicBezTo>
                    <a:pt x="1230" y="1418"/>
                    <a:pt x="1387" y="1260"/>
                    <a:pt x="1387" y="1071"/>
                  </a:cubicBezTo>
                  <a:lnTo>
                    <a:pt x="1387" y="410"/>
                  </a:ln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10306;p68">
            <a:extLst>
              <a:ext uri="{FF2B5EF4-FFF2-40B4-BE49-F238E27FC236}">
                <a16:creationId xmlns:a16="http://schemas.microsoft.com/office/drawing/2014/main" id="{64985BD0-118B-4238-9F4F-2DB2063EA811}"/>
              </a:ext>
            </a:extLst>
          </p:cNvPr>
          <p:cNvGrpSpPr/>
          <p:nvPr/>
        </p:nvGrpSpPr>
        <p:grpSpPr>
          <a:xfrm>
            <a:off x="3538105" y="3383765"/>
            <a:ext cx="352617" cy="353193"/>
            <a:chOff x="-30805300" y="2298675"/>
            <a:chExt cx="290650" cy="291125"/>
          </a:xfrm>
          <a:solidFill>
            <a:srgbClr val="000400"/>
          </a:solidFill>
        </p:grpSpPr>
        <p:sp>
          <p:nvSpPr>
            <p:cNvPr id="518" name="Google Shape;10307;p68">
              <a:extLst>
                <a:ext uri="{FF2B5EF4-FFF2-40B4-BE49-F238E27FC236}">
                  <a16:creationId xmlns:a16="http://schemas.microsoft.com/office/drawing/2014/main" id="{FC61D082-9F46-4A97-BC5F-28E70B86FCB2}"/>
                </a:ext>
              </a:extLst>
            </p:cNvPr>
            <p:cNvSpPr/>
            <p:nvPr/>
          </p:nvSpPr>
          <p:spPr>
            <a:xfrm>
              <a:off x="-30720225" y="24191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0308;p68">
              <a:extLst>
                <a:ext uri="{FF2B5EF4-FFF2-40B4-BE49-F238E27FC236}">
                  <a16:creationId xmlns:a16="http://schemas.microsoft.com/office/drawing/2014/main" id="{516DB88F-8C4D-434C-86D8-4F9B2D16EF3E}"/>
                </a:ext>
              </a:extLst>
            </p:cNvPr>
            <p:cNvSpPr/>
            <p:nvPr/>
          </p:nvSpPr>
          <p:spPr>
            <a:xfrm>
              <a:off x="-30635175" y="2453250"/>
              <a:ext cx="87450" cy="69125"/>
            </a:xfrm>
            <a:custGeom>
              <a:avLst/>
              <a:gdLst/>
              <a:ahLst/>
              <a:cxnLst/>
              <a:rect l="l" t="t" r="r" b="b"/>
              <a:pathLst>
                <a:path w="3498" h="2765" extrusionOk="0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0309;p68">
              <a:extLst>
                <a:ext uri="{FF2B5EF4-FFF2-40B4-BE49-F238E27FC236}">
                  <a16:creationId xmlns:a16="http://schemas.microsoft.com/office/drawing/2014/main" id="{8BBFA0D3-0958-4163-9C6A-C38BFA6E5915}"/>
                </a:ext>
              </a:extLst>
            </p:cNvPr>
            <p:cNvSpPr/>
            <p:nvPr/>
          </p:nvSpPr>
          <p:spPr>
            <a:xfrm>
              <a:off x="-30805300" y="2298675"/>
              <a:ext cx="290650" cy="291125"/>
            </a:xfrm>
            <a:custGeom>
              <a:avLst/>
              <a:gdLst/>
              <a:ahLst/>
              <a:cxnLst/>
              <a:rect l="l" t="t" r="r" b="b"/>
              <a:pathLst>
                <a:path w="11626" h="11645" extrusionOk="0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0310;p68">
              <a:extLst>
                <a:ext uri="{FF2B5EF4-FFF2-40B4-BE49-F238E27FC236}">
                  <a16:creationId xmlns:a16="http://schemas.microsoft.com/office/drawing/2014/main" id="{D9D95448-144C-4819-BA25-36E8403152F5}"/>
                </a:ext>
              </a:extLst>
            </p:cNvPr>
            <p:cNvSpPr/>
            <p:nvPr/>
          </p:nvSpPr>
          <p:spPr>
            <a:xfrm>
              <a:off x="-30737575" y="2332550"/>
              <a:ext cx="53600" cy="69325"/>
            </a:xfrm>
            <a:custGeom>
              <a:avLst/>
              <a:gdLst/>
              <a:ahLst/>
              <a:cxnLst/>
              <a:rect l="l" t="t" r="r" b="b"/>
              <a:pathLst>
                <a:path w="2144" h="2773" extrusionOk="0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10311;p68">
            <a:extLst>
              <a:ext uri="{FF2B5EF4-FFF2-40B4-BE49-F238E27FC236}">
                <a16:creationId xmlns:a16="http://schemas.microsoft.com/office/drawing/2014/main" id="{5FAB2D3B-F712-41ED-86C2-7B1B4CFBD674}"/>
              </a:ext>
            </a:extLst>
          </p:cNvPr>
          <p:cNvGrpSpPr/>
          <p:nvPr/>
        </p:nvGrpSpPr>
        <p:grpSpPr>
          <a:xfrm>
            <a:off x="3537635" y="3843949"/>
            <a:ext cx="353557" cy="353557"/>
            <a:chOff x="-30806075" y="2657050"/>
            <a:chExt cx="291425" cy="291425"/>
          </a:xfrm>
          <a:solidFill>
            <a:srgbClr val="000400"/>
          </a:solidFill>
        </p:grpSpPr>
        <p:sp>
          <p:nvSpPr>
            <p:cNvPr id="523" name="Google Shape;10312;p68">
              <a:extLst>
                <a:ext uri="{FF2B5EF4-FFF2-40B4-BE49-F238E27FC236}">
                  <a16:creationId xmlns:a16="http://schemas.microsoft.com/office/drawing/2014/main" id="{D2E9DF3A-F1D8-4239-BC86-967ED2DAA2E2}"/>
                </a:ext>
              </a:extLst>
            </p:cNvPr>
            <p:cNvSpPr/>
            <p:nvPr/>
          </p:nvSpPr>
          <p:spPr>
            <a:xfrm>
              <a:off x="-30806075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8" y="693"/>
                  </a:moveTo>
                  <a:cubicBezTo>
                    <a:pt x="8664" y="693"/>
                    <a:pt x="10995" y="2993"/>
                    <a:pt x="10995" y="5828"/>
                  </a:cubicBezTo>
                  <a:cubicBezTo>
                    <a:pt x="10995" y="8664"/>
                    <a:pt x="8664" y="10995"/>
                    <a:pt x="5828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93"/>
                    <a:pt x="5828" y="693"/>
                  </a:cubicBezTo>
                  <a:close/>
                  <a:moveTo>
                    <a:pt x="5828" y="0"/>
                  </a:moveTo>
                  <a:cubicBezTo>
                    <a:pt x="2583" y="0"/>
                    <a:pt x="0" y="2646"/>
                    <a:pt x="0" y="5828"/>
                  </a:cubicBezTo>
                  <a:cubicBezTo>
                    <a:pt x="0" y="9073"/>
                    <a:pt x="2646" y="11657"/>
                    <a:pt x="5828" y="11657"/>
                  </a:cubicBezTo>
                  <a:cubicBezTo>
                    <a:pt x="9042" y="11657"/>
                    <a:pt x="11657" y="9042"/>
                    <a:pt x="11657" y="5828"/>
                  </a:cubicBezTo>
                  <a:cubicBezTo>
                    <a:pt x="11657" y="2646"/>
                    <a:pt x="9042" y="0"/>
                    <a:pt x="5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0313;p68">
              <a:extLst>
                <a:ext uri="{FF2B5EF4-FFF2-40B4-BE49-F238E27FC236}">
                  <a16:creationId xmlns:a16="http://schemas.microsoft.com/office/drawing/2014/main" id="{5AB02134-7BA1-4D45-BA24-89DF266B001D}"/>
                </a:ext>
              </a:extLst>
            </p:cNvPr>
            <p:cNvSpPr/>
            <p:nvPr/>
          </p:nvSpPr>
          <p:spPr>
            <a:xfrm>
              <a:off x="-30771425" y="2692475"/>
              <a:ext cx="222125" cy="222925"/>
            </a:xfrm>
            <a:custGeom>
              <a:avLst/>
              <a:gdLst/>
              <a:ahLst/>
              <a:cxnLst/>
              <a:rect l="l" t="t" r="r" b="b"/>
              <a:pathLst>
                <a:path w="8885" h="8917" extrusionOk="0">
                  <a:moveTo>
                    <a:pt x="4442" y="725"/>
                  </a:moveTo>
                  <a:cubicBezTo>
                    <a:pt x="6522" y="725"/>
                    <a:pt x="8192" y="2427"/>
                    <a:pt x="8192" y="4474"/>
                  </a:cubicBezTo>
                  <a:cubicBezTo>
                    <a:pt x="8192" y="6522"/>
                    <a:pt x="6522" y="8192"/>
                    <a:pt x="4442" y="8192"/>
                  </a:cubicBezTo>
                  <a:cubicBezTo>
                    <a:pt x="2363" y="8192"/>
                    <a:pt x="693" y="6522"/>
                    <a:pt x="693" y="4474"/>
                  </a:cubicBezTo>
                  <a:cubicBezTo>
                    <a:pt x="693" y="2427"/>
                    <a:pt x="2395" y="725"/>
                    <a:pt x="4442" y="725"/>
                  </a:cubicBezTo>
                  <a:close/>
                  <a:moveTo>
                    <a:pt x="4442" y="1"/>
                  </a:moveTo>
                  <a:cubicBezTo>
                    <a:pt x="1985" y="1"/>
                    <a:pt x="0" y="2017"/>
                    <a:pt x="0" y="4474"/>
                  </a:cubicBezTo>
                  <a:cubicBezTo>
                    <a:pt x="0" y="6900"/>
                    <a:pt x="1985" y="8917"/>
                    <a:pt x="4442" y="8917"/>
                  </a:cubicBezTo>
                  <a:cubicBezTo>
                    <a:pt x="6868" y="8917"/>
                    <a:pt x="8885" y="6900"/>
                    <a:pt x="8885" y="4474"/>
                  </a:cubicBezTo>
                  <a:cubicBezTo>
                    <a:pt x="8885" y="2017"/>
                    <a:pt x="6868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0314;p68">
              <a:extLst>
                <a:ext uri="{FF2B5EF4-FFF2-40B4-BE49-F238E27FC236}">
                  <a16:creationId xmlns:a16="http://schemas.microsoft.com/office/drawing/2014/main" id="{BC9233AA-6352-4351-A182-BEFD0D54A754}"/>
                </a:ext>
              </a:extLst>
            </p:cNvPr>
            <p:cNvSpPr/>
            <p:nvPr/>
          </p:nvSpPr>
          <p:spPr>
            <a:xfrm>
              <a:off x="-30669050" y="2726350"/>
              <a:ext cx="52025" cy="119150"/>
            </a:xfrm>
            <a:custGeom>
              <a:avLst/>
              <a:gdLst/>
              <a:ahLst/>
              <a:cxnLst/>
              <a:rect l="l" t="t" r="r" b="b"/>
              <a:pathLst>
                <a:path w="2081" h="476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056"/>
                  </a:lnTo>
                  <a:cubicBezTo>
                    <a:pt x="1" y="3151"/>
                    <a:pt x="32" y="3277"/>
                    <a:pt x="95" y="3308"/>
                  </a:cubicBezTo>
                  <a:lnTo>
                    <a:pt x="1482" y="4695"/>
                  </a:lnTo>
                  <a:cubicBezTo>
                    <a:pt x="1545" y="4742"/>
                    <a:pt x="1631" y="4766"/>
                    <a:pt x="1718" y="4766"/>
                  </a:cubicBezTo>
                  <a:cubicBezTo>
                    <a:pt x="1805" y="4766"/>
                    <a:pt x="1891" y="4742"/>
                    <a:pt x="1954" y="4695"/>
                  </a:cubicBezTo>
                  <a:cubicBezTo>
                    <a:pt x="2080" y="4569"/>
                    <a:pt x="2080" y="4317"/>
                    <a:pt x="1954" y="4222"/>
                  </a:cubicBezTo>
                  <a:lnTo>
                    <a:pt x="694" y="2962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10315;p68">
            <a:extLst>
              <a:ext uri="{FF2B5EF4-FFF2-40B4-BE49-F238E27FC236}">
                <a16:creationId xmlns:a16="http://schemas.microsoft.com/office/drawing/2014/main" id="{692520DF-82D1-4CBA-89DF-2B89089C58B2}"/>
              </a:ext>
            </a:extLst>
          </p:cNvPr>
          <p:cNvGrpSpPr/>
          <p:nvPr/>
        </p:nvGrpSpPr>
        <p:grpSpPr>
          <a:xfrm>
            <a:off x="2639681" y="4301756"/>
            <a:ext cx="353557" cy="353557"/>
            <a:chOff x="-30064925" y="2332550"/>
            <a:chExt cx="291425" cy="291425"/>
          </a:xfrm>
          <a:solidFill>
            <a:srgbClr val="000400"/>
          </a:solidFill>
        </p:grpSpPr>
        <p:sp>
          <p:nvSpPr>
            <p:cNvPr id="527" name="Google Shape;10316;p68">
              <a:extLst>
                <a:ext uri="{FF2B5EF4-FFF2-40B4-BE49-F238E27FC236}">
                  <a16:creationId xmlns:a16="http://schemas.microsoft.com/office/drawing/2014/main" id="{CBFC0FEB-E677-46AB-97F6-5E4BE932E6D5}"/>
                </a:ext>
              </a:extLst>
            </p:cNvPr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0317;p68">
              <a:extLst>
                <a:ext uri="{FF2B5EF4-FFF2-40B4-BE49-F238E27FC236}">
                  <a16:creationId xmlns:a16="http://schemas.microsoft.com/office/drawing/2014/main" id="{18A9B07A-7DFF-4E50-A825-387335A727D3}"/>
                </a:ext>
              </a:extLst>
            </p:cNvPr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0318;p68">
              <a:extLst>
                <a:ext uri="{FF2B5EF4-FFF2-40B4-BE49-F238E27FC236}">
                  <a16:creationId xmlns:a16="http://schemas.microsoft.com/office/drawing/2014/main" id="{9D6EE495-949B-4770-8CFF-A0D9A7133339}"/>
                </a:ext>
              </a:extLst>
            </p:cNvPr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10319;p68">
            <a:extLst>
              <a:ext uri="{FF2B5EF4-FFF2-40B4-BE49-F238E27FC236}">
                <a16:creationId xmlns:a16="http://schemas.microsoft.com/office/drawing/2014/main" id="{F5D4525B-0C1F-4CB7-8FD1-D920094BD3EE}"/>
              </a:ext>
            </a:extLst>
          </p:cNvPr>
          <p:cNvGrpSpPr/>
          <p:nvPr/>
        </p:nvGrpSpPr>
        <p:grpSpPr>
          <a:xfrm>
            <a:off x="3983068" y="2911256"/>
            <a:ext cx="348855" cy="347879"/>
            <a:chOff x="2821450" y="2957850"/>
            <a:chExt cx="259275" cy="258550"/>
          </a:xfrm>
          <a:solidFill>
            <a:srgbClr val="000400"/>
          </a:solidFill>
        </p:grpSpPr>
        <p:sp>
          <p:nvSpPr>
            <p:cNvPr id="531" name="Google Shape;10320;p68">
              <a:extLst>
                <a:ext uri="{FF2B5EF4-FFF2-40B4-BE49-F238E27FC236}">
                  <a16:creationId xmlns:a16="http://schemas.microsoft.com/office/drawing/2014/main" id="{F4F62A61-BE31-4E3B-8F17-78C9CE5DC96E}"/>
                </a:ext>
              </a:extLst>
            </p:cNvPr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0321;p68">
              <a:extLst>
                <a:ext uri="{FF2B5EF4-FFF2-40B4-BE49-F238E27FC236}">
                  <a16:creationId xmlns:a16="http://schemas.microsoft.com/office/drawing/2014/main" id="{42AAED98-A8F2-4EF2-88A4-BB3B9797F255}"/>
                </a:ext>
              </a:extLst>
            </p:cNvPr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0322;p68">
              <a:extLst>
                <a:ext uri="{FF2B5EF4-FFF2-40B4-BE49-F238E27FC236}">
                  <a16:creationId xmlns:a16="http://schemas.microsoft.com/office/drawing/2014/main" id="{CC63ACDE-7233-4C3E-8DF9-6CCE3A92BE51}"/>
                </a:ext>
              </a:extLst>
            </p:cNvPr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419"/>
            </a:p>
          </p:txBody>
        </p:sp>
      </p:grpSp>
      <p:grpSp>
        <p:nvGrpSpPr>
          <p:cNvPr id="534" name="Google Shape;10323;p68">
            <a:extLst>
              <a:ext uri="{FF2B5EF4-FFF2-40B4-BE49-F238E27FC236}">
                <a16:creationId xmlns:a16="http://schemas.microsoft.com/office/drawing/2014/main" id="{99449D72-4A4D-412F-8E36-4DD2AA3BE4EF}"/>
              </a:ext>
            </a:extLst>
          </p:cNvPr>
          <p:cNvGrpSpPr/>
          <p:nvPr/>
        </p:nvGrpSpPr>
        <p:grpSpPr>
          <a:xfrm>
            <a:off x="4858100" y="1532274"/>
            <a:ext cx="361090" cy="361090"/>
            <a:chOff x="-57970450" y="1903275"/>
            <a:chExt cx="318225" cy="318225"/>
          </a:xfrm>
          <a:solidFill>
            <a:srgbClr val="000400"/>
          </a:solidFill>
        </p:grpSpPr>
        <p:sp>
          <p:nvSpPr>
            <p:cNvPr id="535" name="Google Shape;10324;p68">
              <a:extLst>
                <a:ext uri="{FF2B5EF4-FFF2-40B4-BE49-F238E27FC236}">
                  <a16:creationId xmlns:a16="http://schemas.microsoft.com/office/drawing/2014/main" id="{A8C40284-D044-481A-A4AB-3F459ABEFDFD}"/>
                </a:ext>
              </a:extLst>
            </p:cNvPr>
            <p:cNvSpPr/>
            <p:nvPr/>
          </p:nvSpPr>
          <p:spPr>
            <a:xfrm>
              <a:off x="-57847575" y="2135825"/>
              <a:ext cx="73250" cy="28975"/>
            </a:xfrm>
            <a:custGeom>
              <a:avLst/>
              <a:gdLst/>
              <a:ahLst/>
              <a:cxnLst/>
              <a:rect l="l" t="t" r="r" b="b"/>
              <a:pathLst>
                <a:path w="2930" h="1159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36" y="970"/>
                    <a:pt x="1008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0" y="465"/>
                    <a:pt x="2930" y="213"/>
                    <a:pt x="2773" y="119"/>
                  </a:cubicBezTo>
                  <a:cubicBezTo>
                    <a:pt x="2694" y="40"/>
                    <a:pt x="2592" y="1"/>
                    <a:pt x="2497" y="1"/>
                  </a:cubicBezTo>
                  <a:cubicBezTo>
                    <a:pt x="2402" y="1"/>
                    <a:pt x="2316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97" y="434"/>
                    <a:pt x="882" y="339"/>
                    <a:pt x="693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0325;p68">
              <a:extLst>
                <a:ext uri="{FF2B5EF4-FFF2-40B4-BE49-F238E27FC236}">
                  <a16:creationId xmlns:a16="http://schemas.microsoft.com/office/drawing/2014/main" id="{678D69F3-061D-4F7C-94ED-7463F0C8E525}"/>
                </a:ext>
              </a:extLst>
            </p:cNvPr>
            <p:cNvSpPr/>
            <p:nvPr/>
          </p:nvSpPr>
          <p:spPr>
            <a:xfrm>
              <a:off x="-57857025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0326;p68">
              <a:extLst>
                <a:ext uri="{FF2B5EF4-FFF2-40B4-BE49-F238E27FC236}">
                  <a16:creationId xmlns:a16="http://schemas.microsoft.com/office/drawing/2014/main" id="{5078D7C9-1FF8-4455-8465-D593B243882F}"/>
                </a:ext>
              </a:extLst>
            </p:cNvPr>
            <p:cNvSpPr/>
            <p:nvPr/>
          </p:nvSpPr>
          <p:spPr>
            <a:xfrm>
              <a:off x="-577822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0327;p68">
              <a:extLst>
                <a:ext uri="{FF2B5EF4-FFF2-40B4-BE49-F238E27FC236}">
                  <a16:creationId xmlns:a16="http://schemas.microsoft.com/office/drawing/2014/main" id="{4DA71B20-1117-47A3-AE01-8A888B3D1EF2}"/>
                </a:ext>
              </a:extLst>
            </p:cNvPr>
            <p:cNvSpPr/>
            <p:nvPr/>
          </p:nvSpPr>
          <p:spPr>
            <a:xfrm>
              <a:off x="-57970450" y="1903275"/>
              <a:ext cx="318225" cy="318225"/>
            </a:xfrm>
            <a:custGeom>
              <a:avLst/>
              <a:gdLst/>
              <a:ahLst/>
              <a:cxnLst/>
              <a:rect l="l" t="t" r="r" b="b"/>
              <a:pathLst>
                <a:path w="12729" h="12729" extrusionOk="0">
                  <a:moveTo>
                    <a:pt x="6396" y="757"/>
                  </a:moveTo>
                  <a:cubicBezTo>
                    <a:pt x="6774" y="757"/>
                    <a:pt x="7121" y="915"/>
                    <a:pt x="7404" y="1167"/>
                  </a:cubicBezTo>
                  <a:lnTo>
                    <a:pt x="8507" y="2269"/>
                  </a:lnTo>
                  <a:lnTo>
                    <a:pt x="4348" y="2269"/>
                  </a:lnTo>
                  <a:lnTo>
                    <a:pt x="5356" y="1167"/>
                  </a:lnTo>
                  <a:cubicBezTo>
                    <a:pt x="5640" y="915"/>
                    <a:pt x="5986" y="757"/>
                    <a:pt x="6396" y="757"/>
                  </a:cubicBezTo>
                  <a:close/>
                  <a:moveTo>
                    <a:pt x="11783" y="2994"/>
                  </a:moveTo>
                  <a:cubicBezTo>
                    <a:pt x="11626" y="3845"/>
                    <a:pt x="10838" y="4475"/>
                    <a:pt x="9925" y="4475"/>
                  </a:cubicBezTo>
                  <a:lnTo>
                    <a:pt x="2489" y="4475"/>
                  </a:lnTo>
                  <a:cubicBezTo>
                    <a:pt x="2454" y="4478"/>
                    <a:pt x="2420" y="4479"/>
                    <a:pt x="2385" y="4479"/>
                  </a:cubicBezTo>
                  <a:cubicBezTo>
                    <a:pt x="1665" y="4479"/>
                    <a:pt x="968" y="3867"/>
                    <a:pt x="788" y="3025"/>
                  </a:cubicBezTo>
                  <a:lnTo>
                    <a:pt x="2300" y="3025"/>
                  </a:lnTo>
                  <a:lnTo>
                    <a:pt x="2300" y="3372"/>
                  </a:lnTo>
                  <a:cubicBezTo>
                    <a:pt x="2300" y="3592"/>
                    <a:pt x="2458" y="3750"/>
                    <a:pt x="2647" y="3750"/>
                  </a:cubicBezTo>
                  <a:cubicBezTo>
                    <a:pt x="2836" y="3750"/>
                    <a:pt x="2993" y="3592"/>
                    <a:pt x="2993" y="3372"/>
                  </a:cubicBezTo>
                  <a:lnTo>
                    <a:pt x="2993" y="3025"/>
                  </a:lnTo>
                  <a:lnTo>
                    <a:pt x="3750" y="3025"/>
                  </a:lnTo>
                  <a:lnTo>
                    <a:pt x="3750" y="3372"/>
                  </a:lnTo>
                  <a:cubicBezTo>
                    <a:pt x="3750" y="3592"/>
                    <a:pt x="3907" y="3750"/>
                    <a:pt x="4096" y="3750"/>
                  </a:cubicBezTo>
                  <a:cubicBezTo>
                    <a:pt x="4285" y="3750"/>
                    <a:pt x="4443" y="3592"/>
                    <a:pt x="4443" y="3372"/>
                  </a:cubicBezTo>
                  <a:lnTo>
                    <a:pt x="4443" y="3025"/>
                  </a:lnTo>
                  <a:lnTo>
                    <a:pt x="5199" y="3025"/>
                  </a:lnTo>
                  <a:lnTo>
                    <a:pt x="5199" y="3372"/>
                  </a:lnTo>
                  <a:cubicBezTo>
                    <a:pt x="5199" y="3592"/>
                    <a:pt x="5356" y="3750"/>
                    <a:pt x="5545" y="3750"/>
                  </a:cubicBezTo>
                  <a:cubicBezTo>
                    <a:pt x="5766" y="3750"/>
                    <a:pt x="5923" y="3592"/>
                    <a:pt x="5923" y="3372"/>
                  </a:cubicBezTo>
                  <a:lnTo>
                    <a:pt x="5923" y="3025"/>
                  </a:lnTo>
                  <a:lnTo>
                    <a:pt x="6648" y="3025"/>
                  </a:lnTo>
                  <a:lnTo>
                    <a:pt x="6648" y="3372"/>
                  </a:lnTo>
                  <a:cubicBezTo>
                    <a:pt x="6648" y="3592"/>
                    <a:pt x="6806" y="3750"/>
                    <a:pt x="7026" y="3750"/>
                  </a:cubicBezTo>
                  <a:cubicBezTo>
                    <a:pt x="7215" y="3750"/>
                    <a:pt x="7373" y="3592"/>
                    <a:pt x="7373" y="3372"/>
                  </a:cubicBezTo>
                  <a:lnTo>
                    <a:pt x="7373" y="3025"/>
                  </a:lnTo>
                  <a:lnTo>
                    <a:pt x="8129" y="3025"/>
                  </a:lnTo>
                  <a:lnTo>
                    <a:pt x="8129" y="3372"/>
                  </a:lnTo>
                  <a:cubicBezTo>
                    <a:pt x="8129" y="3592"/>
                    <a:pt x="8286" y="3750"/>
                    <a:pt x="8475" y="3750"/>
                  </a:cubicBezTo>
                  <a:cubicBezTo>
                    <a:pt x="8664" y="3750"/>
                    <a:pt x="8822" y="3592"/>
                    <a:pt x="8822" y="3372"/>
                  </a:cubicBezTo>
                  <a:lnTo>
                    <a:pt x="8822" y="2994"/>
                  </a:lnTo>
                  <a:lnTo>
                    <a:pt x="9578" y="2994"/>
                  </a:lnTo>
                  <a:lnTo>
                    <a:pt x="9578" y="3372"/>
                  </a:lnTo>
                  <a:cubicBezTo>
                    <a:pt x="9578" y="3592"/>
                    <a:pt x="9735" y="3750"/>
                    <a:pt x="9925" y="3750"/>
                  </a:cubicBezTo>
                  <a:cubicBezTo>
                    <a:pt x="10114" y="3750"/>
                    <a:pt x="10271" y="3592"/>
                    <a:pt x="10271" y="3372"/>
                  </a:cubicBezTo>
                  <a:lnTo>
                    <a:pt x="10271" y="2994"/>
                  </a:lnTo>
                  <a:close/>
                  <a:moveTo>
                    <a:pt x="2300" y="6774"/>
                  </a:moveTo>
                  <a:lnTo>
                    <a:pt x="2300" y="8255"/>
                  </a:lnTo>
                  <a:cubicBezTo>
                    <a:pt x="1859" y="8255"/>
                    <a:pt x="1544" y="7909"/>
                    <a:pt x="1544" y="7531"/>
                  </a:cubicBezTo>
                  <a:cubicBezTo>
                    <a:pt x="1544" y="7121"/>
                    <a:pt x="1891" y="6774"/>
                    <a:pt x="2300" y="6774"/>
                  </a:cubicBezTo>
                  <a:close/>
                  <a:moveTo>
                    <a:pt x="10492" y="6774"/>
                  </a:moveTo>
                  <a:cubicBezTo>
                    <a:pt x="10870" y="6774"/>
                    <a:pt x="11216" y="7090"/>
                    <a:pt x="11216" y="7531"/>
                  </a:cubicBezTo>
                  <a:cubicBezTo>
                    <a:pt x="11216" y="7940"/>
                    <a:pt x="10901" y="8255"/>
                    <a:pt x="10492" y="8255"/>
                  </a:cubicBezTo>
                  <a:lnTo>
                    <a:pt x="10492" y="6774"/>
                  </a:lnTo>
                  <a:close/>
                  <a:moveTo>
                    <a:pt x="9767" y="5262"/>
                  </a:moveTo>
                  <a:cubicBezTo>
                    <a:pt x="9735" y="5388"/>
                    <a:pt x="9735" y="8507"/>
                    <a:pt x="9735" y="8633"/>
                  </a:cubicBezTo>
                  <a:cubicBezTo>
                    <a:pt x="9735" y="9421"/>
                    <a:pt x="9452" y="10145"/>
                    <a:pt x="8979" y="10744"/>
                  </a:cubicBezTo>
                  <a:lnTo>
                    <a:pt x="8979" y="9358"/>
                  </a:lnTo>
                  <a:cubicBezTo>
                    <a:pt x="8979" y="8350"/>
                    <a:pt x="8160" y="7531"/>
                    <a:pt x="7121" y="7531"/>
                  </a:cubicBezTo>
                  <a:cubicBezTo>
                    <a:pt x="6932" y="7531"/>
                    <a:pt x="6774" y="7688"/>
                    <a:pt x="6774" y="7877"/>
                  </a:cubicBezTo>
                  <a:cubicBezTo>
                    <a:pt x="6774" y="8066"/>
                    <a:pt x="6932" y="8224"/>
                    <a:pt x="7121" y="8224"/>
                  </a:cubicBezTo>
                  <a:cubicBezTo>
                    <a:pt x="7751" y="8224"/>
                    <a:pt x="8223" y="8728"/>
                    <a:pt x="8223" y="9326"/>
                  </a:cubicBezTo>
                  <a:lnTo>
                    <a:pt x="8223" y="11374"/>
                  </a:lnTo>
                  <a:cubicBezTo>
                    <a:pt x="7688" y="11721"/>
                    <a:pt x="7058" y="11973"/>
                    <a:pt x="6396" y="11973"/>
                  </a:cubicBezTo>
                  <a:cubicBezTo>
                    <a:pt x="5734" y="11973"/>
                    <a:pt x="5041" y="11784"/>
                    <a:pt x="4537" y="11374"/>
                  </a:cubicBezTo>
                  <a:lnTo>
                    <a:pt x="4537" y="9326"/>
                  </a:lnTo>
                  <a:cubicBezTo>
                    <a:pt x="4537" y="8696"/>
                    <a:pt x="5041" y="8224"/>
                    <a:pt x="5640" y="8224"/>
                  </a:cubicBezTo>
                  <a:cubicBezTo>
                    <a:pt x="5829" y="8224"/>
                    <a:pt x="5986" y="8066"/>
                    <a:pt x="5986" y="7877"/>
                  </a:cubicBezTo>
                  <a:cubicBezTo>
                    <a:pt x="5986" y="7688"/>
                    <a:pt x="5829" y="7499"/>
                    <a:pt x="5640" y="7499"/>
                  </a:cubicBezTo>
                  <a:cubicBezTo>
                    <a:pt x="4600" y="7499"/>
                    <a:pt x="3781" y="8350"/>
                    <a:pt x="3781" y="9358"/>
                  </a:cubicBezTo>
                  <a:lnTo>
                    <a:pt x="3781" y="10744"/>
                  </a:lnTo>
                  <a:cubicBezTo>
                    <a:pt x="3308" y="10145"/>
                    <a:pt x="3056" y="9389"/>
                    <a:pt x="3056" y="8602"/>
                  </a:cubicBezTo>
                  <a:lnTo>
                    <a:pt x="3056" y="5262"/>
                  </a:lnTo>
                  <a:close/>
                  <a:moveTo>
                    <a:pt x="6333" y="1"/>
                  </a:moveTo>
                  <a:cubicBezTo>
                    <a:pt x="5766" y="1"/>
                    <a:pt x="5199" y="221"/>
                    <a:pt x="4821" y="631"/>
                  </a:cubicBezTo>
                  <a:lnTo>
                    <a:pt x="3182" y="2238"/>
                  </a:lnTo>
                  <a:lnTo>
                    <a:pt x="347" y="2238"/>
                  </a:lnTo>
                  <a:cubicBezTo>
                    <a:pt x="158" y="2238"/>
                    <a:pt x="0" y="2395"/>
                    <a:pt x="0" y="2584"/>
                  </a:cubicBezTo>
                  <a:cubicBezTo>
                    <a:pt x="0" y="3908"/>
                    <a:pt x="1009" y="5010"/>
                    <a:pt x="2237" y="5199"/>
                  </a:cubicBezTo>
                  <a:lnTo>
                    <a:pt x="2237" y="5987"/>
                  </a:lnTo>
                  <a:cubicBezTo>
                    <a:pt x="1418" y="5987"/>
                    <a:pt x="757" y="6648"/>
                    <a:pt x="757" y="7468"/>
                  </a:cubicBezTo>
                  <a:cubicBezTo>
                    <a:pt x="757" y="8318"/>
                    <a:pt x="1418" y="8980"/>
                    <a:pt x="2237" y="8980"/>
                  </a:cubicBezTo>
                  <a:cubicBezTo>
                    <a:pt x="2363" y="10114"/>
                    <a:pt x="2930" y="11091"/>
                    <a:pt x="3718" y="11784"/>
                  </a:cubicBezTo>
                  <a:lnTo>
                    <a:pt x="3718" y="12351"/>
                  </a:lnTo>
                  <a:cubicBezTo>
                    <a:pt x="3718" y="12571"/>
                    <a:pt x="3876" y="12729"/>
                    <a:pt x="4065" y="12729"/>
                  </a:cubicBezTo>
                  <a:cubicBezTo>
                    <a:pt x="4254" y="12729"/>
                    <a:pt x="4411" y="12571"/>
                    <a:pt x="4411" y="12351"/>
                  </a:cubicBezTo>
                  <a:lnTo>
                    <a:pt x="4411" y="12288"/>
                  </a:lnTo>
                  <a:cubicBezTo>
                    <a:pt x="4978" y="12571"/>
                    <a:pt x="5608" y="12729"/>
                    <a:pt x="6270" y="12729"/>
                  </a:cubicBezTo>
                  <a:cubicBezTo>
                    <a:pt x="6932" y="12729"/>
                    <a:pt x="7562" y="12571"/>
                    <a:pt x="8129" y="12288"/>
                  </a:cubicBezTo>
                  <a:lnTo>
                    <a:pt x="8129" y="12351"/>
                  </a:lnTo>
                  <a:cubicBezTo>
                    <a:pt x="8129" y="12571"/>
                    <a:pt x="8286" y="12729"/>
                    <a:pt x="8475" y="12729"/>
                  </a:cubicBezTo>
                  <a:cubicBezTo>
                    <a:pt x="8664" y="12729"/>
                    <a:pt x="8822" y="12571"/>
                    <a:pt x="8822" y="12351"/>
                  </a:cubicBezTo>
                  <a:lnTo>
                    <a:pt x="8822" y="11784"/>
                  </a:lnTo>
                  <a:cubicBezTo>
                    <a:pt x="9641" y="11091"/>
                    <a:pt x="10208" y="10082"/>
                    <a:pt x="10271" y="8980"/>
                  </a:cubicBezTo>
                  <a:cubicBezTo>
                    <a:pt x="11122" y="8980"/>
                    <a:pt x="11783" y="8318"/>
                    <a:pt x="11783" y="7468"/>
                  </a:cubicBezTo>
                  <a:cubicBezTo>
                    <a:pt x="11972" y="6680"/>
                    <a:pt x="11311" y="6018"/>
                    <a:pt x="10492" y="6018"/>
                  </a:cubicBezTo>
                  <a:lnTo>
                    <a:pt x="10492" y="5231"/>
                  </a:lnTo>
                  <a:cubicBezTo>
                    <a:pt x="11752" y="5042"/>
                    <a:pt x="12728" y="3971"/>
                    <a:pt x="12728" y="2647"/>
                  </a:cubicBezTo>
                  <a:cubicBezTo>
                    <a:pt x="12728" y="2521"/>
                    <a:pt x="12697" y="2427"/>
                    <a:pt x="12602" y="2364"/>
                  </a:cubicBezTo>
                  <a:cubicBezTo>
                    <a:pt x="12539" y="2269"/>
                    <a:pt x="12445" y="2238"/>
                    <a:pt x="12319" y="2238"/>
                  </a:cubicBezTo>
                  <a:lnTo>
                    <a:pt x="9483" y="2238"/>
                  </a:lnTo>
                  <a:lnTo>
                    <a:pt x="7877" y="631"/>
                  </a:lnTo>
                  <a:cubicBezTo>
                    <a:pt x="7499" y="221"/>
                    <a:pt x="6932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10328;p68">
            <a:extLst>
              <a:ext uri="{FF2B5EF4-FFF2-40B4-BE49-F238E27FC236}">
                <a16:creationId xmlns:a16="http://schemas.microsoft.com/office/drawing/2014/main" id="{51CF8430-10D9-440D-B8AF-A628052C2D1A}"/>
              </a:ext>
            </a:extLst>
          </p:cNvPr>
          <p:cNvGrpSpPr/>
          <p:nvPr/>
        </p:nvGrpSpPr>
        <p:grpSpPr>
          <a:xfrm>
            <a:off x="4880000" y="2008231"/>
            <a:ext cx="317290" cy="359303"/>
            <a:chOff x="-57950750" y="2296300"/>
            <a:chExt cx="279625" cy="316650"/>
          </a:xfrm>
          <a:solidFill>
            <a:srgbClr val="000400"/>
          </a:solidFill>
        </p:grpSpPr>
        <p:sp>
          <p:nvSpPr>
            <p:cNvPr id="540" name="Google Shape;10329;p68">
              <a:extLst>
                <a:ext uri="{FF2B5EF4-FFF2-40B4-BE49-F238E27FC236}">
                  <a16:creationId xmlns:a16="http://schemas.microsoft.com/office/drawing/2014/main" id="{841BD39D-F967-4CAF-ADA8-BA9ADC3CAD70}"/>
                </a:ext>
              </a:extLst>
            </p:cNvPr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0330;p68">
              <a:extLst>
                <a:ext uri="{FF2B5EF4-FFF2-40B4-BE49-F238E27FC236}">
                  <a16:creationId xmlns:a16="http://schemas.microsoft.com/office/drawing/2014/main" id="{CA9D8AD7-4D20-4004-80FF-FD79E746ABE3}"/>
                </a:ext>
              </a:extLst>
            </p:cNvPr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0331;p68">
              <a:extLst>
                <a:ext uri="{FF2B5EF4-FFF2-40B4-BE49-F238E27FC236}">
                  <a16:creationId xmlns:a16="http://schemas.microsoft.com/office/drawing/2014/main" id="{29E67F53-4744-4C27-84D5-D212EBC36A18}"/>
                </a:ext>
              </a:extLst>
            </p:cNvPr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0332;p68">
              <a:extLst>
                <a:ext uri="{FF2B5EF4-FFF2-40B4-BE49-F238E27FC236}">
                  <a16:creationId xmlns:a16="http://schemas.microsoft.com/office/drawing/2014/main" id="{7EABD0F3-FF66-4791-B25E-78F24B7793D6}"/>
                </a:ext>
              </a:extLst>
            </p:cNvPr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10333;p68">
            <a:extLst>
              <a:ext uri="{FF2B5EF4-FFF2-40B4-BE49-F238E27FC236}">
                <a16:creationId xmlns:a16="http://schemas.microsoft.com/office/drawing/2014/main" id="{5FEE120B-E289-481F-BEFF-A3BF73B8415E}"/>
              </a:ext>
            </a:extLst>
          </p:cNvPr>
          <p:cNvGrpSpPr/>
          <p:nvPr/>
        </p:nvGrpSpPr>
        <p:grpSpPr>
          <a:xfrm>
            <a:off x="4858214" y="2459907"/>
            <a:ext cx="360863" cy="360211"/>
            <a:chOff x="-57969675" y="2687750"/>
            <a:chExt cx="318025" cy="317450"/>
          </a:xfrm>
          <a:solidFill>
            <a:srgbClr val="000400"/>
          </a:solidFill>
        </p:grpSpPr>
        <p:sp>
          <p:nvSpPr>
            <p:cNvPr id="545" name="Google Shape;10334;p68">
              <a:extLst>
                <a:ext uri="{FF2B5EF4-FFF2-40B4-BE49-F238E27FC236}">
                  <a16:creationId xmlns:a16="http://schemas.microsoft.com/office/drawing/2014/main" id="{5A15C651-9171-4EC6-9E91-92FBE73B73BA}"/>
                </a:ext>
              </a:extLst>
            </p:cNvPr>
            <p:cNvSpPr/>
            <p:nvPr/>
          </p:nvSpPr>
          <p:spPr>
            <a:xfrm>
              <a:off x="-578562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0335;p68">
              <a:extLst>
                <a:ext uri="{FF2B5EF4-FFF2-40B4-BE49-F238E27FC236}">
                  <a16:creationId xmlns:a16="http://schemas.microsoft.com/office/drawing/2014/main" id="{BA2E3DBE-AF0B-4ED6-B6F0-5BE846ABC39B}"/>
                </a:ext>
              </a:extLst>
            </p:cNvPr>
            <p:cNvSpPr/>
            <p:nvPr/>
          </p:nvSpPr>
          <p:spPr>
            <a:xfrm>
              <a:off x="-578460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0336;p68">
              <a:extLst>
                <a:ext uri="{FF2B5EF4-FFF2-40B4-BE49-F238E27FC236}">
                  <a16:creationId xmlns:a16="http://schemas.microsoft.com/office/drawing/2014/main" id="{A0905198-2AAE-4FBC-8D2D-989952432F9C}"/>
                </a:ext>
              </a:extLst>
            </p:cNvPr>
            <p:cNvSpPr/>
            <p:nvPr/>
          </p:nvSpPr>
          <p:spPr>
            <a:xfrm>
              <a:off x="-57969675" y="2687750"/>
              <a:ext cx="318025" cy="317450"/>
            </a:xfrm>
            <a:custGeom>
              <a:avLst/>
              <a:gdLst/>
              <a:ahLst/>
              <a:cxnLst/>
              <a:rect l="l" t="t" r="r" b="b"/>
              <a:pathLst>
                <a:path w="12721" h="12698" extrusionOk="0">
                  <a:moveTo>
                    <a:pt x="6365" y="757"/>
                  </a:moveTo>
                  <a:cubicBezTo>
                    <a:pt x="7090" y="757"/>
                    <a:pt x="7783" y="1072"/>
                    <a:pt x="8255" y="1576"/>
                  </a:cubicBezTo>
                  <a:cubicBezTo>
                    <a:pt x="8888" y="2274"/>
                    <a:pt x="9792" y="2670"/>
                    <a:pt x="10717" y="2670"/>
                  </a:cubicBezTo>
                  <a:cubicBezTo>
                    <a:pt x="11128" y="2670"/>
                    <a:pt x="11544" y="2591"/>
                    <a:pt x="11941" y="2427"/>
                  </a:cubicBezTo>
                  <a:lnTo>
                    <a:pt x="11941" y="3183"/>
                  </a:lnTo>
                  <a:lnTo>
                    <a:pt x="11973" y="3183"/>
                  </a:lnTo>
                  <a:cubicBezTo>
                    <a:pt x="11973" y="4348"/>
                    <a:pt x="11028" y="5231"/>
                    <a:pt x="9925" y="5231"/>
                  </a:cubicBezTo>
                  <a:cubicBezTo>
                    <a:pt x="9358" y="5231"/>
                    <a:pt x="9043" y="5041"/>
                    <a:pt x="8192" y="4600"/>
                  </a:cubicBezTo>
                  <a:cubicBezTo>
                    <a:pt x="8066" y="4537"/>
                    <a:pt x="7877" y="4506"/>
                    <a:pt x="7688" y="4506"/>
                  </a:cubicBezTo>
                  <a:lnTo>
                    <a:pt x="5042" y="4506"/>
                  </a:lnTo>
                  <a:cubicBezTo>
                    <a:pt x="4916" y="4506"/>
                    <a:pt x="4695" y="4537"/>
                    <a:pt x="4538" y="4600"/>
                  </a:cubicBezTo>
                  <a:cubicBezTo>
                    <a:pt x="3687" y="5041"/>
                    <a:pt x="3403" y="5231"/>
                    <a:pt x="2805" y="5231"/>
                  </a:cubicBezTo>
                  <a:cubicBezTo>
                    <a:pt x="1671" y="5231"/>
                    <a:pt x="757" y="4348"/>
                    <a:pt x="757" y="3183"/>
                  </a:cubicBezTo>
                  <a:lnTo>
                    <a:pt x="757" y="2490"/>
                  </a:lnTo>
                  <a:cubicBezTo>
                    <a:pt x="1150" y="2639"/>
                    <a:pt x="1556" y="2711"/>
                    <a:pt x="1958" y="2711"/>
                  </a:cubicBezTo>
                  <a:cubicBezTo>
                    <a:pt x="2909" y="2711"/>
                    <a:pt x="3832" y="2307"/>
                    <a:pt x="4475" y="1576"/>
                  </a:cubicBezTo>
                  <a:cubicBezTo>
                    <a:pt x="4947" y="1072"/>
                    <a:pt x="5640" y="757"/>
                    <a:pt x="6365" y="757"/>
                  </a:cubicBezTo>
                  <a:close/>
                  <a:moveTo>
                    <a:pt x="7846" y="6743"/>
                  </a:moveTo>
                  <a:cubicBezTo>
                    <a:pt x="8035" y="6743"/>
                    <a:pt x="8192" y="6900"/>
                    <a:pt x="8192" y="7089"/>
                  </a:cubicBezTo>
                  <a:cubicBezTo>
                    <a:pt x="8192" y="7278"/>
                    <a:pt x="8035" y="7436"/>
                    <a:pt x="7846" y="7436"/>
                  </a:cubicBezTo>
                  <a:cubicBezTo>
                    <a:pt x="7657" y="7436"/>
                    <a:pt x="7499" y="7278"/>
                    <a:pt x="7499" y="7089"/>
                  </a:cubicBezTo>
                  <a:cubicBezTo>
                    <a:pt x="7499" y="6900"/>
                    <a:pt x="7657" y="6743"/>
                    <a:pt x="7846" y="6743"/>
                  </a:cubicBezTo>
                  <a:close/>
                  <a:moveTo>
                    <a:pt x="7720" y="5231"/>
                  </a:moveTo>
                  <a:cubicBezTo>
                    <a:pt x="7783" y="5231"/>
                    <a:pt x="7846" y="5231"/>
                    <a:pt x="7877" y="5294"/>
                  </a:cubicBezTo>
                  <a:cubicBezTo>
                    <a:pt x="8759" y="5703"/>
                    <a:pt x="9074" y="5955"/>
                    <a:pt x="9767" y="5987"/>
                  </a:cubicBezTo>
                  <a:lnTo>
                    <a:pt x="9767" y="7656"/>
                  </a:lnTo>
                  <a:lnTo>
                    <a:pt x="9736" y="7656"/>
                  </a:lnTo>
                  <a:lnTo>
                    <a:pt x="8980" y="7278"/>
                  </a:lnTo>
                  <a:cubicBezTo>
                    <a:pt x="9106" y="6617"/>
                    <a:pt x="8570" y="5987"/>
                    <a:pt x="7877" y="5987"/>
                  </a:cubicBezTo>
                  <a:cubicBezTo>
                    <a:pt x="7562" y="5987"/>
                    <a:pt x="7247" y="6144"/>
                    <a:pt x="7058" y="6333"/>
                  </a:cubicBezTo>
                  <a:lnTo>
                    <a:pt x="4884" y="5294"/>
                  </a:lnTo>
                  <a:lnTo>
                    <a:pt x="4947" y="5294"/>
                  </a:lnTo>
                  <a:cubicBezTo>
                    <a:pt x="4979" y="5231"/>
                    <a:pt x="5042" y="5231"/>
                    <a:pt x="5105" y="5231"/>
                  </a:cubicBezTo>
                  <a:close/>
                  <a:moveTo>
                    <a:pt x="4065" y="5672"/>
                  </a:moveTo>
                  <a:cubicBezTo>
                    <a:pt x="4065" y="5672"/>
                    <a:pt x="4128" y="5672"/>
                    <a:pt x="4128" y="5703"/>
                  </a:cubicBezTo>
                  <a:lnTo>
                    <a:pt x="6806" y="7026"/>
                  </a:lnTo>
                  <a:cubicBezTo>
                    <a:pt x="6743" y="7656"/>
                    <a:pt x="7279" y="8192"/>
                    <a:pt x="7909" y="8192"/>
                  </a:cubicBezTo>
                  <a:cubicBezTo>
                    <a:pt x="8161" y="8192"/>
                    <a:pt x="8444" y="8066"/>
                    <a:pt x="8633" y="7908"/>
                  </a:cubicBezTo>
                  <a:lnTo>
                    <a:pt x="9767" y="8476"/>
                  </a:lnTo>
                  <a:lnTo>
                    <a:pt x="9767" y="8602"/>
                  </a:lnTo>
                  <a:lnTo>
                    <a:pt x="9736" y="8602"/>
                  </a:lnTo>
                  <a:cubicBezTo>
                    <a:pt x="9736" y="10429"/>
                    <a:pt x="8255" y="11973"/>
                    <a:pt x="6396" y="11973"/>
                  </a:cubicBezTo>
                  <a:cubicBezTo>
                    <a:pt x="4538" y="11973"/>
                    <a:pt x="3057" y="10429"/>
                    <a:pt x="3057" y="8602"/>
                  </a:cubicBezTo>
                  <a:lnTo>
                    <a:pt x="3057" y="5955"/>
                  </a:lnTo>
                  <a:cubicBezTo>
                    <a:pt x="3403" y="5924"/>
                    <a:pt x="3750" y="5829"/>
                    <a:pt x="4065" y="5672"/>
                  </a:cubicBezTo>
                  <a:close/>
                  <a:moveTo>
                    <a:pt x="6365" y="1"/>
                  </a:moveTo>
                  <a:cubicBezTo>
                    <a:pt x="5420" y="1"/>
                    <a:pt x="4506" y="410"/>
                    <a:pt x="3908" y="1072"/>
                  </a:cubicBezTo>
                  <a:cubicBezTo>
                    <a:pt x="3408" y="1648"/>
                    <a:pt x="2687" y="1943"/>
                    <a:pt x="1957" y="1943"/>
                  </a:cubicBezTo>
                  <a:cubicBezTo>
                    <a:pt x="1489" y="1943"/>
                    <a:pt x="1018" y="1822"/>
                    <a:pt x="600" y="1576"/>
                  </a:cubicBezTo>
                  <a:lnTo>
                    <a:pt x="568" y="1544"/>
                  </a:ln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60"/>
                  </a:cubicBezTo>
                  <a:lnTo>
                    <a:pt x="1" y="3151"/>
                  </a:lnTo>
                  <a:cubicBezTo>
                    <a:pt x="1" y="4506"/>
                    <a:pt x="1009" y="5640"/>
                    <a:pt x="2269" y="5861"/>
                  </a:cubicBezTo>
                  <a:lnTo>
                    <a:pt x="2269" y="8539"/>
                  </a:lnTo>
                  <a:cubicBezTo>
                    <a:pt x="2269" y="10838"/>
                    <a:pt x="4097" y="12697"/>
                    <a:pt x="6365" y="12697"/>
                  </a:cubicBezTo>
                  <a:cubicBezTo>
                    <a:pt x="8602" y="12697"/>
                    <a:pt x="10461" y="10838"/>
                    <a:pt x="10461" y="8539"/>
                  </a:cubicBezTo>
                  <a:lnTo>
                    <a:pt x="10461" y="5861"/>
                  </a:lnTo>
                  <a:cubicBezTo>
                    <a:pt x="11752" y="5640"/>
                    <a:pt x="12697" y="4506"/>
                    <a:pt x="12697" y="3151"/>
                  </a:cubicBezTo>
                  <a:lnTo>
                    <a:pt x="12697" y="1860"/>
                  </a:lnTo>
                  <a:cubicBezTo>
                    <a:pt x="12721" y="1647"/>
                    <a:pt x="12550" y="1487"/>
                    <a:pt x="12370" y="1487"/>
                  </a:cubicBezTo>
                  <a:cubicBezTo>
                    <a:pt x="12310" y="1487"/>
                    <a:pt x="12249" y="1505"/>
                    <a:pt x="12193" y="1544"/>
                  </a:cubicBezTo>
                  <a:lnTo>
                    <a:pt x="12130" y="1576"/>
                  </a:lnTo>
                  <a:cubicBezTo>
                    <a:pt x="11721" y="1824"/>
                    <a:pt x="11253" y="1945"/>
                    <a:pt x="10785" y="1945"/>
                  </a:cubicBezTo>
                  <a:cubicBezTo>
                    <a:pt x="10063" y="1945"/>
                    <a:pt x="9338" y="1657"/>
                    <a:pt x="8822" y="1103"/>
                  </a:cubicBezTo>
                  <a:cubicBezTo>
                    <a:pt x="8192" y="442"/>
                    <a:pt x="7342" y="1"/>
                    <a:pt x="6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0337;p68">
              <a:extLst>
                <a:ext uri="{FF2B5EF4-FFF2-40B4-BE49-F238E27FC236}">
                  <a16:creationId xmlns:a16="http://schemas.microsoft.com/office/drawing/2014/main" id="{1BC887CD-CFBA-4DB9-BBE5-6B259A0D39EC}"/>
                </a:ext>
              </a:extLst>
            </p:cNvPr>
            <p:cNvSpPr/>
            <p:nvPr/>
          </p:nvSpPr>
          <p:spPr>
            <a:xfrm>
              <a:off x="-57838125" y="2724975"/>
              <a:ext cx="56725" cy="55550"/>
            </a:xfrm>
            <a:custGeom>
              <a:avLst/>
              <a:gdLst/>
              <a:ahLst/>
              <a:cxnLst/>
              <a:rect l="l" t="t" r="r" b="b"/>
              <a:pathLst>
                <a:path w="2269" h="2222" extrusionOk="0">
                  <a:moveTo>
                    <a:pt x="386" y="0"/>
                  </a:moveTo>
                  <a:cubicBezTo>
                    <a:pt x="292" y="0"/>
                    <a:pt x="205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lnTo>
                    <a:pt x="630" y="1127"/>
                  </a:lnTo>
                  <a:lnTo>
                    <a:pt x="158" y="1599"/>
                  </a:lnTo>
                  <a:cubicBezTo>
                    <a:pt x="0" y="1757"/>
                    <a:pt x="0" y="1977"/>
                    <a:pt x="158" y="2103"/>
                  </a:cubicBezTo>
                  <a:cubicBezTo>
                    <a:pt x="237" y="2182"/>
                    <a:pt x="331" y="2221"/>
                    <a:pt x="422" y="2221"/>
                  </a:cubicBezTo>
                  <a:cubicBezTo>
                    <a:pt x="512" y="2221"/>
                    <a:pt x="599" y="2182"/>
                    <a:pt x="662" y="2103"/>
                  </a:cubicBezTo>
                  <a:lnTo>
                    <a:pt x="1134" y="1631"/>
                  </a:lnTo>
                  <a:lnTo>
                    <a:pt x="1607" y="2103"/>
                  </a:lnTo>
                  <a:cubicBezTo>
                    <a:pt x="1686" y="2182"/>
                    <a:pt x="1780" y="2221"/>
                    <a:pt x="1871" y="2221"/>
                  </a:cubicBezTo>
                  <a:cubicBezTo>
                    <a:pt x="1961" y="2221"/>
                    <a:pt x="2048" y="2182"/>
                    <a:pt x="2111" y="2103"/>
                  </a:cubicBezTo>
                  <a:cubicBezTo>
                    <a:pt x="2269" y="1946"/>
                    <a:pt x="2269" y="1694"/>
                    <a:pt x="2111" y="1599"/>
                  </a:cubicBezTo>
                  <a:lnTo>
                    <a:pt x="1639" y="1127"/>
                  </a:lnTo>
                  <a:lnTo>
                    <a:pt x="2111" y="654"/>
                  </a:lnTo>
                  <a:cubicBezTo>
                    <a:pt x="2269" y="497"/>
                    <a:pt x="2269" y="244"/>
                    <a:pt x="2111" y="118"/>
                  </a:cubicBezTo>
                  <a:cubicBezTo>
                    <a:pt x="2032" y="40"/>
                    <a:pt x="1938" y="0"/>
                    <a:pt x="1847" y="0"/>
                  </a:cubicBezTo>
                  <a:cubicBezTo>
                    <a:pt x="1757" y="0"/>
                    <a:pt x="1670" y="40"/>
                    <a:pt x="1607" y="118"/>
                  </a:cubicBezTo>
                  <a:lnTo>
                    <a:pt x="1134" y="591"/>
                  </a:lnTo>
                  <a:lnTo>
                    <a:pt x="662" y="118"/>
                  </a:lnTo>
                  <a:cubicBezTo>
                    <a:pt x="583" y="40"/>
                    <a:pt x="481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10338;p68">
            <a:extLst>
              <a:ext uri="{FF2B5EF4-FFF2-40B4-BE49-F238E27FC236}">
                <a16:creationId xmlns:a16="http://schemas.microsoft.com/office/drawing/2014/main" id="{A1A279D4-8EFD-4963-8109-FC1AB118682C}"/>
              </a:ext>
            </a:extLst>
          </p:cNvPr>
          <p:cNvGrpSpPr/>
          <p:nvPr/>
        </p:nvGrpSpPr>
        <p:grpSpPr>
          <a:xfrm>
            <a:off x="7067397" y="1532274"/>
            <a:ext cx="363785" cy="361090"/>
            <a:chOff x="-56012425" y="1903275"/>
            <a:chExt cx="320600" cy="318225"/>
          </a:xfrm>
          <a:solidFill>
            <a:srgbClr val="000400"/>
          </a:solidFill>
        </p:grpSpPr>
        <p:sp>
          <p:nvSpPr>
            <p:cNvPr id="550" name="Google Shape;10339;p68">
              <a:extLst>
                <a:ext uri="{FF2B5EF4-FFF2-40B4-BE49-F238E27FC236}">
                  <a16:creationId xmlns:a16="http://schemas.microsoft.com/office/drawing/2014/main" id="{7AFB350F-B71C-40FC-8A6F-535AEA077091}"/>
                </a:ext>
              </a:extLst>
            </p:cNvPr>
            <p:cNvSpPr/>
            <p:nvPr/>
          </p:nvSpPr>
          <p:spPr>
            <a:xfrm>
              <a:off x="-55897425" y="201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0340;p68">
              <a:extLst>
                <a:ext uri="{FF2B5EF4-FFF2-40B4-BE49-F238E27FC236}">
                  <a16:creationId xmlns:a16="http://schemas.microsoft.com/office/drawing/2014/main" id="{661BEF4D-7D61-4E42-9D4E-EFC62E07683D}"/>
                </a:ext>
              </a:extLst>
            </p:cNvPr>
            <p:cNvSpPr/>
            <p:nvPr/>
          </p:nvSpPr>
          <p:spPr>
            <a:xfrm>
              <a:off x="-56012425" y="1903275"/>
              <a:ext cx="320600" cy="318225"/>
            </a:xfrm>
            <a:custGeom>
              <a:avLst/>
              <a:gdLst/>
              <a:ahLst/>
              <a:cxnLst/>
              <a:rect l="l" t="t" r="r" b="b"/>
              <a:pathLst>
                <a:path w="12824" h="12729" extrusionOk="0">
                  <a:moveTo>
                    <a:pt x="5262" y="946"/>
                  </a:moveTo>
                  <a:lnTo>
                    <a:pt x="5262" y="946"/>
                  </a:lnTo>
                  <a:cubicBezTo>
                    <a:pt x="5010" y="1923"/>
                    <a:pt x="4254" y="2679"/>
                    <a:pt x="3277" y="2899"/>
                  </a:cubicBezTo>
                  <a:cubicBezTo>
                    <a:pt x="3592" y="2017"/>
                    <a:pt x="4348" y="1293"/>
                    <a:pt x="5262" y="946"/>
                  </a:cubicBezTo>
                  <a:close/>
                  <a:moveTo>
                    <a:pt x="2301" y="5231"/>
                  </a:moveTo>
                  <a:lnTo>
                    <a:pt x="2301" y="6333"/>
                  </a:lnTo>
                  <a:lnTo>
                    <a:pt x="2301" y="6680"/>
                  </a:lnTo>
                  <a:cubicBezTo>
                    <a:pt x="1891" y="6680"/>
                    <a:pt x="1545" y="6365"/>
                    <a:pt x="1545" y="5955"/>
                  </a:cubicBezTo>
                  <a:cubicBezTo>
                    <a:pt x="1545" y="5514"/>
                    <a:pt x="1891" y="5231"/>
                    <a:pt x="2301" y="5231"/>
                  </a:cubicBezTo>
                  <a:close/>
                  <a:moveTo>
                    <a:pt x="10555" y="5231"/>
                  </a:moveTo>
                  <a:cubicBezTo>
                    <a:pt x="10965" y="5231"/>
                    <a:pt x="11311" y="5546"/>
                    <a:pt x="11311" y="5987"/>
                  </a:cubicBezTo>
                  <a:cubicBezTo>
                    <a:pt x="11311" y="6365"/>
                    <a:pt x="10965" y="6743"/>
                    <a:pt x="10555" y="6743"/>
                  </a:cubicBezTo>
                  <a:lnTo>
                    <a:pt x="10555" y="5231"/>
                  </a:lnTo>
                  <a:close/>
                  <a:moveTo>
                    <a:pt x="1103" y="6837"/>
                  </a:moveTo>
                  <a:cubicBezTo>
                    <a:pt x="1387" y="7216"/>
                    <a:pt x="1828" y="7436"/>
                    <a:pt x="2301" y="7436"/>
                  </a:cubicBezTo>
                  <a:cubicBezTo>
                    <a:pt x="2301" y="7877"/>
                    <a:pt x="1986" y="8192"/>
                    <a:pt x="1545" y="8192"/>
                  </a:cubicBezTo>
                  <a:cubicBezTo>
                    <a:pt x="1166" y="8192"/>
                    <a:pt x="788" y="7877"/>
                    <a:pt x="788" y="7436"/>
                  </a:cubicBezTo>
                  <a:cubicBezTo>
                    <a:pt x="788" y="7216"/>
                    <a:pt x="914" y="6963"/>
                    <a:pt x="1103" y="6837"/>
                  </a:cubicBezTo>
                  <a:close/>
                  <a:moveTo>
                    <a:pt x="11752" y="6837"/>
                  </a:moveTo>
                  <a:cubicBezTo>
                    <a:pt x="11941" y="6995"/>
                    <a:pt x="12067" y="7216"/>
                    <a:pt x="12067" y="7436"/>
                  </a:cubicBezTo>
                  <a:cubicBezTo>
                    <a:pt x="12067" y="7877"/>
                    <a:pt x="11721" y="8192"/>
                    <a:pt x="11311" y="8192"/>
                  </a:cubicBezTo>
                  <a:cubicBezTo>
                    <a:pt x="10933" y="8192"/>
                    <a:pt x="10555" y="7877"/>
                    <a:pt x="10555" y="7436"/>
                  </a:cubicBezTo>
                  <a:cubicBezTo>
                    <a:pt x="11028" y="7436"/>
                    <a:pt x="11469" y="7216"/>
                    <a:pt x="11752" y="6837"/>
                  </a:cubicBezTo>
                  <a:close/>
                  <a:moveTo>
                    <a:pt x="5325" y="2490"/>
                  </a:moveTo>
                  <a:lnTo>
                    <a:pt x="5325" y="2647"/>
                  </a:lnTo>
                  <a:cubicBezTo>
                    <a:pt x="5325" y="3529"/>
                    <a:pt x="5955" y="4286"/>
                    <a:pt x="6837" y="4443"/>
                  </a:cubicBezTo>
                  <a:lnTo>
                    <a:pt x="6837" y="7405"/>
                  </a:lnTo>
                  <a:cubicBezTo>
                    <a:pt x="6711" y="7436"/>
                    <a:pt x="6585" y="7468"/>
                    <a:pt x="6491" y="7468"/>
                  </a:cubicBezTo>
                  <a:cubicBezTo>
                    <a:pt x="6176" y="7468"/>
                    <a:pt x="5892" y="7373"/>
                    <a:pt x="5703" y="7153"/>
                  </a:cubicBezTo>
                  <a:cubicBezTo>
                    <a:pt x="5624" y="7074"/>
                    <a:pt x="5522" y="7034"/>
                    <a:pt x="5424" y="7034"/>
                  </a:cubicBezTo>
                  <a:cubicBezTo>
                    <a:pt x="5325" y="7034"/>
                    <a:pt x="5231" y="7074"/>
                    <a:pt x="5168" y="7153"/>
                  </a:cubicBezTo>
                  <a:cubicBezTo>
                    <a:pt x="5010" y="7310"/>
                    <a:pt x="5010" y="7562"/>
                    <a:pt x="5168" y="7688"/>
                  </a:cubicBezTo>
                  <a:cubicBezTo>
                    <a:pt x="5514" y="8035"/>
                    <a:pt x="6018" y="8224"/>
                    <a:pt x="6491" y="8224"/>
                  </a:cubicBezTo>
                  <a:cubicBezTo>
                    <a:pt x="6585" y="8224"/>
                    <a:pt x="6711" y="8224"/>
                    <a:pt x="6837" y="8192"/>
                  </a:cubicBezTo>
                  <a:lnTo>
                    <a:pt x="6837" y="9326"/>
                  </a:lnTo>
                  <a:lnTo>
                    <a:pt x="6837" y="9673"/>
                  </a:lnTo>
                  <a:cubicBezTo>
                    <a:pt x="6711" y="9673"/>
                    <a:pt x="6554" y="9736"/>
                    <a:pt x="6428" y="9736"/>
                  </a:cubicBezTo>
                  <a:cubicBezTo>
                    <a:pt x="4569" y="9673"/>
                    <a:pt x="3057" y="8192"/>
                    <a:pt x="3057" y="6333"/>
                  </a:cubicBezTo>
                  <a:cubicBezTo>
                    <a:pt x="3057" y="3908"/>
                    <a:pt x="3057" y="3971"/>
                    <a:pt x="3088" y="3687"/>
                  </a:cubicBezTo>
                  <a:cubicBezTo>
                    <a:pt x="3939" y="3592"/>
                    <a:pt x="4790" y="3151"/>
                    <a:pt x="5325" y="2490"/>
                  </a:cubicBezTo>
                  <a:close/>
                  <a:moveTo>
                    <a:pt x="6459" y="694"/>
                  </a:moveTo>
                  <a:cubicBezTo>
                    <a:pt x="8287" y="757"/>
                    <a:pt x="9830" y="2238"/>
                    <a:pt x="9830" y="4097"/>
                  </a:cubicBezTo>
                  <a:lnTo>
                    <a:pt x="9830" y="11941"/>
                  </a:lnTo>
                  <a:cubicBezTo>
                    <a:pt x="8570" y="11721"/>
                    <a:pt x="7562" y="10618"/>
                    <a:pt x="7562" y="9295"/>
                  </a:cubicBezTo>
                  <a:lnTo>
                    <a:pt x="7562" y="4065"/>
                  </a:lnTo>
                  <a:cubicBezTo>
                    <a:pt x="7562" y="3845"/>
                    <a:pt x="7404" y="3687"/>
                    <a:pt x="7215" y="3687"/>
                  </a:cubicBezTo>
                  <a:cubicBezTo>
                    <a:pt x="6585" y="3687"/>
                    <a:pt x="6113" y="3183"/>
                    <a:pt x="6113" y="2584"/>
                  </a:cubicBezTo>
                  <a:lnTo>
                    <a:pt x="6113" y="757"/>
                  </a:lnTo>
                  <a:cubicBezTo>
                    <a:pt x="6239" y="757"/>
                    <a:pt x="6365" y="694"/>
                    <a:pt x="6459" y="694"/>
                  </a:cubicBezTo>
                  <a:close/>
                  <a:moveTo>
                    <a:pt x="3057" y="8665"/>
                  </a:moveTo>
                  <a:cubicBezTo>
                    <a:pt x="3781" y="9704"/>
                    <a:pt x="5010" y="10429"/>
                    <a:pt x="6428" y="10429"/>
                  </a:cubicBezTo>
                  <a:cubicBezTo>
                    <a:pt x="6617" y="10429"/>
                    <a:pt x="6774" y="10429"/>
                    <a:pt x="6995" y="10398"/>
                  </a:cubicBezTo>
                  <a:cubicBezTo>
                    <a:pt x="7184" y="11028"/>
                    <a:pt x="7562" y="11563"/>
                    <a:pt x="8098" y="11973"/>
                  </a:cubicBezTo>
                  <a:lnTo>
                    <a:pt x="3057" y="11973"/>
                  </a:lnTo>
                  <a:lnTo>
                    <a:pt x="3057" y="8665"/>
                  </a:lnTo>
                  <a:close/>
                  <a:moveTo>
                    <a:pt x="6396" y="1"/>
                  </a:moveTo>
                  <a:cubicBezTo>
                    <a:pt x="4096" y="1"/>
                    <a:pt x="2269" y="1860"/>
                    <a:pt x="2269" y="4097"/>
                  </a:cubicBezTo>
                  <a:lnTo>
                    <a:pt x="2269" y="4443"/>
                  </a:lnTo>
                  <a:cubicBezTo>
                    <a:pt x="1356" y="4443"/>
                    <a:pt x="631" y="5231"/>
                    <a:pt x="757" y="6144"/>
                  </a:cubicBezTo>
                  <a:cubicBezTo>
                    <a:pt x="284" y="6428"/>
                    <a:pt x="1" y="6900"/>
                    <a:pt x="1" y="7436"/>
                  </a:cubicBezTo>
                  <a:cubicBezTo>
                    <a:pt x="1" y="8255"/>
                    <a:pt x="694" y="8948"/>
                    <a:pt x="1513" y="8948"/>
                  </a:cubicBezTo>
                  <a:cubicBezTo>
                    <a:pt x="1797" y="8948"/>
                    <a:pt x="2017" y="8854"/>
                    <a:pt x="2269" y="8728"/>
                  </a:cubicBezTo>
                  <a:lnTo>
                    <a:pt x="2269" y="12351"/>
                  </a:lnTo>
                  <a:cubicBezTo>
                    <a:pt x="2269" y="12571"/>
                    <a:pt x="2427" y="12729"/>
                    <a:pt x="2616" y="12729"/>
                  </a:cubicBezTo>
                  <a:lnTo>
                    <a:pt x="10145" y="12729"/>
                  </a:lnTo>
                  <a:cubicBezTo>
                    <a:pt x="10334" y="12729"/>
                    <a:pt x="10492" y="12571"/>
                    <a:pt x="10492" y="12351"/>
                  </a:cubicBezTo>
                  <a:lnTo>
                    <a:pt x="10492" y="8728"/>
                  </a:lnTo>
                  <a:cubicBezTo>
                    <a:pt x="10712" y="8854"/>
                    <a:pt x="10965" y="8948"/>
                    <a:pt x="11248" y="8948"/>
                  </a:cubicBezTo>
                  <a:cubicBezTo>
                    <a:pt x="12067" y="8948"/>
                    <a:pt x="12729" y="8255"/>
                    <a:pt x="12729" y="7436"/>
                  </a:cubicBezTo>
                  <a:cubicBezTo>
                    <a:pt x="12823" y="6932"/>
                    <a:pt x="12508" y="6428"/>
                    <a:pt x="12036" y="6144"/>
                  </a:cubicBezTo>
                  <a:cubicBezTo>
                    <a:pt x="12130" y="5231"/>
                    <a:pt x="11437" y="4443"/>
                    <a:pt x="10523" y="4443"/>
                  </a:cubicBezTo>
                  <a:lnTo>
                    <a:pt x="10523" y="4097"/>
                  </a:lnTo>
                  <a:cubicBezTo>
                    <a:pt x="10523" y="1860"/>
                    <a:pt x="8665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10341;p68">
            <a:extLst>
              <a:ext uri="{FF2B5EF4-FFF2-40B4-BE49-F238E27FC236}">
                <a16:creationId xmlns:a16="http://schemas.microsoft.com/office/drawing/2014/main" id="{DB99472D-26B0-486D-A8AD-48914C3E42C0}"/>
              </a:ext>
            </a:extLst>
          </p:cNvPr>
          <p:cNvGrpSpPr/>
          <p:nvPr/>
        </p:nvGrpSpPr>
        <p:grpSpPr>
          <a:xfrm>
            <a:off x="7068290" y="2006443"/>
            <a:ext cx="361998" cy="361998"/>
            <a:chOff x="-56010850" y="2294725"/>
            <a:chExt cx="319025" cy="319025"/>
          </a:xfrm>
          <a:solidFill>
            <a:srgbClr val="000400"/>
          </a:solidFill>
        </p:grpSpPr>
        <p:sp>
          <p:nvSpPr>
            <p:cNvPr id="553" name="Google Shape;10342;p68">
              <a:extLst>
                <a:ext uri="{FF2B5EF4-FFF2-40B4-BE49-F238E27FC236}">
                  <a16:creationId xmlns:a16="http://schemas.microsoft.com/office/drawing/2014/main" id="{055C8A33-6D95-4236-97B1-30D2017465BD}"/>
                </a:ext>
              </a:extLst>
            </p:cNvPr>
            <p:cNvSpPr/>
            <p:nvPr/>
          </p:nvSpPr>
          <p:spPr>
            <a:xfrm>
              <a:off x="-5590687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0343;p68">
              <a:extLst>
                <a:ext uri="{FF2B5EF4-FFF2-40B4-BE49-F238E27FC236}">
                  <a16:creationId xmlns:a16="http://schemas.microsoft.com/office/drawing/2014/main" id="{765A6CAF-BD61-4515-8388-93F37E442787}"/>
                </a:ext>
              </a:extLst>
            </p:cNvPr>
            <p:cNvSpPr/>
            <p:nvPr/>
          </p:nvSpPr>
          <p:spPr>
            <a:xfrm>
              <a:off x="-5591632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0344;p68">
              <a:extLst>
                <a:ext uri="{FF2B5EF4-FFF2-40B4-BE49-F238E27FC236}">
                  <a16:creationId xmlns:a16="http://schemas.microsoft.com/office/drawing/2014/main" id="{43657A78-BEFF-472E-AAAC-CFE12A9EA2FF}"/>
                </a:ext>
              </a:extLst>
            </p:cNvPr>
            <p:cNvSpPr/>
            <p:nvPr/>
          </p:nvSpPr>
          <p:spPr>
            <a:xfrm>
              <a:off x="-558423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0345;p68">
              <a:extLst>
                <a:ext uri="{FF2B5EF4-FFF2-40B4-BE49-F238E27FC236}">
                  <a16:creationId xmlns:a16="http://schemas.microsoft.com/office/drawing/2014/main" id="{128E06D2-7855-4E85-9B8C-1684869FFEAC}"/>
                </a:ext>
              </a:extLst>
            </p:cNvPr>
            <p:cNvSpPr/>
            <p:nvPr/>
          </p:nvSpPr>
          <p:spPr>
            <a:xfrm>
              <a:off x="-56010850" y="2294725"/>
              <a:ext cx="319025" cy="319025"/>
            </a:xfrm>
            <a:custGeom>
              <a:avLst/>
              <a:gdLst/>
              <a:ahLst/>
              <a:cxnLst/>
              <a:rect l="l" t="t" r="r" b="b"/>
              <a:pathLst>
                <a:path w="12761" h="12761" extrusionOk="0">
                  <a:moveTo>
                    <a:pt x="6333" y="4506"/>
                  </a:moveTo>
                  <a:cubicBezTo>
                    <a:pt x="6522" y="4506"/>
                    <a:pt x="6680" y="4664"/>
                    <a:pt x="6680" y="4853"/>
                  </a:cubicBezTo>
                  <a:lnTo>
                    <a:pt x="6680" y="5199"/>
                  </a:lnTo>
                  <a:lnTo>
                    <a:pt x="4475" y="5199"/>
                  </a:lnTo>
                  <a:lnTo>
                    <a:pt x="4475" y="4853"/>
                  </a:lnTo>
                  <a:cubicBezTo>
                    <a:pt x="4475" y="4664"/>
                    <a:pt x="4632" y="4506"/>
                    <a:pt x="4821" y="4506"/>
                  </a:cubicBezTo>
                  <a:close/>
                  <a:moveTo>
                    <a:pt x="5577" y="757"/>
                  </a:moveTo>
                  <a:cubicBezTo>
                    <a:pt x="7814" y="757"/>
                    <a:pt x="9673" y="2616"/>
                    <a:pt x="9673" y="4853"/>
                  </a:cubicBezTo>
                  <a:lnTo>
                    <a:pt x="9673" y="5199"/>
                  </a:lnTo>
                  <a:lnTo>
                    <a:pt x="7436" y="5199"/>
                  </a:lnTo>
                  <a:lnTo>
                    <a:pt x="7436" y="4853"/>
                  </a:lnTo>
                  <a:cubicBezTo>
                    <a:pt x="7436" y="4222"/>
                    <a:pt x="6932" y="3750"/>
                    <a:pt x="6333" y="3750"/>
                  </a:cubicBezTo>
                  <a:lnTo>
                    <a:pt x="4821" y="3750"/>
                  </a:lnTo>
                  <a:cubicBezTo>
                    <a:pt x="4191" y="3750"/>
                    <a:pt x="3718" y="4254"/>
                    <a:pt x="3718" y="4853"/>
                  </a:cubicBezTo>
                  <a:lnTo>
                    <a:pt x="3718" y="5199"/>
                  </a:lnTo>
                  <a:lnTo>
                    <a:pt x="1482" y="5199"/>
                  </a:lnTo>
                  <a:lnTo>
                    <a:pt x="1482" y="4853"/>
                  </a:lnTo>
                  <a:cubicBezTo>
                    <a:pt x="1482" y="2616"/>
                    <a:pt x="3340" y="757"/>
                    <a:pt x="5577" y="757"/>
                  </a:cubicBezTo>
                  <a:close/>
                  <a:moveTo>
                    <a:pt x="1482" y="5955"/>
                  </a:moveTo>
                  <a:lnTo>
                    <a:pt x="1482" y="7467"/>
                  </a:lnTo>
                  <a:cubicBezTo>
                    <a:pt x="1103" y="7467"/>
                    <a:pt x="725" y="7152"/>
                    <a:pt x="725" y="6711"/>
                  </a:cubicBezTo>
                  <a:cubicBezTo>
                    <a:pt x="725" y="6302"/>
                    <a:pt x="1103" y="5955"/>
                    <a:pt x="1482" y="5955"/>
                  </a:cubicBezTo>
                  <a:close/>
                  <a:moveTo>
                    <a:pt x="9704" y="5955"/>
                  </a:moveTo>
                  <a:cubicBezTo>
                    <a:pt x="10114" y="5955"/>
                    <a:pt x="10460" y="6302"/>
                    <a:pt x="10460" y="6711"/>
                  </a:cubicBezTo>
                  <a:cubicBezTo>
                    <a:pt x="10460" y="7089"/>
                    <a:pt x="10145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9011" y="5955"/>
                  </a:moveTo>
                  <a:cubicBezTo>
                    <a:pt x="8980" y="6270"/>
                    <a:pt x="8980" y="8318"/>
                    <a:pt x="8980" y="8633"/>
                  </a:cubicBezTo>
                  <a:cubicBezTo>
                    <a:pt x="8980" y="10492"/>
                    <a:pt x="7467" y="11973"/>
                    <a:pt x="5609" y="11973"/>
                  </a:cubicBezTo>
                  <a:cubicBezTo>
                    <a:pt x="3781" y="11973"/>
                    <a:pt x="2269" y="10492"/>
                    <a:pt x="2269" y="8633"/>
                  </a:cubicBezTo>
                  <a:lnTo>
                    <a:pt x="2269" y="5955"/>
                  </a:lnTo>
                  <a:close/>
                  <a:moveTo>
                    <a:pt x="5577" y="1"/>
                  </a:moveTo>
                  <a:cubicBezTo>
                    <a:pt x="2899" y="1"/>
                    <a:pt x="725" y="2175"/>
                    <a:pt x="725" y="4853"/>
                  </a:cubicBezTo>
                  <a:lnTo>
                    <a:pt x="725" y="5451"/>
                  </a:lnTo>
                  <a:cubicBezTo>
                    <a:pt x="316" y="5703"/>
                    <a:pt x="1" y="6207"/>
                    <a:pt x="1" y="6743"/>
                  </a:cubicBezTo>
                  <a:cubicBezTo>
                    <a:pt x="1" y="7562"/>
                    <a:pt x="662" y="8255"/>
                    <a:pt x="1482" y="8255"/>
                  </a:cubicBezTo>
                  <a:lnTo>
                    <a:pt x="1482" y="8665"/>
                  </a:lnTo>
                  <a:cubicBezTo>
                    <a:pt x="1482" y="10933"/>
                    <a:pt x="3340" y="12760"/>
                    <a:pt x="5577" y="12760"/>
                  </a:cubicBezTo>
                  <a:cubicBezTo>
                    <a:pt x="7814" y="12760"/>
                    <a:pt x="9673" y="10933"/>
                    <a:pt x="9673" y="8665"/>
                  </a:cubicBezTo>
                  <a:lnTo>
                    <a:pt x="9673" y="8255"/>
                  </a:lnTo>
                  <a:cubicBezTo>
                    <a:pt x="10492" y="8255"/>
                    <a:pt x="11185" y="7562"/>
                    <a:pt x="11185" y="6743"/>
                  </a:cubicBezTo>
                  <a:cubicBezTo>
                    <a:pt x="11185" y="6459"/>
                    <a:pt x="11091" y="6239"/>
                    <a:pt x="10965" y="5987"/>
                  </a:cubicBezTo>
                  <a:lnTo>
                    <a:pt x="12351" y="5987"/>
                  </a:lnTo>
                  <a:cubicBezTo>
                    <a:pt x="12540" y="5987"/>
                    <a:pt x="12697" y="5829"/>
                    <a:pt x="12697" y="5640"/>
                  </a:cubicBezTo>
                  <a:cubicBezTo>
                    <a:pt x="12760" y="5420"/>
                    <a:pt x="12540" y="5199"/>
                    <a:pt x="12351" y="5199"/>
                  </a:cubicBezTo>
                  <a:lnTo>
                    <a:pt x="10429" y="5199"/>
                  </a:lnTo>
                  <a:lnTo>
                    <a:pt x="10429" y="4853"/>
                  </a:lnTo>
                  <a:cubicBezTo>
                    <a:pt x="10429" y="2175"/>
                    <a:pt x="825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10346;p68">
            <a:extLst>
              <a:ext uri="{FF2B5EF4-FFF2-40B4-BE49-F238E27FC236}">
                <a16:creationId xmlns:a16="http://schemas.microsoft.com/office/drawing/2014/main" id="{9810520C-598A-4BC0-8AEE-6195468DA3A6}"/>
              </a:ext>
            </a:extLst>
          </p:cNvPr>
          <p:cNvGrpSpPr/>
          <p:nvPr/>
        </p:nvGrpSpPr>
        <p:grpSpPr>
          <a:xfrm>
            <a:off x="7068305" y="2459027"/>
            <a:ext cx="361969" cy="361090"/>
            <a:chOff x="-56010050" y="2686975"/>
            <a:chExt cx="319000" cy="318225"/>
          </a:xfrm>
          <a:solidFill>
            <a:srgbClr val="000400"/>
          </a:solidFill>
        </p:grpSpPr>
        <p:sp>
          <p:nvSpPr>
            <p:cNvPr id="558" name="Google Shape;10347;p68">
              <a:extLst>
                <a:ext uri="{FF2B5EF4-FFF2-40B4-BE49-F238E27FC236}">
                  <a16:creationId xmlns:a16="http://schemas.microsoft.com/office/drawing/2014/main" id="{2F17208E-F249-425C-B368-F9AE78B2CB23}"/>
                </a:ext>
              </a:extLst>
            </p:cNvPr>
            <p:cNvSpPr/>
            <p:nvPr/>
          </p:nvSpPr>
          <p:spPr>
            <a:xfrm>
              <a:off x="-55887975" y="2917925"/>
              <a:ext cx="72475" cy="29775"/>
            </a:xfrm>
            <a:custGeom>
              <a:avLst/>
              <a:gdLst/>
              <a:ahLst/>
              <a:cxnLst/>
              <a:rect l="l" t="t" r="r" b="b"/>
              <a:pathLst>
                <a:path w="2899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94" y="72"/>
                    <a:pt x="2608" y="48"/>
                    <a:pt x="2513" y="48"/>
                  </a:cubicBezTo>
                  <a:cubicBezTo>
                    <a:pt x="2419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51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0348;p68">
              <a:extLst>
                <a:ext uri="{FF2B5EF4-FFF2-40B4-BE49-F238E27FC236}">
                  <a16:creationId xmlns:a16="http://schemas.microsoft.com/office/drawing/2014/main" id="{D06160FE-06D5-406A-B0D8-A4950E5438B0}"/>
                </a:ext>
              </a:extLst>
            </p:cNvPr>
            <p:cNvSpPr/>
            <p:nvPr/>
          </p:nvSpPr>
          <p:spPr>
            <a:xfrm>
              <a:off x="-5589742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0349;p68">
              <a:extLst>
                <a:ext uri="{FF2B5EF4-FFF2-40B4-BE49-F238E27FC236}">
                  <a16:creationId xmlns:a16="http://schemas.microsoft.com/office/drawing/2014/main" id="{73465D1C-3A6B-45DA-9CD5-8F5F5CCD628B}"/>
                </a:ext>
              </a:extLst>
            </p:cNvPr>
            <p:cNvSpPr/>
            <p:nvPr/>
          </p:nvSpPr>
          <p:spPr>
            <a:xfrm>
              <a:off x="-558226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0350;p68">
              <a:extLst>
                <a:ext uri="{FF2B5EF4-FFF2-40B4-BE49-F238E27FC236}">
                  <a16:creationId xmlns:a16="http://schemas.microsoft.com/office/drawing/2014/main" id="{C49F0A69-A5AE-4182-B07B-ED8323AEFED5}"/>
                </a:ext>
              </a:extLst>
            </p:cNvPr>
            <p:cNvSpPr/>
            <p:nvPr/>
          </p:nvSpPr>
          <p:spPr>
            <a:xfrm>
              <a:off x="-56010050" y="26869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2962" y="756"/>
                  </a:moveTo>
                  <a:cubicBezTo>
                    <a:pt x="3686" y="756"/>
                    <a:pt x="4285" y="1260"/>
                    <a:pt x="4443" y="1954"/>
                  </a:cubicBezTo>
                  <a:cubicBezTo>
                    <a:pt x="4096" y="2174"/>
                    <a:pt x="3749" y="2395"/>
                    <a:pt x="3434" y="2710"/>
                  </a:cubicBezTo>
                  <a:cubicBezTo>
                    <a:pt x="3119" y="3025"/>
                    <a:pt x="2867" y="3340"/>
                    <a:pt x="2678" y="3686"/>
                  </a:cubicBezTo>
                  <a:cubicBezTo>
                    <a:pt x="1954" y="3592"/>
                    <a:pt x="1450" y="2962"/>
                    <a:pt x="1450" y="2237"/>
                  </a:cubicBezTo>
                  <a:cubicBezTo>
                    <a:pt x="1450" y="1418"/>
                    <a:pt x="2111" y="756"/>
                    <a:pt x="2962" y="756"/>
                  </a:cubicBezTo>
                  <a:close/>
                  <a:moveTo>
                    <a:pt x="9735" y="756"/>
                  </a:moveTo>
                  <a:cubicBezTo>
                    <a:pt x="10554" y="756"/>
                    <a:pt x="11216" y="1418"/>
                    <a:pt x="11216" y="2237"/>
                  </a:cubicBezTo>
                  <a:cubicBezTo>
                    <a:pt x="11216" y="2993"/>
                    <a:pt x="10712" y="3592"/>
                    <a:pt x="9987" y="3686"/>
                  </a:cubicBezTo>
                  <a:cubicBezTo>
                    <a:pt x="9798" y="3340"/>
                    <a:pt x="9578" y="2993"/>
                    <a:pt x="9263" y="2710"/>
                  </a:cubicBezTo>
                  <a:cubicBezTo>
                    <a:pt x="8948" y="2395"/>
                    <a:pt x="8570" y="2174"/>
                    <a:pt x="8223" y="1954"/>
                  </a:cubicBezTo>
                  <a:cubicBezTo>
                    <a:pt x="8381" y="1260"/>
                    <a:pt x="8979" y="756"/>
                    <a:pt x="9735" y="756"/>
                  </a:cubicBezTo>
                  <a:close/>
                  <a:moveTo>
                    <a:pt x="5986" y="2237"/>
                  </a:moveTo>
                  <a:lnTo>
                    <a:pt x="5986" y="2584"/>
                  </a:lnTo>
                  <a:cubicBezTo>
                    <a:pt x="5986" y="4064"/>
                    <a:pt x="4789" y="5230"/>
                    <a:pt x="3340" y="5230"/>
                  </a:cubicBezTo>
                  <a:lnTo>
                    <a:pt x="2993" y="5230"/>
                  </a:lnTo>
                  <a:cubicBezTo>
                    <a:pt x="3151" y="3655"/>
                    <a:pt x="4411" y="2395"/>
                    <a:pt x="5986" y="2237"/>
                  </a:cubicBezTo>
                  <a:close/>
                  <a:moveTo>
                    <a:pt x="6742" y="2237"/>
                  </a:moveTo>
                  <a:cubicBezTo>
                    <a:pt x="8318" y="2395"/>
                    <a:pt x="9578" y="3655"/>
                    <a:pt x="9735" y="5230"/>
                  </a:cubicBezTo>
                  <a:lnTo>
                    <a:pt x="9357" y="5230"/>
                  </a:lnTo>
                  <a:cubicBezTo>
                    <a:pt x="7908" y="5230"/>
                    <a:pt x="6742" y="4064"/>
                    <a:pt x="6742" y="2584"/>
                  </a:cubicBezTo>
                  <a:lnTo>
                    <a:pt x="6742" y="2237"/>
                  </a:lnTo>
                  <a:close/>
                  <a:moveTo>
                    <a:pt x="2206" y="5986"/>
                  </a:moveTo>
                  <a:lnTo>
                    <a:pt x="2206" y="7467"/>
                  </a:lnTo>
                  <a:cubicBezTo>
                    <a:pt x="1796" y="7467"/>
                    <a:pt x="1450" y="7152"/>
                    <a:pt x="1450" y="6742"/>
                  </a:cubicBezTo>
                  <a:cubicBezTo>
                    <a:pt x="1450" y="6301"/>
                    <a:pt x="1796" y="5986"/>
                    <a:pt x="2206" y="5986"/>
                  </a:cubicBezTo>
                  <a:close/>
                  <a:moveTo>
                    <a:pt x="10460" y="5986"/>
                  </a:moveTo>
                  <a:cubicBezTo>
                    <a:pt x="10870" y="5986"/>
                    <a:pt x="11216" y="6301"/>
                    <a:pt x="11216" y="6742"/>
                  </a:cubicBezTo>
                  <a:cubicBezTo>
                    <a:pt x="11216" y="7120"/>
                    <a:pt x="10870" y="7467"/>
                    <a:pt x="10460" y="7467"/>
                  </a:cubicBezTo>
                  <a:lnTo>
                    <a:pt x="10460" y="5986"/>
                  </a:lnTo>
                  <a:close/>
                  <a:moveTo>
                    <a:pt x="1008" y="7624"/>
                  </a:moveTo>
                  <a:cubicBezTo>
                    <a:pt x="1292" y="8002"/>
                    <a:pt x="1733" y="8223"/>
                    <a:pt x="2206" y="8223"/>
                  </a:cubicBezTo>
                  <a:cubicBezTo>
                    <a:pt x="2206" y="8633"/>
                    <a:pt x="1891" y="8979"/>
                    <a:pt x="1450" y="8979"/>
                  </a:cubicBezTo>
                  <a:cubicBezTo>
                    <a:pt x="1071" y="8979"/>
                    <a:pt x="693" y="8664"/>
                    <a:pt x="693" y="8223"/>
                  </a:cubicBezTo>
                  <a:cubicBezTo>
                    <a:pt x="693" y="8002"/>
                    <a:pt x="819" y="7750"/>
                    <a:pt x="1008" y="7624"/>
                  </a:cubicBezTo>
                  <a:close/>
                  <a:moveTo>
                    <a:pt x="11657" y="7624"/>
                  </a:moveTo>
                  <a:cubicBezTo>
                    <a:pt x="11846" y="7782"/>
                    <a:pt x="11972" y="8002"/>
                    <a:pt x="11972" y="8223"/>
                  </a:cubicBezTo>
                  <a:cubicBezTo>
                    <a:pt x="11972" y="8633"/>
                    <a:pt x="11626" y="8979"/>
                    <a:pt x="11216" y="8979"/>
                  </a:cubicBezTo>
                  <a:cubicBezTo>
                    <a:pt x="10838" y="8979"/>
                    <a:pt x="10460" y="8664"/>
                    <a:pt x="10460" y="8223"/>
                  </a:cubicBezTo>
                  <a:cubicBezTo>
                    <a:pt x="10933" y="8223"/>
                    <a:pt x="11374" y="8002"/>
                    <a:pt x="11657" y="7624"/>
                  </a:cubicBezTo>
                  <a:close/>
                  <a:moveTo>
                    <a:pt x="6333" y="4127"/>
                  </a:moveTo>
                  <a:cubicBezTo>
                    <a:pt x="6490" y="4442"/>
                    <a:pt x="6679" y="4726"/>
                    <a:pt x="6963" y="5009"/>
                  </a:cubicBezTo>
                  <a:cubicBezTo>
                    <a:pt x="7593" y="5640"/>
                    <a:pt x="8475" y="5986"/>
                    <a:pt x="9357" y="5986"/>
                  </a:cubicBezTo>
                  <a:lnTo>
                    <a:pt x="9735" y="5986"/>
                  </a:lnTo>
                  <a:lnTo>
                    <a:pt x="9735" y="8570"/>
                  </a:lnTo>
                  <a:cubicBezTo>
                    <a:pt x="9735" y="10428"/>
                    <a:pt x="8192" y="11972"/>
                    <a:pt x="6333" y="11972"/>
                  </a:cubicBezTo>
                  <a:cubicBezTo>
                    <a:pt x="4474" y="11972"/>
                    <a:pt x="2962" y="10428"/>
                    <a:pt x="2962" y="8570"/>
                  </a:cubicBezTo>
                  <a:lnTo>
                    <a:pt x="2962" y="5986"/>
                  </a:lnTo>
                  <a:lnTo>
                    <a:pt x="3308" y="5986"/>
                  </a:lnTo>
                  <a:cubicBezTo>
                    <a:pt x="4222" y="5986"/>
                    <a:pt x="5041" y="5640"/>
                    <a:pt x="5703" y="5009"/>
                  </a:cubicBezTo>
                  <a:cubicBezTo>
                    <a:pt x="5955" y="4757"/>
                    <a:pt x="6175" y="4442"/>
                    <a:pt x="6333" y="4127"/>
                  </a:cubicBezTo>
                  <a:close/>
                  <a:moveTo>
                    <a:pt x="2962" y="0"/>
                  </a:moveTo>
                  <a:cubicBezTo>
                    <a:pt x="1733" y="0"/>
                    <a:pt x="693" y="977"/>
                    <a:pt x="693" y="2237"/>
                  </a:cubicBezTo>
                  <a:cubicBezTo>
                    <a:pt x="693" y="3277"/>
                    <a:pt x="1418" y="4159"/>
                    <a:pt x="2395" y="4411"/>
                  </a:cubicBezTo>
                  <a:cubicBezTo>
                    <a:pt x="2332" y="4694"/>
                    <a:pt x="2237" y="4946"/>
                    <a:pt x="2237" y="5230"/>
                  </a:cubicBezTo>
                  <a:cubicBezTo>
                    <a:pt x="1355" y="5230"/>
                    <a:pt x="630" y="6018"/>
                    <a:pt x="756" y="6931"/>
                  </a:cubicBezTo>
                  <a:cubicBezTo>
                    <a:pt x="284" y="7215"/>
                    <a:pt x="0" y="7687"/>
                    <a:pt x="0" y="8223"/>
                  </a:cubicBezTo>
                  <a:cubicBezTo>
                    <a:pt x="0" y="9042"/>
                    <a:pt x="662" y="9735"/>
                    <a:pt x="1513" y="9735"/>
                  </a:cubicBezTo>
                  <a:cubicBezTo>
                    <a:pt x="1828" y="9735"/>
                    <a:pt x="2080" y="9641"/>
                    <a:pt x="2332" y="9452"/>
                  </a:cubicBezTo>
                  <a:cubicBezTo>
                    <a:pt x="2710" y="11310"/>
                    <a:pt x="4379" y="12728"/>
                    <a:pt x="6396" y="12728"/>
                  </a:cubicBezTo>
                  <a:cubicBezTo>
                    <a:pt x="8381" y="12728"/>
                    <a:pt x="10050" y="11310"/>
                    <a:pt x="10428" y="9452"/>
                  </a:cubicBezTo>
                  <a:cubicBezTo>
                    <a:pt x="10680" y="9609"/>
                    <a:pt x="10964" y="9735"/>
                    <a:pt x="11279" y="9735"/>
                  </a:cubicBezTo>
                  <a:cubicBezTo>
                    <a:pt x="12098" y="9735"/>
                    <a:pt x="12760" y="9042"/>
                    <a:pt x="12760" y="8223"/>
                  </a:cubicBezTo>
                  <a:cubicBezTo>
                    <a:pt x="12728" y="7687"/>
                    <a:pt x="12413" y="7152"/>
                    <a:pt x="11941" y="6931"/>
                  </a:cubicBezTo>
                  <a:cubicBezTo>
                    <a:pt x="12035" y="6018"/>
                    <a:pt x="11342" y="5230"/>
                    <a:pt x="10428" y="5230"/>
                  </a:cubicBezTo>
                  <a:cubicBezTo>
                    <a:pt x="10397" y="4946"/>
                    <a:pt x="10365" y="4694"/>
                    <a:pt x="10271" y="4411"/>
                  </a:cubicBezTo>
                  <a:cubicBezTo>
                    <a:pt x="11248" y="4159"/>
                    <a:pt x="11972" y="3277"/>
                    <a:pt x="11972" y="2237"/>
                  </a:cubicBezTo>
                  <a:cubicBezTo>
                    <a:pt x="11972" y="1008"/>
                    <a:pt x="10996" y="0"/>
                    <a:pt x="9735" y="0"/>
                  </a:cubicBezTo>
                  <a:cubicBezTo>
                    <a:pt x="8664" y="0"/>
                    <a:pt x="7814" y="693"/>
                    <a:pt x="7530" y="1638"/>
                  </a:cubicBezTo>
                  <a:cubicBezTo>
                    <a:pt x="7120" y="1544"/>
                    <a:pt x="6742" y="1481"/>
                    <a:pt x="6333" y="1481"/>
                  </a:cubicBezTo>
                  <a:cubicBezTo>
                    <a:pt x="5955" y="1481"/>
                    <a:pt x="5514" y="1575"/>
                    <a:pt x="5167" y="1638"/>
                  </a:cubicBezTo>
                  <a:cubicBezTo>
                    <a:pt x="4915" y="693"/>
                    <a:pt x="4033" y="0"/>
                    <a:pt x="2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10351;p68">
            <a:extLst>
              <a:ext uri="{FF2B5EF4-FFF2-40B4-BE49-F238E27FC236}">
                <a16:creationId xmlns:a16="http://schemas.microsoft.com/office/drawing/2014/main" id="{81C30831-CE7F-4E6C-A359-779B7FF2F31A}"/>
              </a:ext>
            </a:extLst>
          </p:cNvPr>
          <p:cNvGrpSpPr/>
          <p:nvPr/>
        </p:nvGrpSpPr>
        <p:grpSpPr>
          <a:xfrm>
            <a:off x="5753801" y="2911936"/>
            <a:ext cx="361998" cy="361090"/>
            <a:chOff x="-54081175" y="1903275"/>
            <a:chExt cx="319025" cy="318225"/>
          </a:xfrm>
          <a:solidFill>
            <a:srgbClr val="000400"/>
          </a:solidFill>
        </p:grpSpPr>
        <p:sp>
          <p:nvSpPr>
            <p:cNvPr id="563" name="Google Shape;10352;p68">
              <a:extLst>
                <a:ext uri="{FF2B5EF4-FFF2-40B4-BE49-F238E27FC236}">
                  <a16:creationId xmlns:a16="http://schemas.microsoft.com/office/drawing/2014/main" id="{F524DC06-D19B-41D5-9450-BAE95107E872}"/>
                </a:ext>
              </a:extLst>
            </p:cNvPr>
            <p:cNvSpPr/>
            <p:nvPr/>
          </p:nvSpPr>
          <p:spPr>
            <a:xfrm>
              <a:off x="-53959075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0353;p68">
              <a:extLst>
                <a:ext uri="{FF2B5EF4-FFF2-40B4-BE49-F238E27FC236}">
                  <a16:creationId xmlns:a16="http://schemas.microsoft.com/office/drawing/2014/main" id="{8373C713-9667-45E6-93AE-73F336C6CD6D}"/>
                </a:ext>
              </a:extLst>
            </p:cNvPr>
            <p:cNvSpPr/>
            <p:nvPr/>
          </p:nvSpPr>
          <p:spPr>
            <a:xfrm>
              <a:off x="-54081175" y="19032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65" y="757"/>
                  </a:moveTo>
                  <a:cubicBezTo>
                    <a:pt x="7594" y="757"/>
                    <a:pt x="8728" y="1324"/>
                    <a:pt x="9515" y="2238"/>
                  </a:cubicBezTo>
                  <a:lnTo>
                    <a:pt x="8570" y="2238"/>
                  </a:lnTo>
                  <a:cubicBezTo>
                    <a:pt x="7436" y="2238"/>
                    <a:pt x="6396" y="1702"/>
                    <a:pt x="5829" y="789"/>
                  </a:cubicBezTo>
                  <a:cubicBezTo>
                    <a:pt x="5987" y="757"/>
                    <a:pt x="6176" y="757"/>
                    <a:pt x="6365" y="757"/>
                  </a:cubicBezTo>
                  <a:close/>
                  <a:moveTo>
                    <a:pt x="5042" y="946"/>
                  </a:moveTo>
                  <a:cubicBezTo>
                    <a:pt x="5357" y="1482"/>
                    <a:pt x="5829" y="1954"/>
                    <a:pt x="6365" y="2332"/>
                  </a:cubicBezTo>
                  <a:cubicBezTo>
                    <a:pt x="7027" y="2742"/>
                    <a:pt x="7783" y="2962"/>
                    <a:pt x="8570" y="2962"/>
                  </a:cubicBezTo>
                  <a:lnTo>
                    <a:pt x="9988" y="2962"/>
                  </a:lnTo>
                  <a:cubicBezTo>
                    <a:pt x="10272" y="3498"/>
                    <a:pt x="10461" y="4160"/>
                    <a:pt x="10461" y="4853"/>
                  </a:cubicBezTo>
                  <a:lnTo>
                    <a:pt x="10461" y="5199"/>
                  </a:lnTo>
                  <a:lnTo>
                    <a:pt x="10429" y="5199"/>
                  </a:lnTo>
                  <a:cubicBezTo>
                    <a:pt x="10272" y="4380"/>
                    <a:pt x="9484" y="3687"/>
                    <a:pt x="8570" y="3687"/>
                  </a:cubicBezTo>
                  <a:cubicBezTo>
                    <a:pt x="7657" y="3687"/>
                    <a:pt x="6932" y="4317"/>
                    <a:pt x="6775" y="5199"/>
                  </a:cubicBezTo>
                  <a:lnTo>
                    <a:pt x="5924" y="5199"/>
                  </a:lnTo>
                  <a:cubicBezTo>
                    <a:pt x="5766" y="4317"/>
                    <a:pt x="4979" y="3687"/>
                    <a:pt x="4128" y="3687"/>
                  </a:cubicBezTo>
                  <a:cubicBezTo>
                    <a:pt x="3214" y="3687"/>
                    <a:pt x="2427" y="4380"/>
                    <a:pt x="2269" y="5199"/>
                  </a:cubicBezTo>
                  <a:lnTo>
                    <a:pt x="2238" y="5199"/>
                  </a:lnTo>
                  <a:lnTo>
                    <a:pt x="2238" y="4853"/>
                  </a:lnTo>
                  <a:cubicBezTo>
                    <a:pt x="2206" y="3025"/>
                    <a:pt x="3372" y="1482"/>
                    <a:pt x="5042" y="946"/>
                  </a:cubicBezTo>
                  <a:close/>
                  <a:moveTo>
                    <a:pt x="1450" y="5231"/>
                  </a:moveTo>
                  <a:lnTo>
                    <a:pt x="1450" y="6711"/>
                  </a:lnTo>
                  <a:cubicBezTo>
                    <a:pt x="1431" y="6713"/>
                    <a:pt x="1413" y="6714"/>
                    <a:pt x="1394" y="6714"/>
                  </a:cubicBezTo>
                  <a:cubicBezTo>
                    <a:pt x="1009" y="6714"/>
                    <a:pt x="694" y="6408"/>
                    <a:pt x="694" y="5987"/>
                  </a:cubicBezTo>
                  <a:cubicBezTo>
                    <a:pt x="694" y="5577"/>
                    <a:pt x="1009" y="5231"/>
                    <a:pt x="1450" y="5231"/>
                  </a:cubicBezTo>
                  <a:close/>
                  <a:moveTo>
                    <a:pt x="4097" y="4538"/>
                  </a:moveTo>
                  <a:cubicBezTo>
                    <a:pt x="4727" y="4538"/>
                    <a:pt x="5199" y="5042"/>
                    <a:pt x="5199" y="5640"/>
                  </a:cubicBezTo>
                  <a:cubicBezTo>
                    <a:pt x="5199" y="6270"/>
                    <a:pt x="4664" y="6743"/>
                    <a:pt x="4097" y="6743"/>
                  </a:cubicBezTo>
                  <a:cubicBezTo>
                    <a:pt x="3467" y="6743"/>
                    <a:pt x="2931" y="6207"/>
                    <a:pt x="2931" y="5640"/>
                  </a:cubicBezTo>
                  <a:cubicBezTo>
                    <a:pt x="2931" y="5042"/>
                    <a:pt x="3467" y="4538"/>
                    <a:pt x="4097" y="4538"/>
                  </a:cubicBezTo>
                  <a:close/>
                  <a:moveTo>
                    <a:pt x="8539" y="4538"/>
                  </a:moveTo>
                  <a:cubicBezTo>
                    <a:pt x="9169" y="4538"/>
                    <a:pt x="9673" y="5042"/>
                    <a:pt x="9673" y="5640"/>
                  </a:cubicBezTo>
                  <a:cubicBezTo>
                    <a:pt x="9673" y="6207"/>
                    <a:pt x="9169" y="6743"/>
                    <a:pt x="8539" y="6743"/>
                  </a:cubicBezTo>
                  <a:cubicBezTo>
                    <a:pt x="7940" y="6743"/>
                    <a:pt x="7436" y="6207"/>
                    <a:pt x="7436" y="5640"/>
                  </a:cubicBezTo>
                  <a:cubicBezTo>
                    <a:pt x="7436" y="5010"/>
                    <a:pt x="7940" y="4538"/>
                    <a:pt x="8539" y="4538"/>
                  </a:cubicBezTo>
                  <a:close/>
                  <a:moveTo>
                    <a:pt x="11217" y="5231"/>
                  </a:moveTo>
                  <a:cubicBezTo>
                    <a:pt x="11595" y="5231"/>
                    <a:pt x="11973" y="5577"/>
                    <a:pt x="11973" y="5987"/>
                  </a:cubicBezTo>
                  <a:cubicBezTo>
                    <a:pt x="11973" y="6428"/>
                    <a:pt x="11595" y="6743"/>
                    <a:pt x="11217" y="6743"/>
                  </a:cubicBezTo>
                  <a:lnTo>
                    <a:pt x="11217" y="5231"/>
                  </a:lnTo>
                  <a:close/>
                  <a:moveTo>
                    <a:pt x="10461" y="5987"/>
                  </a:moveTo>
                  <a:lnTo>
                    <a:pt x="10461" y="7877"/>
                  </a:lnTo>
                  <a:lnTo>
                    <a:pt x="10461" y="8224"/>
                  </a:lnTo>
                  <a:lnTo>
                    <a:pt x="8696" y="8224"/>
                  </a:lnTo>
                  <a:cubicBezTo>
                    <a:pt x="7972" y="7767"/>
                    <a:pt x="7153" y="7538"/>
                    <a:pt x="6337" y="7538"/>
                  </a:cubicBezTo>
                  <a:cubicBezTo>
                    <a:pt x="5522" y="7538"/>
                    <a:pt x="4711" y="7767"/>
                    <a:pt x="4002" y="8224"/>
                  </a:cubicBezTo>
                  <a:lnTo>
                    <a:pt x="2238" y="8224"/>
                  </a:lnTo>
                  <a:lnTo>
                    <a:pt x="2238" y="7877"/>
                  </a:lnTo>
                  <a:lnTo>
                    <a:pt x="2238" y="5987"/>
                  </a:lnTo>
                  <a:lnTo>
                    <a:pt x="2269" y="5987"/>
                  </a:lnTo>
                  <a:cubicBezTo>
                    <a:pt x="2427" y="6806"/>
                    <a:pt x="3214" y="7468"/>
                    <a:pt x="4128" y="7468"/>
                  </a:cubicBezTo>
                  <a:cubicBezTo>
                    <a:pt x="5042" y="7468"/>
                    <a:pt x="5766" y="6837"/>
                    <a:pt x="5955" y="5987"/>
                  </a:cubicBezTo>
                  <a:lnTo>
                    <a:pt x="6775" y="5987"/>
                  </a:lnTo>
                  <a:cubicBezTo>
                    <a:pt x="6932" y="6837"/>
                    <a:pt x="7720" y="7468"/>
                    <a:pt x="8570" y="7468"/>
                  </a:cubicBezTo>
                  <a:cubicBezTo>
                    <a:pt x="9106" y="7468"/>
                    <a:pt x="9578" y="7279"/>
                    <a:pt x="9925" y="6932"/>
                  </a:cubicBezTo>
                  <a:cubicBezTo>
                    <a:pt x="10209" y="6648"/>
                    <a:pt x="10366" y="6333"/>
                    <a:pt x="10429" y="5987"/>
                  </a:cubicBezTo>
                  <a:close/>
                  <a:moveTo>
                    <a:pt x="6318" y="8271"/>
                  </a:moveTo>
                  <a:cubicBezTo>
                    <a:pt x="7027" y="8271"/>
                    <a:pt x="7735" y="8476"/>
                    <a:pt x="8350" y="8885"/>
                  </a:cubicBezTo>
                  <a:cubicBezTo>
                    <a:pt x="8413" y="8948"/>
                    <a:pt x="8444" y="8980"/>
                    <a:pt x="8539" y="8980"/>
                  </a:cubicBezTo>
                  <a:lnTo>
                    <a:pt x="10272" y="8980"/>
                  </a:lnTo>
                  <a:cubicBezTo>
                    <a:pt x="9799" y="10713"/>
                    <a:pt x="8224" y="11973"/>
                    <a:pt x="6333" y="11973"/>
                  </a:cubicBezTo>
                  <a:cubicBezTo>
                    <a:pt x="4443" y="11973"/>
                    <a:pt x="2868" y="10713"/>
                    <a:pt x="2364" y="8980"/>
                  </a:cubicBezTo>
                  <a:lnTo>
                    <a:pt x="4097" y="8980"/>
                  </a:lnTo>
                  <a:cubicBezTo>
                    <a:pt x="4160" y="8980"/>
                    <a:pt x="4254" y="8948"/>
                    <a:pt x="4286" y="8885"/>
                  </a:cubicBezTo>
                  <a:cubicBezTo>
                    <a:pt x="4900" y="8476"/>
                    <a:pt x="5609" y="8271"/>
                    <a:pt x="6318" y="8271"/>
                  </a:cubicBezTo>
                  <a:close/>
                  <a:moveTo>
                    <a:pt x="6333" y="1"/>
                  </a:moveTo>
                  <a:cubicBezTo>
                    <a:pt x="3782" y="1"/>
                    <a:pt x="1639" y="1986"/>
                    <a:pt x="1482" y="4475"/>
                  </a:cubicBezTo>
                  <a:cubicBezTo>
                    <a:pt x="663" y="4475"/>
                    <a:pt x="1" y="5168"/>
                    <a:pt x="1" y="5987"/>
                  </a:cubicBezTo>
                  <a:cubicBezTo>
                    <a:pt x="1" y="6806"/>
                    <a:pt x="663" y="7468"/>
                    <a:pt x="1482" y="7468"/>
                  </a:cubicBezTo>
                  <a:lnTo>
                    <a:pt x="1482" y="7877"/>
                  </a:lnTo>
                  <a:cubicBezTo>
                    <a:pt x="1482" y="10555"/>
                    <a:pt x="3656" y="12729"/>
                    <a:pt x="6365" y="12729"/>
                  </a:cubicBezTo>
                  <a:cubicBezTo>
                    <a:pt x="9043" y="12729"/>
                    <a:pt x="11248" y="10555"/>
                    <a:pt x="11248" y="7877"/>
                  </a:cubicBezTo>
                  <a:lnTo>
                    <a:pt x="11248" y="7468"/>
                  </a:lnTo>
                  <a:cubicBezTo>
                    <a:pt x="12067" y="7468"/>
                    <a:pt x="12760" y="6806"/>
                    <a:pt x="12760" y="5987"/>
                  </a:cubicBezTo>
                  <a:cubicBezTo>
                    <a:pt x="12697" y="5168"/>
                    <a:pt x="12036" y="4475"/>
                    <a:pt x="11217" y="4475"/>
                  </a:cubicBezTo>
                  <a:cubicBezTo>
                    <a:pt x="11028" y="1954"/>
                    <a:pt x="8885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10354;p68">
            <a:extLst>
              <a:ext uri="{FF2B5EF4-FFF2-40B4-BE49-F238E27FC236}">
                <a16:creationId xmlns:a16="http://schemas.microsoft.com/office/drawing/2014/main" id="{852AD79F-B596-4003-9C39-7C1C1665FB97}"/>
              </a:ext>
            </a:extLst>
          </p:cNvPr>
          <p:cNvGrpSpPr/>
          <p:nvPr/>
        </p:nvGrpSpPr>
        <p:grpSpPr>
          <a:xfrm>
            <a:off x="5776154" y="3365399"/>
            <a:ext cx="317290" cy="360211"/>
            <a:chOff x="-54063050" y="2296300"/>
            <a:chExt cx="279625" cy="317450"/>
          </a:xfrm>
          <a:solidFill>
            <a:srgbClr val="000400"/>
          </a:solidFill>
        </p:grpSpPr>
        <p:sp>
          <p:nvSpPr>
            <p:cNvPr id="566" name="Google Shape;10355;p68">
              <a:extLst>
                <a:ext uri="{FF2B5EF4-FFF2-40B4-BE49-F238E27FC236}">
                  <a16:creationId xmlns:a16="http://schemas.microsoft.com/office/drawing/2014/main" id="{620A1EDE-6FD2-4F46-A80C-003288378DA8}"/>
                </a:ext>
              </a:extLst>
            </p:cNvPr>
            <p:cNvSpPr/>
            <p:nvPr/>
          </p:nvSpPr>
          <p:spPr>
            <a:xfrm>
              <a:off x="-53959075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0356;p68">
              <a:extLst>
                <a:ext uri="{FF2B5EF4-FFF2-40B4-BE49-F238E27FC236}">
                  <a16:creationId xmlns:a16="http://schemas.microsoft.com/office/drawing/2014/main" id="{60A2B5B3-4E8C-4B86-AF01-161FD66F56A4}"/>
                </a:ext>
              </a:extLst>
            </p:cNvPr>
            <p:cNvSpPr/>
            <p:nvPr/>
          </p:nvSpPr>
          <p:spPr>
            <a:xfrm>
              <a:off x="-53969325" y="2482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0357;p68">
              <a:extLst>
                <a:ext uri="{FF2B5EF4-FFF2-40B4-BE49-F238E27FC236}">
                  <a16:creationId xmlns:a16="http://schemas.microsoft.com/office/drawing/2014/main" id="{06AF7A5A-8988-4485-A26E-0E48E51CDCDC}"/>
                </a:ext>
              </a:extLst>
            </p:cNvPr>
            <p:cNvSpPr/>
            <p:nvPr/>
          </p:nvSpPr>
          <p:spPr>
            <a:xfrm>
              <a:off x="-53894500" y="24829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0358;p68">
              <a:extLst>
                <a:ext uri="{FF2B5EF4-FFF2-40B4-BE49-F238E27FC236}">
                  <a16:creationId xmlns:a16="http://schemas.microsoft.com/office/drawing/2014/main" id="{C0A81AD7-7C4F-4C85-9297-7B572863CD7D}"/>
                </a:ext>
              </a:extLst>
            </p:cNvPr>
            <p:cNvSpPr/>
            <p:nvPr/>
          </p:nvSpPr>
          <p:spPr>
            <a:xfrm>
              <a:off x="-54063050" y="2296300"/>
              <a:ext cx="279625" cy="317450"/>
            </a:xfrm>
            <a:custGeom>
              <a:avLst/>
              <a:gdLst/>
              <a:ahLst/>
              <a:cxnLst/>
              <a:rect l="l" t="t" r="r" b="b"/>
              <a:pathLst>
                <a:path w="11185" h="12698" extrusionOk="0">
                  <a:moveTo>
                    <a:pt x="5640" y="694"/>
                  </a:moveTo>
                  <a:cubicBezTo>
                    <a:pt x="7026" y="694"/>
                    <a:pt x="8286" y="883"/>
                    <a:pt x="9232" y="1198"/>
                  </a:cubicBezTo>
                  <a:cubicBezTo>
                    <a:pt x="10177" y="1576"/>
                    <a:pt x="10523" y="1923"/>
                    <a:pt x="10523" y="2206"/>
                  </a:cubicBezTo>
                  <a:cubicBezTo>
                    <a:pt x="10523" y="2427"/>
                    <a:pt x="10114" y="2647"/>
                    <a:pt x="9358" y="2931"/>
                  </a:cubicBezTo>
                  <a:lnTo>
                    <a:pt x="2017" y="2931"/>
                  </a:lnTo>
                  <a:cubicBezTo>
                    <a:pt x="1198" y="2679"/>
                    <a:pt x="757" y="2427"/>
                    <a:pt x="757" y="2206"/>
                  </a:cubicBezTo>
                  <a:cubicBezTo>
                    <a:pt x="757" y="1954"/>
                    <a:pt x="1103" y="1576"/>
                    <a:pt x="2048" y="1198"/>
                  </a:cubicBezTo>
                  <a:cubicBezTo>
                    <a:pt x="2994" y="851"/>
                    <a:pt x="4254" y="694"/>
                    <a:pt x="5640" y="694"/>
                  </a:cubicBezTo>
                  <a:close/>
                  <a:moveTo>
                    <a:pt x="8948" y="3687"/>
                  </a:moveTo>
                  <a:lnTo>
                    <a:pt x="8948" y="4475"/>
                  </a:lnTo>
                  <a:lnTo>
                    <a:pt x="2206" y="4475"/>
                  </a:lnTo>
                  <a:lnTo>
                    <a:pt x="2206" y="3687"/>
                  </a:lnTo>
                  <a:close/>
                  <a:moveTo>
                    <a:pt x="8633" y="5231"/>
                  </a:moveTo>
                  <a:cubicBezTo>
                    <a:pt x="8192" y="5703"/>
                    <a:pt x="7562" y="5987"/>
                    <a:pt x="6932" y="5987"/>
                  </a:cubicBezTo>
                  <a:lnTo>
                    <a:pt x="4317" y="5987"/>
                  </a:lnTo>
                  <a:cubicBezTo>
                    <a:pt x="3624" y="5987"/>
                    <a:pt x="3057" y="5703"/>
                    <a:pt x="2615" y="5231"/>
                  </a:cubicBezTo>
                  <a:close/>
                  <a:moveTo>
                    <a:pt x="9704" y="6680"/>
                  </a:moveTo>
                  <a:cubicBezTo>
                    <a:pt x="10082" y="6680"/>
                    <a:pt x="10460" y="6995"/>
                    <a:pt x="10460" y="7436"/>
                  </a:cubicBezTo>
                  <a:cubicBezTo>
                    <a:pt x="10460" y="7877"/>
                    <a:pt x="10145" y="8192"/>
                    <a:pt x="9704" y="8192"/>
                  </a:cubicBezTo>
                  <a:lnTo>
                    <a:pt x="9704" y="6680"/>
                  </a:lnTo>
                  <a:close/>
                  <a:moveTo>
                    <a:pt x="1513" y="6711"/>
                  </a:moveTo>
                  <a:lnTo>
                    <a:pt x="1513" y="8224"/>
                  </a:lnTo>
                  <a:cubicBezTo>
                    <a:pt x="1072" y="8192"/>
                    <a:pt x="757" y="7877"/>
                    <a:pt x="757" y="7467"/>
                  </a:cubicBezTo>
                  <a:cubicBezTo>
                    <a:pt x="757" y="7089"/>
                    <a:pt x="1103" y="6711"/>
                    <a:pt x="1513" y="6711"/>
                  </a:cubicBezTo>
                  <a:close/>
                  <a:moveTo>
                    <a:pt x="8979" y="5924"/>
                  </a:moveTo>
                  <a:lnTo>
                    <a:pt x="8979" y="8570"/>
                  </a:lnTo>
                  <a:cubicBezTo>
                    <a:pt x="8948" y="10429"/>
                    <a:pt x="7467" y="11910"/>
                    <a:pt x="5608" y="11910"/>
                  </a:cubicBezTo>
                  <a:cubicBezTo>
                    <a:pt x="3750" y="11910"/>
                    <a:pt x="2269" y="10429"/>
                    <a:pt x="2269" y="8570"/>
                  </a:cubicBezTo>
                  <a:lnTo>
                    <a:pt x="2269" y="5924"/>
                  </a:lnTo>
                  <a:cubicBezTo>
                    <a:pt x="2805" y="6459"/>
                    <a:pt x="3561" y="6711"/>
                    <a:pt x="4317" y="6711"/>
                  </a:cubicBezTo>
                  <a:lnTo>
                    <a:pt x="6932" y="6711"/>
                  </a:lnTo>
                  <a:cubicBezTo>
                    <a:pt x="7688" y="6711"/>
                    <a:pt x="8444" y="6459"/>
                    <a:pt x="8979" y="5924"/>
                  </a:cubicBezTo>
                  <a:close/>
                  <a:moveTo>
                    <a:pt x="5608" y="1"/>
                  </a:moveTo>
                  <a:cubicBezTo>
                    <a:pt x="4191" y="1"/>
                    <a:pt x="2805" y="190"/>
                    <a:pt x="1796" y="536"/>
                  </a:cubicBezTo>
                  <a:cubicBezTo>
                    <a:pt x="316" y="1040"/>
                    <a:pt x="1" y="1734"/>
                    <a:pt x="1" y="2206"/>
                  </a:cubicBezTo>
                  <a:cubicBezTo>
                    <a:pt x="1" y="2931"/>
                    <a:pt x="788" y="3309"/>
                    <a:pt x="1513" y="3561"/>
                  </a:cubicBezTo>
                  <a:lnTo>
                    <a:pt x="1513" y="5955"/>
                  </a:lnTo>
                  <a:cubicBezTo>
                    <a:pt x="694" y="5955"/>
                    <a:pt x="1" y="6648"/>
                    <a:pt x="1" y="7467"/>
                  </a:cubicBezTo>
                  <a:cubicBezTo>
                    <a:pt x="1" y="8287"/>
                    <a:pt x="694" y="8980"/>
                    <a:pt x="1513" y="8980"/>
                  </a:cubicBezTo>
                  <a:cubicBezTo>
                    <a:pt x="1702" y="11059"/>
                    <a:pt x="3466" y="12697"/>
                    <a:pt x="5608" y="12697"/>
                  </a:cubicBezTo>
                  <a:cubicBezTo>
                    <a:pt x="7719" y="12697"/>
                    <a:pt x="9515" y="11059"/>
                    <a:pt x="9704" y="8980"/>
                  </a:cubicBezTo>
                  <a:cubicBezTo>
                    <a:pt x="10523" y="8980"/>
                    <a:pt x="11185" y="8287"/>
                    <a:pt x="11185" y="7467"/>
                  </a:cubicBezTo>
                  <a:cubicBezTo>
                    <a:pt x="11185" y="6648"/>
                    <a:pt x="10523" y="5955"/>
                    <a:pt x="9704" y="5955"/>
                  </a:cubicBezTo>
                  <a:lnTo>
                    <a:pt x="9704" y="3561"/>
                  </a:lnTo>
                  <a:cubicBezTo>
                    <a:pt x="10397" y="3309"/>
                    <a:pt x="11185" y="2931"/>
                    <a:pt x="11185" y="2206"/>
                  </a:cubicBezTo>
                  <a:cubicBezTo>
                    <a:pt x="11185" y="1734"/>
                    <a:pt x="10870" y="1040"/>
                    <a:pt x="9421" y="536"/>
                  </a:cubicBezTo>
                  <a:cubicBezTo>
                    <a:pt x="8412" y="190"/>
                    <a:pt x="7058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10359;p68">
            <a:extLst>
              <a:ext uri="{FF2B5EF4-FFF2-40B4-BE49-F238E27FC236}">
                <a16:creationId xmlns:a16="http://schemas.microsoft.com/office/drawing/2014/main" id="{A2BDF978-A374-4A5F-903B-EB79A6D3E283}"/>
              </a:ext>
            </a:extLst>
          </p:cNvPr>
          <p:cNvGrpSpPr/>
          <p:nvPr/>
        </p:nvGrpSpPr>
        <p:grpSpPr>
          <a:xfrm>
            <a:off x="5776154" y="3829461"/>
            <a:ext cx="317290" cy="361033"/>
            <a:chOff x="-54061475" y="2685450"/>
            <a:chExt cx="279625" cy="318175"/>
          </a:xfrm>
          <a:solidFill>
            <a:srgbClr val="000400"/>
          </a:solidFill>
        </p:grpSpPr>
        <p:sp>
          <p:nvSpPr>
            <p:cNvPr id="571" name="Google Shape;10360;p68">
              <a:extLst>
                <a:ext uri="{FF2B5EF4-FFF2-40B4-BE49-F238E27FC236}">
                  <a16:creationId xmlns:a16="http://schemas.microsoft.com/office/drawing/2014/main" id="{39210C70-D4FB-40A0-9B1B-A7CF4CE06A93}"/>
                </a:ext>
              </a:extLst>
            </p:cNvPr>
            <p:cNvSpPr/>
            <p:nvPr/>
          </p:nvSpPr>
          <p:spPr>
            <a:xfrm>
              <a:off x="-539590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78" y="39"/>
                    <a:pt x="2592" y="0"/>
                    <a:pt x="2501" y="0"/>
                  </a:cubicBezTo>
                  <a:cubicBezTo>
                    <a:pt x="2410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1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0361;p68">
              <a:extLst>
                <a:ext uri="{FF2B5EF4-FFF2-40B4-BE49-F238E27FC236}">
                  <a16:creationId xmlns:a16="http://schemas.microsoft.com/office/drawing/2014/main" id="{A8E2DE18-3CE3-4DF8-BCFC-C2C21DA729D4}"/>
                </a:ext>
              </a:extLst>
            </p:cNvPr>
            <p:cNvSpPr/>
            <p:nvPr/>
          </p:nvSpPr>
          <p:spPr>
            <a:xfrm>
              <a:off x="-53969325" y="28547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0362;p68">
              <a:extLst>
                <a:ext uri="{FF2B5EF4-FFF2-40B4-BE49-F238E27FC236}">
                  <a16:creationId xmlns:a16="http://schemas.microsoft.com/office/drawing/2014/main" id="{146C3D70-8A13-4872-9B8E-A09367E8DCFC}"/>
                </a:ext>
              </a:extLst>
            </p:cNvPr>
            <p:cNvSpPr/>
            <p:nvPr/>
          </p:nvSpPr>
          <p:spPr>
            <a:xfrm>
              <a:off x="-538945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0363;p68">
              <a:extLst>
                <a:ext uri="{FF2B5EF4-FFF2-40B4-BE49-F238E27FC236}">
                  <a16:creationId xmlns:a16="http://schemas.microsoft.com/office/drawing/2014/main" id="{682A3CA0-A93C-4A30-A988-E62358B292D5}"/>
                </a:ext>
              </a:extLst>
            </p:cNvPr>
            <p:cNvSpPr/>
            <p:nvPr/>
          </p:nvSpPr>
          <p:spPr>
            <a:xfrm>
              <a:off x="-54061475" y="2685450"/>
              <a:ext cx="279625" cy="318175"/>
            </a:xfrm>
            <a:custGeom>
              <a:avLst/>
              <a:gdLst/>
              <a:ahLst/>
              <a:cxnLst/>
              <a:rect l="l" t="t" r="r" b="b"/>
              <a:pathLst>
                <a:path w="11185" h="12727" extrusionOk="0">
                  <a:moveTo>
                    <a:pt x="4096" y="1699"/>
                  </a:moveTo>
                  <a:cubicBezTo>
                    <a:pt x="4348" y="1699"/>
                    <a:pt x="4537" y="1762"/>
                    <a:pt x="4726" y="1794"/>
                  </a:cubicBezTo>
                  <a:cubicBezTo>
                    <a:pt x="4254" y="2235"/>
                    <a:pt x="3970" y="2897"/>
                    <a:pt x="3844" y="3527"/>
                  </a:cubicBezTo>
                  <a:cubicBezTo>
                    <a:pt x="3813" y="3716"/>
                    <a:pt x="3970" y="3905"/>
                    <a:pt x="4159" y="3968"/>
                  </a:cubicBezTo>
                  <a:cubicBezTo>
                    <a:pt x="4178" y="3971"/>
                    <a:pt x="4197" y="3972"/>
                    <a:pt x="4216" y="3972"/>
                  </a:cubicBezTo>
                  <a:cubicBezTo>
                    <a:pt x="4411" y="3972"/>
                    <a:pt x="4572" y="3825"/>
                    <a:pt x="4600" y="3653"/>
                  </a:cubicBezTo>
                  <a:cubicBezTo>
                    <a:pt x="4695" y="3117"/>
                    <a:pt x="4915" y="2645"/>
                    <a:pt x="5199" y="2330"/>
                  </a:cubicBezTo>
                  <a:cubicBezTo>
                    <a:pt x="5335" y="2194"/>
                    <a:pt x="5588" y="1964"/>
                    <a:pt x="5877" y="1964"/>
                  </a:cubicBezTo>
                  <a:cubicBezTo>
                    <a:pt x="5923" y="1964"/>
                    <a:pt x="5970" y="1970"/>
                    <a:pt x="6018" y="1983"/>
                  </a:cubicBezTo>
                  <a:cubicBezTo>
                    <a:pt x="6365" y="2046"/>
                    <a:pt x="6585" y="2361"/>
                    <a:pt x="6648" y="2613"/>
                  </a:cubicBezTo>
                  <a:cubicBezTo>
                    <a:pt x="6806" y="2991"/>
                    <a:pt x="6900" y="3527"/>
                    <a:pt x="6774" y="4031"/>
                  </a:cubicBezTo>
                  <a:cubicBezTo>
                    <a:pt x="6743" y="4251"/>
                    <a:pt x="6900" y="4472"/>
                    <a:pt x="7121" y="4472"/>
                  </a:cubicBezTo>
                  <a:cubicBezTo>
                    <a:pt x="7310" y="4472"/>
                    <a:pt x="7467" y="4346"/>
                    <a:pt x="7467" y="4157"/>
                  </a:cubicBezTo>
                  <a:cubicBezTo>
                    <a:pt x="7593" y="3527"/>
                    <a:pt x="7562" y="2802"/>
                    <a:pt x="7247" y="2204"/>
                  </a:cubicBezTo>
                  <a:lnTo>
                    <a:pt x="7247" y="2204"/>
                  </a:lnTo>
                  <a:lnTo>
                    <a:pt x="7404" y="2267"/>
                  </a:lnTo>
                  <a:cubicBezTo>
                    <a:pt x="8822" y="2487"/>
                    <a:pt x="9767" y="3873"/>
                    <a:pt x="9515" y="5291"/>
                  </a:cubicBezTo>
                  <a:cubicBezTo>
                    <a:pt x="9486" y="5464"/>
                    <a:pt x="9326" y="5610"/>
                    <a:pt x="9130" y="5610"/>
                  </a:cubicBezTo>
                  <a:cubicBezTo>
                    <a:pt x="9112" y="5610"/>
                    <a:pt x="9093" y="5609"/>
                    <a:pt x="9074" y="5606"/>
                  </a:cubicBezTo>
                  <a:lnTo>
                    <a:pt x="1733" y="4314"/>
                  </a:lnTo>
                  <a:cubicBezTo>
                    <a:pt x="1639" y="4283"/>
                    <a:pt x="1481" y="4062"/>
                    <a:pt x="1513" y="3873"/>
                  </a:cubicBezTo>
                  <a:cubicBezTo>
                    <a:pt x="1765" y="2613"/>
                    <a:pt x="2868" y="1699"/>
                    <a:pt x="4096" y="1699"/>
                  </a:cubicBezTo>
                  <a:close/>
                  <a:moveTo>
                    <a:pt x="1450" y="6740"/>
                  </a:moveTo>
                  <a:lnTo>
                    <a:pt x="1450" y="8252"/>
                  </a:lnTo>
                  <a:cubicBezTo>
                    <a:pt x="1009" y="8252"/>
                    <a:pt x="694" y="7937"/>
                    <a:pt x="694" y="7496"/>
                  </a:cubicBezTo>
                  <a:cubicBezTo>
                    <a:pt x="694" y="7118"/>
                    <a:pt x="1040" y="6740"/>
                    <a:pt x="1450" y="6740"/>
                  </a:cubicBezTo>
                  <a:close/>
                  <a:moveTo>
                    <a:pt x="9641" y="6740"/>
                  </a:moveTo>
                  <a:cubicBezTo>
                    <a:pt x="10019" y="6740"/>
                    <a:pt x="10397" y="7118"/>
                    <a:pt x="10397" y="7496"/>
                  </a:cubicBezTo>
                  <a:cubicBezTo>
                    <a:pt x="10397" y="7937"/>
                    <a:pt x="10082" y="8252"/>
                    <a:pt x="9641" y="8252"/>
                  </a:cubicBezTo>
                  <a:lnTo>
                    <a:pt x="9641" y="6740"/>
                  </a:lnTo>
                  <a:close/>
                  <a:moveTo>
                    <a:pt x="2206" y="5102"/>
                  </a:moveTo>
                  <a:lnTo>
                    <a:pt x="8916" y="6268"/>
                  </a:lnTo>
                  <a:lnTo>
                    <a:pt x="8916" y="8599"/>
                  </a:lnTo>
                  <a:cubicBezTo>
                    <a:pt x="8885" y="10489"/>
                    <a:pt x="7404" y="12033"/>
                    <a:pt x="5545" y="12033"/>
                  </a:cubicBezTo>
                  <a:cubicBezTo>
                    <a:pt x="3687" y="12033"/>
                    <a:pt x="2206" y="10489"/>
                    <a:pt x="2206" y="8599"/>
                  </a:cubicBezTo>
                  <a:lnTo>
                    <a:pt x="2206" y="5102"/>
                  </a:lnTo>
                  <a:close/>
                  <a:moveTo>
                    <a:pt x="7575" y="1"/>
                  </a:moveTo>
                  <a:cubicBezTo>
                    <a:pt x="6800" y="1"/>
                    <a:pt x="6137" y="473"/>
                    <a:pt x="5861" y="1164"/>
                  </a:cubicBezTo>
                  <a:lnTo>
                    <a:pt x="4726" y="975"/>
                  </a:lnTo>
                  <a:cubicBezTo>
                    <a:pt x="4530" y="941"/>
                    <a:pt x="4334" y="925"/>
                    <a:pt x="4141" y="925"/>
                  </a:cubicBezTo>
                  <a:cubicBezTo>
                    <a:pt x="2536" y="925"/>
                    <a:pt x="1101" y="2053"/>
                    <a:pt x="820" y="3684"/>
                  </a:cubicBezTo>
                  <a:cubicBezTo>
                    <a:pt x="757" y="4188"/>
                    <a:pt x="1009" y="4692"/>
                    <a:pt x="1481" y="4913"/>
                  </a:cubicBezTo>
                  <a:lnTo>
                    <a:pt x="1481" y="5953"/>
                  </a:lnTo>
                  <a:cubicBezTo>
                    <a:pt x="662" y="5953"/>
                    <a:pt x="1" y="6614"/>
                    <a:pt x="1" y="7465"/>
                  </a:cubicBezTo>
                  <a:cubicBezTo>
                    <a:pt x="1" y="8284"/>
                    <a:pt x="662" y="8946"/>
                    <a:pt x="1481" y="8946"/>
                  </a:cubicBezTo>
                  <a:cubicBezTo>
                    <a:pt x="1702" y="11056"/>
                    <a:pt x="3403" y="12726"/>
                    <a:pt x="5577" y="12726"/>
                  </a:cubicBezTo>
                  <a:cubicBezTo>
                    <a:pt x="7751" y="12726"/>
                    <a:pt x="9484" y="11056"/>
                    <a:pt x="9673" y="8946"/>
                  </a:cubicBezTo>
                  <a:cubicBezTo>
                    <a:pt x="10492" y="8946"/>
                    <a:pt x="11185" y="8284"/>
                    <a:pt x="11185" y="7465"/>
                  </a:cubicBezTo>
                  <a:cubicBezTo>
                    <a:pt x="11122" y="6803"/>
                    <a:pt x="10649" y="6205"/>
                    <a:pt x="9988" y="6047"/>
                  </a:cubicBezTo>
                  <a:cubicBezTo>
                    <a:pt x="10177" y="5890"/>
                    <a:pt x="10303" y="5638"/>
                    <a:pt x="10334" y="5417"/>
                  </a:cubicBezTo>
                  <a:cubicBezTo>
                    <a:pt x="10649" y="3590"/>
                    <a:pt x="9452" y="1825"/>
                    <a:pt x="7625" y="1510"/>
                  </a:cubicBezTo>
                  <a:lnTo>
                    <a:pt x="6617" y="1321"/>
                  </a:lnTo>
                  <a:cubicBezTo>
                    <a:pt x="6812" y="958"/>
                    <a:pt x="7206" y="744"/>
                    <a:pt x="7622" y="744"/>
                  </a:cubicBezTo>
                  <a:cubicBezTo>
                    <a:pt x="7675" y="744"/>
                    <a:pt x="7729" y="747"/>
                    <a:pt x="7782" y="754"/>
                  </a:cubicBezTo>
                  <a:cubicBezTo>
                    <a:pt x="7811" y="764"/>
                    <a:pt x="7840" y="768"/>
                    <a:pt x="7869" y="768"/>
                  </a:cubicBezTo>
                  <a:cubicBezTo>
                    <a:pt x="8034" y="768"/>
                    <a:pt x="8197" y="627"/>
                    <a:pt x="8223" y="439"/>
                  </a:cubicBezTo>
                  <a:cubicBezTo>
                    <a:pt x="8255" y="250"/>
                    <a:pt x="8097" y="61"/>
                    <a:pt x="7908" y="30"/>
                  </a:cubicBezTo>
                  <a:cubicBezTo>
                    <a:pt x="7796" y="10"/>
                    <a:pt x="7684" y="1"/>
                    <a:pt x="7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10364;p68">
            <a:extLst>
              <a:ext uri="{FF2B5EF4-FFF2-40B4-BE49-F238E27FC236}">
                <a16:creationId xmlns:a16="http://schemas.microsoft.com/office/drawing/2014/main" id="{9B2DC8A4-7147-42EC-90A2-AFFE392A1A0B}"/>
              </a:ext>
            </a:extLst>
          </p:cNvPr>
          <p:cNvGrpSpPr/>
          <p:nvPr/>
        </p:nvGrpSpPr>
        <p:grpSpPr>
          <a:xfrm>
            <a:off x="8029690" y="2921780"/>
            <a:ext cx="275278" cy="361969"/>
            <a:chOff x="-52074300" y="1911950"/>
            <a:chExt cx="242600" cy="319000"/>
          </a:xfrm>
          <a:solidFill>
            <a:srgbClr val="000400"/>
          </a:solidFill>
        </p:grpSpPr>
        <p:sp>
          <p:nvSpPr>
            <p:cNvPr id="576" name="Google Shape;10365;p68">
              <a:extLst>
                <a:ext uri="{FF2B5EF4-FFF2-40B4-BE49-F238E27FC236}">
                  <a16:creationId xmlns:a16="http://schemas.microsoft.com/office/drawing/2014/main" id="{A4AB20A4-8B40-451C-9BC8-779A17D5CB40}"/>
                </a:ext>
              </a:extLst>
            </p:cNvPr>
            <p:cNvSpPr/>
            <p:nvPr/>
          </p:nvSpPr>
          <p:spPr>
            <a:xfrm>
              <a:off x="-51989225" y="21256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22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22"/>
                  </a:cubicBezTo>
                  <a:cubicBezTo>
                    <a:pt x="2899" y="465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0366;p68">
              <a:extLst>
                <a:ext uri="{FF2B5EF4-FFF2-40B4-BE49-F238E27FC236}">
                  <a16:creationId xmlns:a16="http://schemas.microsoft.com/office/drawing/2014/main" id="{8582590D-C84E-4041-9BA1-347F4931129C}"/>
                </a:ext>
              </a:extLst>
            </p:cNvPr>
            <p:cNvSpPr/>
            <p:nvPr/>
          </p:nvSpPr>
          <p:spPr>
            <a:xfrm>
              <a:off x="-51998675" y="206237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36" y="726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0367;p68">
              <a:extLst>
                <a:ext uri="{FF2B5EF4-FFF2-40B4-BE49-F238E27FC236}">
                  <a16:creationId xmlns:a16="http://schemas.microsoft.com/office/drawing/2014/main" id="{5D3D54AD-B4BB-4F14-AF29-12E25001B243}"/>
                </a:ext>
              </a:extLst>
            </p:cNvPr>
            <p:cNvSpPr/>
            <p:nvPr/>
          </p:nvSpPr>
          <p:spPr>
            <a:xfrm>
              <a:off x="-51925450" y="20623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79" y="726"/>
                  </a:cubicBezTo>
                  <a:cubicBezTo>
                    <a:pt x="568" y="726"/>
                    <a:pt x="726" y="568"/>
                    <a:pt x="726" y="347"/>
                  </a:cubicBezTo>
                  <a:cubicBezTo>
                    <a:pt x="726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0368;p68">
              <a:extLst>
                <a:ext uri="{FF2B5EF4-FFF2-40B4-BE49-F238E27FC236}">
                  <a16:creationId xmlns:a16="http://schemas.microsoft.com/office/drawing/2014/main" id="{BBF408C7-F9F4-4B45-9020-FE21CFEB4EAD}"/>
                </a:ext>
              </a:extLst>
            </p:cNvPr>
            <p:cNvSpPr/>
            <p:nvPr/>
          </p:nvSpPr>
          <p:spPr>
            <a:xfrm>
              <a:off x="-52074300" y="1911950"/>
              <a:ext cx="242600" cy="319000"/>
            </a:xfrm>
            <a:custGeom>
              <a:avLst/>
              <a:gdLst/>
              <a:ahLst/>
              <a:cxnLst/>
              <a:rect l="l" t="t" r="r" b="b"/>
              <a:pathLst>
                <a:path w="9704" h="12760" extrusionOk="0">
                  <a:moveTo>
                    <a:pt x="6743" y="694"/>
                  </a:moveTo>
                  <a:cubicBezTo>
                    <a:pt x="7940" y="757"/>
                    <a:pt x="8948" y="1733"/>
                    <a:pt x="8948" y="2993"/>
                  </a:cubicBezTo>
                  <a:lnTo>
                    <a:pt x="8948" y="5293"/>
                  </a:lnTo>
                  <a:lnTo>
                    <a:pt x="8601" y="5293"/>
                  </a:lnTo>
                  <a:cubicBezTo>
                    <a:pt x="6743" y="5293"/>
                    <a:pt x="5262" y="3750"/>
                    <a:pt x="5262" y="1859"/>
                  </a:cubicBezTo>
                  <a:lnTo>
                    <a:pt x="5262" y="1292"/>
                  </a:lnTo>
                  <a:cubicBezTo>
                    <a:pt x="5640" y="946"/>
                    <a:pt x="6207" y="694"/>
                    <a:pt x="6743" y="694"/>
                  </a:cubicBezTo>
                  <a:close/>
                  <a:moveTo>
                    <a:pt x="2962" y="757"/>
                  </a:moveTo>
                  <a:cubicBezTo>
                    <a:pt x="3529" y="757"/>
                    <a:pt x="4033" y="946"/>
                    <a:pt x="4474" y="1355"/>
                  </a:cubicBezTo>
                  <a:lnTo>
                    <a:pt x="4474" y="1891"/>
                  </a:lnTo>
                  <a:cubicBezTo>
                    <a:pt x="4474" y="3781"/>
                    <a:pt x="2962" y="5325"/>
                    <a:pt x="1103" y="5325"/>
                  </a:cubicBezTo>
                  <a:lnTo>
                    <a:pt x="757" y="5325"/>
                  </a:lnTo>
                  <a:lnTo>
                    <a:pt x="757" y="3025"/>
                  </a:lnTo>
                  <a:cubicBezTo>
                    <a:pt x="725" y="1733"/>
                    <a:pt x="1733" y="757"/>
                    <a:pt x="2962" y="757"/>
                  </a:cubicBezTo>
                  <a:close/>
                  <a:moveTo>
                    <a:pt x="1103" y="6018"/>
                  </a:moveTo>
                  <a:cubicBezTo>
                    <a:pt x="1324" y="6018"/>
                    <a:pt x="1481" y="6175"/>
                    <a:pt x="1481" y="6396"/>
                  </a:cubicBezTo>
                  <a:cubicBezTo>
                    <a:pt x="1481" y="6585"/>
                    <a:pt x="1324" y="6743"/>
                    <a:pt x="1103" y="6743"/>
                  </a:cubicBezTo>
                  <a:cubicBezTo>
                    <a:pt x="914" y="6743"/>
                    <a:pt x="757" y="6585"/>
                    <a:pt x="757" y="6396"/>
                  </a:cubicBezTo>
                  <a:cubicBezTo>
                    <a:pt x="757" y="6175"/>
                    <a:pt x="914" y="6018"/>
                    <a:pt x="1103" y="6018"/>
                  </a:cubicBezTo>
                  <a:close/>
                  <a:moveTo>
                    <a:pt x="8570" y="6018"/>
                  </a:moveTo>
                  <a:cubicBezTo>
                    <a:pt x="8759" y="6018"/>
                    <a:pt x="8916" y="6175"/>
                    <a:pt x="8916" y="6396"/>
                  </a:cubicBezTo>
                  <a:cubicBezTo>
                    <a:pt x="8916" y="6585"/>
                    <a:pt x="8759" y="6743"/>
                    <a:pt x="8570" y="6743"/>
                  </a:cubicBezTo>
                  <a:cubicBezTo>
                    <a:pt x="8349" y="6743"/>
                    <a:pt x="8192" y="6585"/>
                    <a:pt x="8192" y="6396"/>
                  </a:cubicBezTo>
                  <a:cubicBezTo>
                    <a:pt x="8192" y="6175"/>
                    <a:pt x="8349" y="6018"/>
                    <a:pt x="8570" y="6018"/>
                  </a:cubicBezTo>
                  <a:close/>
                  <a:moveTo>
                    <a:pt x="1072" y="7530"/>
                  </a:moveTo>
                  <a:cubicBezTo>
                    <a:pt x="1261" y="7530"/>
                    <a:pt x="1418" y="7688"/>
                    <a:pt x="1418" y="7877"/>
                  </a:cubicBezTo>
                  <a:cubicBezTo>
                    <a:pt x="1418" y="8066"/>
                    <a:pt x="1261" y="8223"/>
                    <a:pt x="1072" y="8223"/>
                  </a:cubicBezTo>
                  <a:cubicBezTo>
                    <a:pt x="914" y="8223"/>
                    <a:pt x="725" y="8066"/>
                    <a:pt x="725" y="7877"/>
                  </a:cubicBezTo>
                  <a:cubicBezTo>
                    <a:pt x="725" y="7688"/>
                    <a:pt x="883" y="7530"/>
                    <a:pt x="1072" y="7530"/>
                  </a:cubicBezTo>
                  <a:close/>
                  <a:moveTo>
                    <a:pt x="8601" y="7530"/>
                  </a:moveTo>
                  <a:cubicBezTo>
                    <a:pt x="8790" y="7530"/>
                    <a:pt x="8948" y="7688"/>
                    <a:pt x="8948" y="7877"/>
                  </a:cubicBezTo>
                  <a:cubicBezTo>
                    <a:pt x="8948" y="8066"/>
                    <a:pt x="8790" y="8223"/>
                    <a:pt x="8601" y="8223"/>
                  </a:cubicBezTo>
                  <a:cubicBezTo>
                    <a:pt x="8412" y="8223"/>
                    <a:pt x="8255" y="8066"/>
                    <a:pt x="8255" y="7877"/>
                  </a:cubicBezTo>
                  <a:cubicBezTo>
                    <a:pt x="8255" y="7688"/>
                    <a:pt x="8412" y="7530"/>
                    <a:pt x="8601" y="7530"/>
                  </a:cubicBezTo>
                  <a:close/>
                  <a:moveTo>
                    <a:pt x="1072" y="9011"/>
                  </a:moveTo>
                  <a:cubicBezTo>
                    <a:pt x="1261" y="9011"/>
                    <a:pt x="1418" y="9168"/>
                    <a:pt x="1418" y="9389"/>
                  </a:cubicBezTo>
                  <a:cubicBezTo>
                    <a:pt x="1418" y="9578"/>
                    <a:pt x="1261" y="9735"/>
                    <a:pt x="1072" y="9735"/>
                  </a:cubicBezTo>
                  <a:cubicBezTo>
                    <a:pt x="914" y="9735"/>
                    <a:pt x="725" y="9578"/>
                    <a:pt x="725" y="9389"/>
                  </a:cubicBezTo>
                  <a:cubicBezTo>
                    <a:pt x="725" y="9168"/>
                    <a:pt x="883" y="9011"/>
                    <a:pt x="1072" y="9011"/>
                  </a:cubicBezTo>
                  <a:close/>
                  <a:moveTo>
                    <a:pt x="8601" y="9011"/>
                  </a:moveTo>
                  <a:cubicBezTo>
                    <a:pt x="8790" y="9011"/>
                    <a:pt x="8948" y="9168"/>
                    <a:pt x="8948" y="9389"/>
                  </a:cubicBezTo>
                  <a:cubicBezTo>
                    <a:pt x="8948" y="9578"/>
                    <a:pt x="8790" y="9735"/>
                    <a:pt x="8601" y="9735"/>
                  </a:cubicBezTo>
                  <a:cubicBezTo>
                    <a:pt x="8412" y="9735"/>
                    <a:pt x="8255" y="9578"/>
                    <a:pt x="8255" y="9389"/>
                  </a:cubicBezTo>
                  <a:cubicBezTo>
                    <a:pt x="8255" y="9168"/>
                    <a:pt x="8412" y="9011"/>
                    <a:pt x="8601" y="9011"/>
                  </a:cubicBezTo>
                  <a:close/>
                  <a:moveTo>
                    <a:pt x="4852" y="3592"/>
                  </a:moveTo>
                  <a:cubicBezTo>
                    <a:pt x="5041" y="4002"/>
                    <a:pt x="5325" y="4411"/>
                    <a:pt x="5703" y="4758"/>
                  </a:cubicBezTo>
                  <a:cubicBezTo>
                    <a:pt x="6239" y="5325"/>
                    <a:pt x="6869" y="5671"/>
                    <a:pt x="7593" y="5860"/>
                  </a:cubicBezTo>
                  <a:cubicBezTo>
                    <a:pt x="7499" y="6018"/>
                    <a:pt x="7467" y="6175"/>
                    <a:pt x="7467" y="6364"/>
                  </a:cubicBezTo>
                  <a:cubicBezTo>
                    <a:pt x="7467" y="6648"/>
                    <a:pt x="7593" y="6932"/>
                    <a:pt x="7751" y="7121"/>
                  </a:cubicBezTo>
                  <a:cubicBezTo>
                    <a:pt x="7530" y="7341"/>
                    <a:pt x="7467" y="7593"/>
                    <a:pt x="7467" y="7877"/>
                  </a:cubicBezTo>
                  <a:cubicBezTo>
                    <a:pt x="7467" y="8160"/>
                    <a:pt x="7593" y="8444"/>
                    <a:pt x="7751" y="8633"/>
                  </a:cubicBezTo>
                  <a:cubicBezTo>
                    <a:pt x="7530" y="8822"/>
                    <a:pt x="7467" y="9105"/>
                    <a:pt x="7467" y="9389"/>
                  </a:cubicBezTo>
                  <a:cubicBezTo>
                    <a:pt x="7467" y="9546"/>
                    <a:pt x="7499" y="9704"/>
                    <a:pt x="7593" y="9861"/>
                  </a:cubicBezTo>
                  <a:cubicBezTo>
                    <a:pt x="6932" y="10712"/>
                    <a:pt x="5923" y="11216"/>
                    <a:pt x="4852" y="11216"/>
                  </a:cubicBezTo>
                  <a:cubicBezTo>
                    <a:pt x="3750" y="11216"/>
                    <a:pt x="2773" y="10712"/>
                    <a:pt x="2143" y="9861"/>
                  </a:cubicBezTo>
                  <a:cubicBezTo>
                    <a:pt x="2206" y="9704"/>
                    <a:pt x="2269" y="9515"/>
                    <a:pt x="2269" y="9389"/>
                  </a:cubicBezTo>
                  <a:cubicBezTo>
                    <a:pt x="2269" y="9105"/>
                    <a:pt x="2143" y="8822"/>
                    <a:pt x="1985" y="8633"/>
                  </a:cubicBezTo>
                  <a:cubicBezTo>
                    <a:pt x="2174" y="8444"/>
                    <a:pt x="2269" y="8160"/>
                    <a:pt x="2269" y="7877"/>
                  </a:cubicBezTo>
                  <a:cubicBezTo>
                    <a:pt x="2269" y="7593"/>
                    <a:pt x="2143" y="7341"/>
                    <a:pt x="1985" y="7121"/>
                  </a:cubicBezTo>
                  <a:cubicBezTo>
                    <a:pt x="2174" y="6932"/>
                    <a:pt x="2269" y="6648"/>
                    <a:pt x="2269" y="6364"/>
                  </a:cubicBezTo>
                  <a:cubicBezTo>
                    <a:pt x="2269" y="6175"/>
                    <a:pt x="2206" y="6018"/>
                    <a:pt x="2143" y="5860"/>
                  </a:cubicBezTo>
                  <a:cubicBezTo>
                    <a:pt x="2836" y="5671"/>
                    <a:pt x="3529" y="5325"/>
                    <a:pt x="4033" y="4758"/>
                  </a:cubicBezTo>
                  <a:cubicBezTo>
                    <a:pt x="4380" y="4411"/>
                    <a:pt x="4663" y="4002"/>
                    <a:pt x="4852" y="3592"/>
                  </a:cubicBezTo>
                  <a:close/>
                  <a:moveTo>
                    <a:pt x="1103" y="10523"/>
                  </a:moveTo>
                  <a:cubicBezTo>
                    <a:pt x="1324" y="10523"/>
                    <a:pt x="1481" y="10681"/>
                    <a:pt x="1481" y="10870"/>
                  </a:cubicBezTo>
                  <a:cubicBezTo>
                    <a:pt x="1481" y="10996"/>
                    <a:pt x="1481" y="10996"/>
                    <a:pt x="1103" y="11626"/>
                  </a:cubicBezTo>
                  <a:cubicBezTo>
                    <a:pt x="757" y="10996"/>
                    <a:pt x="757" y="10996"/>
                    <a:pt x="757" y="10870"/>
                  </a:cubicBezTo>
                  <a:cubicBezTo>
                    <a:pt x="757" y="10681"/>
                    <a:pt x="914" y="10523"/>
                    <a:pt x="1103" y="10523"/>
                  </a:cubicBezTo>
                  <a:close/>
                  <a:moveTo>
                    <a:pt x="8570" y="10523"/>
                  </a:moveTo>
                  <a:cubicBezTo>
                    <a:pt x="8759" y="10523"/>
                    <a:pt x="8916" y="10681"/>
                    <a:pt x="8916" y="10870"/>
                  </a:cubicBezTo>
                  <a:cubicBezTo>
                    <a:pt x="8948" y="10996"/>
                    <a:pt x="8916" y="10996"/>
                    <a:pt x="8570" y="11626"/>
                  </a:cubicBezTo>
                  <a:cubicBezTo>
                    <a:pt x="8192" y="10996"/>
                    <a:pt x="8192" y="10996"/>
                    <a:pt x="8192" y="10870"/>
                  </a:cubicBezTo>
                  <a:cubicBezTo>
                    <a:pt x="8192" y="10681"/>
                    <a:pt x="8349" y="10523"/>
                    <a:pt x="8570" y="10523"/>
                  </a:cubicBezTo>
                  <a:close/>
                  <a:moveTo>
                    <a:pt x="3025" y="0"/>
                  </a:moveTo>
                  <a:cubicBezTo>
                    <a:pt x="1355" y="0"/>
                    <a:pt x="1" y="1355"/>
                    <a:pt x="1" y="2993"/>
                  </a:cubicBezTo>
                  <a:lnTo>
                    <a:pt x="1" y="6427"/>
                  </a:lnTo>
                  <a:cubicBezTo>
                    <a:pt x="1" y="6711"/>
                    <a:pt x="127" y="6963"/>
                    <a:pt x="284" y="7184"/>
                  </a:cubicBezTo>
                  <a:cubicBezTo>
                    <a:pt x="95" y="7373"/>
                    <a:pt x="1" y="7656"/>
                    <a:pt x="1" y="7908"/>
                  </a:cubicBezTo>
                  <a:cubicBezTo>
                    <a:pt x="1" y="8192"/>
                    <a:pt x="127" y="8475"/>
                    <a:pt x="284" y="8664"/>
                  </a:cubicBezTo>
                  <a:cubicBezTo>
                    <a:pt x="95" y="8853"/>
                    <a:pt x="1" y="9137"/>
                    <a:pt x="1" y="9420"/>
                  </a:cubicBezTo>
                  <a:cubicBezTo>
                    <a:pt x="1" y="9704"/>
                    <a:pt x="127" y="9956"/>
                    <a:pt x="284" y="10177"/>
                  </a:cubicBezTo>
                  <a:cubicBezTo>
                    <a:pt x="95" y="10366"/>
                    <a:pt x="1" y="10649"/>
                    <a:pt x="1" y="10901"/>
                  </a:cubicBezTo>
                  <a:cubicBezTo>
                    <a:pt x="1" y="11122"/>
                    <a:pt x="64" y="11311"/>
                    <a:pt x="127" y="11374"/>
                  </a:cubicBezTo>
                  <a:lnTo>
                    <a:pt x="788" y="12571"/>
                  </a:lnTo>
                  <a:cubicBezTo>
                    <a:pt x="883" y="12697"/>
                    <a:pt x="1009" y="12760"/>
                    <a:pt x="1103" y="12760"/>
                  </a:cubicBezTo>
                  <a:cubicBezTo>
                    <a:pt x="1229" y="12760"/>
                    <a:pt x="1387" y="12697"/>
                    <a:pt x="1450" y="12571"/>
                  </a:cubicBezTo>
                  <a:lnTo>
                    <a:pt x="2111" y="11437"/>
                  </a:lnTo>
                  <a:lnTo>
                    <a:pt x="2237" y="11059"/>
                  </a:lnTo>
                  <a:cubicBezTo>
                    <a:pt x="2930" y="11657"/>
                    <a:pt x="3876" y="12004"/>
                    <a:pt x="4852" y="12004"/>
                  </a:cubicBezTo>
                  <a:cubicBezTo>
                    <a:pt x="5829" y="12004"/>
                    <a:pt x="6743" y="11657"/>
                    <a:pt x="7499" y="11059"/>
                  </a:cubicBezTo>
                  <a:cubicBezTo>
                    <a:pt x="7499" y="11153"/>
                    <a:pt x="7530" y="11279"/>
                    <a:pt x="7562" y="11342"/>
                  </a:cubicBezTo>
                  <a:cubicBezTo>
                    <a:pt x="7562" y="11374"/>
                    <a:pt x="7530" y="11279"/>
                    <a:pt x="8286" y="12571"/>
                  </a:cubicBezTo>
                  <a:cubicBezTo>
                    <a:pt x="8349" y="12665"/>
                    <a:pt x="8475" y="12760"/>
                    <a:pt x="8601" y="12760"/>
                  </a:cubicBezTo>
                  <a:cubicBezTo>
                    <a:pt x="8727" y="12760"/>
                    <a:pt x="8885" y="12665"/>
                    <a:pt x="8916" y="12571"/>
                  </a:cubicBezTo>
                  <a:lnTo>
                    <a:pt x="9578" y="11405"/>
                  </a:lnTo>
                  <a:cubicBezTo>
                    <a:pt x="9673" y="11248"/>
                    <a:pt x="9704" y="11059"/>
                    <a:pt x="9704" y="10901"/>
                  </a:cubicBezTo>
                  <a:cubicBezTo>
                    <a:pt x="9704" y="10618"/>
                    <a:pt x="9578" y="10366"/>
                    <a:pt x="9421" y="10145"/>
                  </a:cubicBezTo>
                  <a:cubicBezTo>
                    <a:pt x="9641" y="9956"/>
                    <a:pt x="9704" y="9672"/>
                    <a:pt x="9704" y="9420"/>
                  </a:cubicBezTo>
                  <a:cubicBezTo>
                    <a:pt x="9704" y="9137"/>
                    <a:pt x="9578" y="8853"/>
                    <a:pt x="9421" y="8664"/>
                  </a:cubicBezTo>
                  <a:cubicBezTo>
                    <a:pt x="9641" y="8475"/>
                    <a:pt x="9704" y="8192"/>
                    <a:pt x="9704" y="7908"/>
                  </a:cubicBezTo>
                  <a:cubicBezTo>
                    <a:pt x="9704" y="7625"/>
                    <a:pt x="9578" y="7373"/>
                    <a:pt x="9421" y="7152"/>
                  </a:cubicBezTo>
                  <a:cubicBezTo>
                    <a:pt x="9641" y="6963"/>
                    <a:pt x="9704" y="6680"/>
                    <a:pt x="9704" y="6427"/>
                  </a:cubicBezTo>
                  <a:lnTo>
                    <a:pt x="9704" y="2993"/>
                  </a:lnTo>
                  <a:cubicBezTo>
                    <a:pt x="9704" y="1355"/>
                    <a:pt x="8349" y="0"/>
                    <a:pt x="6711" y="0"/>
                  </a:cubicBezTo>
                  <a:cubicBezTo>
                    <a:pt x="6049" y="0"/>
                    <a:pt x="5388" y="253"/>
                    <a:pt x="4852" y="662"/>
                  </a:cubicBezTo>
                  <a:cubicBezTo>
                    <a:pt x="4348" y="253"/>
                    <a:pt x="3687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10369;p68">
            <a:extLst>
              <a:ext uri="{FF2B5EF4-FFF2-40B4-BE49-F238E27FC236}">
                <a16:creationId xmlns:a16="http://schemas.microsoft.com/office/drawing/2014/main" id="{1EB6A32F-900F-4443-ACE4-D6F0B3068AED}"/>
              </a:ext>
            </a:extLst>
          </p:cNvPr>
          <p:cNvGrpSpPr/>
          <p:nvPr/>
        </p:nvGrpSpPr>
        <p:grpSpPr>
          <a:xfrm>
            <a:off x="5287689" y="1533182"/>
            <a:ext cx="361998" cy="361090"/>
            <a:chOff x="-57578225" y="1904075"/>
            <a:chExt cx="319025" cy="318225"/>
          </a:xfrm>
          <a:solidFill>
            <a:srgbClr val="000400"/>
          </a:solidFill>
        </p:grpSpPr>
        <p:sp>
          <p:nvSpPr>
            <p:cNvPr id="581" name="Google Shape;10370;p68">
              <a:extLst>
                <a:ext uri="{FF2B5EF4-FFF2-40B4-BE49-F238E27FC236}">
                  <a16:creationId xmlns:a16="http://schemas.microsoft.com/office/drawing/2014/main" id="{46001914-4B3C-4511-B3A6-19AB80D27E5C}"/>
                </a:ext>
              </a:extLst>
            </p:cNvPr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0371;p68">
              <a:extLst>
                <a:ext uri="{FF2B5EF4-FFF2-40B4-BE49-F238E27FC236}">
                  <a16:creationId xmlns:a16="http://schemas.microsoft.com/office/drawing/2014/main" id="{4AC9614E-FEA7-412B-AF0A-CF63805E3167}"/>
                </a:ext>
              </a:extLst>
            </p:cNvPr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0372;p68">
              <a:extLst>
                <a:ext uri="{FF2B5EF4-FFF2-40B4-BE49-F238E27FC236}">
                  <a16:creationId xmlns:a16="http://schemas.microsoft.com/office/drawing/2014/main" id="{9FB79ADE-AA25-4562-880F-56E596A38007}"/>
                </a:ext>
              </a:extLst>
            </p:cNvPr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0373;p68">
              <a:extLst>
                <a:ext uri="{FF2B5EF4-FFF2-40B4-BE49-F238E27FC236}">
                  <a16:creationId xmlns:a16="http://schemas.microsoft.com/office/drawing/2014/main" id="{A0BC4857-E01B-4A47-A193-79FE254CE9CC}"/>
                </a:ext>
              </a:extLst>
            </p:cNvPr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10374;p68">
            <a:extLst>
              <a:ext uri="{FF2B5EF4-FFF2-40B4-BE49-F238E27FC236}">
                <a16:creationId xmlns:a16="http://schemas.microsoft.com/office/drawing/2014/main" id="{DA81B51B-5093-484C-AC8B-E075E309DF7F}"/>
              </a:ext>
            </a:extLst>
          </p:cNvPr>
          <p:cNvGrpSpPr/>
          <p:nvPr/>
        </p:nvGrpSpPr>
        <p:grpSpPr>
          <a:xfrm>
            <a:off x="5310042" y="2006443"/>
            <a:ext cx="317290" cy="361090"/>
            <a:chOff x="-57558525" y="2294725"/>
            <a:chExt cx="279625" cy="318225"/>
          </a:xfrm>
          <a:solidFill>
            <a:srgbClr val="000400"/>
          </a:solidFill>
        </p:grpSpPr>
        <p:sp>
          <p:nvSpPr>
            <p:cNvPr id="586" name="Google Shape;10375;p68">
              <a:extLst>
                <a:ext uri="{FF2B5EF4-FFF2-40B4-BE49-F238E27FC236}">
                  <a16:creationId xmlns:a16="http://schemas.microsoft.com/office/drawing/2014/main" id="{B8825C5C-8632-4AF8-ABB8-35EE7178726C}"/>
                </a:ext>
              </a:extLst>
            </p:cNvPr>
            <p:cNvSpPr/>
            <p:nvPr/>
          </p:nvSpPr>
          <p:spPr>
            <a:xfrm>
              <a:off x="-57455350" y="2498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8" y="0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0"/>
                    <a:pt x="2513" y="0"/>
                  </a:cubicBezTo>
                  <a:cubicBezTo>
                    <a:pt x="2419" y="0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0376;p68">
              <a:extLst>
                <a:ext uri="{FF2B5EF4-FFF2-40B4-BE49-F238E27FC236}">
                  <a16:creationId xmlns:a16="http://schemas.microsoft.com/office/drawing/2014/main" id="{D892FCC1-732A-44A0-BB5B-9B3AF8C94DD0}"/>
                </a:ext>
              </a:extLst>
            </p:cNvPr>
            <p:cNvSpPr/>
            <p:nvPr/>
          </p:nvSpPr>
          <p:spPr>
            <a:xfrm>
              <a:off x="-57465575" y="24270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0377;p68">
              <a:extLst>
                <a:ext uri="{FF2B5EF4-FFF2-40B4-BE49-F238E27FC236}">
                  <a16:creationId xmlns:a16="http://schemas.microsoft.com/office/drawing/2014/main" id="{45430F8B-2E6F-4286-BD58-C7CB1F89A26E}"/>
                </a:ext>
              </a:extLst>
            </p:cNvPr>
            <p:cNvSpPr/>
            <p:nvPr/>
          </p:nvSpPr>
          <p:spPr>
            <a:xfrm>
              <a:off x="-57389975" y="2427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0378;p68">
              <a:extLst>
                <a:ext uri="{FF2B5EF4-FFF2-40B4-BE49-F238E27FC236}">
                  <a16:creationId xmlns:a16="http://schemas.microsoft.com/office/drawing/2014/main" id="{2FC0A215-1565-4212-BF1D-36EB66DAE9CA}"/>
                </a:ext>
              </a:extLst>
            </p:cNvPr>
            <p:cNvSpPr/>
            <p:nvPr/>
          </p:nvSpPr>
          <p:spPr>
            <a:xfrm>
              <a:off x="-57558525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8255" y="788"/>
                    <a:pt x="10429" y="2962"/>
                    <a:pt x="10429" y="5640"/>
                  </a:cubicBezTo>
                  <a:lnTo>
                    <a:pt x="10429" y="12036"/>
                  </a:lnTo>
                  <a:lnTo>
                    <a:pt x="725" y="12036"/>
                  </a:lnTo>
                  <a:lnTo>
                    <a:pt x="725" y="5640"/>
                  </a:lnTo>
                  <a:cubicBezTo>
                    <a:pt x="725" y="2962"/>
                    <a:pt x="2899" y="788"/>
                    <a:pt x="5577" y="788"/>
                  </a:cubicBezTo>
                  <a:close/>
                  <a:moveTo>
                    <a:pt x="5577" y="1"/>
                  </a:moveTo>
                  <a:cubicBezTo>
                    <a:pt x="2458" y="1"/>
                    <a:pt x="1" y="2521"/>
                    <a:pt x="1" y="5609"/>
                  </a:cubicBezTo>
                  <a:lnTo>
                    <a:pt x="1" y="12382"/>
                  </a:lnTo>
                  <a:cubicBezTo>
                    <a:pt x="1" y="12571"/>
                    <a:pt x="158" y="12729"/>
                    <a:pt x="347" y="12729"/>
                  </a:cubicBezTo>
                  <a:lnTo>
                    <a:pt x="10775" y="12729"/>
                  </a:lnTo>
                  <a:cubicBezTo>
                    <a:pt x="10964" y="12729"/>
                    <a:pt x="11122" y="12571"/>
                    <a:pt x="11122" y="12382"/>
                  </a:cubicBezTo>
                  <a:lnTo>
                    <a:pt x="11122" y="5609"/>
                  </a:lnTo>
                  <a:cubicBezTo>
                    <a:pt x="11185" y="2521"/>
                    <a:pt x="869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0379;p68">
              <a:extLst>
                <a:ext uri="{FF2B5EF4-FFF2-40B4-BE49-F238E27FC236}">
                  <a16:creationId xmlns:a16="http://schemas.microsoft.com/office/drawing/2014/main" id="{CB90073A-A4BF-43BA-9FC0-493DF28BE476}"/>
                </a:ext>
              </a:extLst>
            </p:cNvPr>
            <p:cNvSpPr/>
            <p:nvPr/>
          </p:nvSpPr>
          <p:spPr>
            <a:xfrm>
              <a:off x="-57521500" y="2332550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4096" y="756"/>
                  </a:moveTo>
                  <a:cubicBezTo>
                    <a:pt x="5230" y="756"/>
                    <a:pt x="6301" y="1323"/>
                    <a:pt x="6900" y="2237"/>
                  </a:cubicBezTo>
                  <a:lnTo>
                    <a:pt x="1292" y="2237"/>
                  </a:lnTo>
                  <a:cubicBezTo>
                    <a:pt x="1891" y="1323"/>
                    <a:pt x="2930" y="756"/>
                    <a:pt x="4096" y="756"/>
                  </a:cubicBezTo>
                  <a:close/>
                  <a:moveTo>
                    <a:pt x="7278" y="3025"/>
                  </a:moveTo>
                  <a:cubicBezTo>
                    <a:pt x="7404" y="3371"/>
                    <a:pt x="7498" y="3718"/>
                    <a:pt x="7498" y="4127"/>
                  </a:cubicBezTo>
                  <a:lnTo>
                    <a:pt x="7498" y="5230"/>
                  </a:lnTo>
                  <a:lnTo>
                    <a:pt x="756" y="5230"/>
                  </a:lnTo>
                  <a:lnTo>
                    <a:pt x="756" y="4127"/>
                  </a:lnTo>
                  <a:cubicBezTo>
                    <a:pt x="756" y="3718"/>
                    <a:pt x="819" y="3340"/>
                    <a:pt x="945" y="3025"/>
                  </a:cubicBezTo>
                  <a:close/>
                  <a:moveTo>
                    <a:pt x="7404" y="5986"/>
                  </a:moveTo>
                  <a:cubicBezTo>
                    <a:pt x="7246" y="7624"/>
                    <a:pt x="5829" y="8979"/>
                    <a:pt x="4096" y="8979"/>
                  </a:cubicBezTo>
                  <a:cubicBezTo>
                    <a:pt x="2363" y="8979"/>
                    <a:pt x="945" y="7687"/>
                    <a:pt x="756" y="5986"/>
                  </a:cubicBezTo>
                  <a:close/>
                  <a:moveTo>
                    <a:pt x="4096" y="0"/>
                  </a:moveTo>
                  <a:cubicBezTo>
                    <a:pt x="1859" y="0"/>
                    <a:pt x="0" y="1827"/>
                    <a:pt x="0" y="4096"/>
                  </a:cubicBezTo>
                  <a:lnTo>
                    <a:pt x="0" y="5576"/>
                  </a:lnTo>
                  <a:cubicBezTo>
                    <a:pt x="0" y="7845"/>
                    <a:pt x="1859" y="9672"/>
                    <a:pt x="4096" y="9672"/>
                  </a:cubicBezTo>
                  <a:cubicBezTo>
                    <a:pt x="6333" y="9672"/>
                    <a:pt x="8192" y="7845"/>
                    <a:pt x="8192" y="5576"/>
                  </a:cubicBezTo>
                  <a:lnTo>
                    <a:pt x="8192" y="4096"/>
                  </a:lnTo>
                  <a:cubicBezTo>
                    <a:pt x="8192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10380;p68">
            <a:extLst>
              <a:ext uri="{FF2B5EF4-FFF2-40B4-BE49-F238E27FC236}">
                <a16:creationId xmlns:a16="http://schemas.microsoft.com/office/drawing/2014/main" id="{D7337CE1-65CE-4E10-94D8-F7F6DF003A3C}"/>
              </a:ext>
            </a:extLst>
          </p:cNvPr>
          <p:cNvGrpSpPr/>
          <p:nvPr/>
        </p:nvGrpSpPr>
        <p:grpSpPr>
          <a:xfrm>
            <a:off x="5285901" y="2459027"/>
            <a:ext cx="365572" cy="361969"/>
            <a:chOff x="-57579800" y="2686975"/>
            <a:chExt cx="322175" cy="319000"/>
          </a:xfrm>
          <a:solidFill>
            <a:srgbClr val="000400"/>
          </a:solidFill>
        </p:grpSpPr>
        <p:sp>
          <p:nvSpPr>
            <p:cNvPr id="592" name="Google Shape;10381;p68">
              <a:extLst>
                <a:ext uri="{FF2B5EF4-FFF2-40B4-BE49-F238E27FC236}">
                  <a16:creationId xmlns:a16="http://schemas.microsoft.com/office/drawing/2014/main" id="{BBFEAC2F-C160-49F2-ACB0-A7CC339BAE24}"/>
                </a:ext>
              </a:extLst>
            </p:cNvPr>
            <p:cNvSpPr/>
            <p:nvPr/>
          </p:nvSpPr>
          <p:spPr>
            <a:xfrm>
              <a:off x="-5745535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1"/>
                    <a:pt x="2513" y="1"/>
                  </a:cubicBezTo>
                  <a:cubicBezTo>
                    <a:pt x="2419" y="1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0382;p68">
              <a:extLst>
                <a:ext uri="{FF2B5EF4-FFF2-40B4-BE49-F238E27FC236}">
                  <a16:creationId xmlns:a16="http://schemas.microsoft.com/office/drawing/2014/main" id="{7AE8A1DF-8EFD-4687-88D1-F6DF7B938AC0}"/>
                </a:ext>
              </a:extLst>
            </p:cNvPr>
            <p:cNvSpPr/>
            <p:nvPr/>
          </p:nvSpPr>
          <p:spPr>
            <a:xfrm>
              <a:off x="-57579800" y="2686975"/>
              <a:ext cx="322175" cy="319000"/>
            </a:xfrm>
            <a:custGeom>
              <a:avLst/>
              <a:gdLst/>
              <a:ahLst/>
              <a:cxnLst/>
              <a:rect l="l" t="t" r="r" b="b"/>
              <a:pathLst>
                <a:path w="12887" h="12760" extrusionOk="0">
                  <a:moveTo>
                    <a:pt x="6428" y="756"/>
                  </a:moveTo>
                  <a:cubicBezTo>
                    <a:pt x="6680" y="756"/>
                    <a:pt x="6901" y="945"/>
                    <a:pt x="6932" y="1166"/>
                  </a:cubicBezTo>
                  <a:lnTo>
                    <a:pt x="7153" y="2080"/>
                  </a:lnTo>
                  <a:lnTo>
                    <a:pt x="7247" y="2710"/>
                  </a:lnTo>
                  <a:cubicBezTo>
                    <a:pt x="7373" y="3214"/>
                    <a:pt x="6932" y="3749"/>
                    <a:pt x="6428" y="3749"/>
                  </a:cubicBezTo>
                  <a:cubicBezTo>
                    <a:pt x="5892" y="3749"/>
                    <a:pt x="5483" y="3277"/>
                    <a:pt x="5609" y="2710"/>
                  </a:cubicBezTo>
                  <a:lnTo>
                    <a:pt x="5735" y="2080"/>
                  </a:lnTo>
                  <a:lnTo>
                    <a:pt x="5924" y="1166"/>
                  </a:lnTo>
                  <a:cubicBezTo>
                    <a:pt x="5955" y="945"/>
                    <a:pt x="6144" y="756"/>
                    <a:pt x="6428" y="756"/>
                  </a:cubicBezTo>
                  <a:close/>
                  <a:moveTo>
                    <a:pt x="8003" y="2647"/>
                  </a:moveTo>
                  <a:lnTo>
                    <a:pt x="8003" y="2647"/>
                  </a:lnTo>
                  <a:cubicBezTo>
                    <a:pt x="9106" y="3214"/>
                    <a:pt x="9830" y="4379"/>
                    <a:pt x="9830" y="5577"/>
                  </a:cubicBezTo>
                  <a:lnTo>
                    <a:pt x="9830" y="6049"/>
                  </a:lnTo>
                  <a:cubicBezTo>
                    <a:pt x="9704" y="6018"/>
                    <a:pt x="9578" y="5986"/>
                    <a:pt x="9452" y="5986"/>
                  </a:cubicBezTo>
                  <a:lnTo>
                    <a:pt x="7940" y="5986"/>
                  </a:lnTo>
                  <a:cubicBezTo>
                    <a:pt x="7468" y="5986"/>
                    <a:pt x="7027" y="6301"/>
                    <a:pt x="6869" y="6742"/>
                  </a:cubicBezTo>
                  <a:lnTo>
                    <a:pt x="6018" y="6742"/>
                  </a:lnTo>
                  <a:cubicBezTo>
                    <a:pt x="5861" y="6301"/>
                    <a:pt x="5451" y="5986"/>
                    <a:pt x="4947" y="5986"/>
                  </a:cubicBezTo>
                  <a:lnTo>
                    <a:pt x="3403" y="5986"/>
                  </a:lnTo>
                  <a:cubicBezTo>
                    <a:pt x="3277" y="5986"/>
                    <a:pt x="3120" y="6018"/>
                    <a:pt x="3057" y="6049"/>
                  </a:cubicBezTo>
                  <a:lnTo>
                    <a:pt x="3057" y="5577"/>
                  </a:lnTo>
                  <a:cubicBezTo>
                    <a:pt x="3057" y="4379"/>
                    <a:pt x="3750" y="3214"/>
                    <a:pt x="4853" y="2647"/>
                  </a:cubicBezTo>
                  <a:lnTo>
                    <a:pt x="4853" y="2647"/>
                  </a:lnTo>
                  <a:cubicBezTo>
                    <a:pt x="4695" y="3623"/>
                    <a:pt x="5451" y="4474"/>
                    <a:pt x="6428" y="4474"/>
                  </a:cubicBezTo>
                  <a:cubicBezTo>
                    <a:pt x="7405" y="4474"/>
                    <a:pt x="8161" y="3623"/>
                    <a:pt x="8003" y="2647"/>
                  </a:cubicBezTo>
                  <a:close/>
                  <a:moveTo>
                    <a:pt x="2301" y="6774"/>
                  </a:moveTo>
                  <a:lnTo>
                    <a:pt x="2301" y="8254"/>
                  </a:lnTo>
                  <a:cubicBezTo>
                    <a:pt x="1891" y="8254"/>
                    <a:pt x="1545" y="7939"/>
                    <a:pt x="1545" y="7530"/>
                  </a:cubicBezTo>
                  <a:cubicBezTo>
                    <a:pt x="1545" y="7120"/>
                    <a:pt x="1891" y="6774"/>
                    <a:pt x="2301" y="6774"/>
                  </a:cubicBezTo>
                  <a:close/>
                  <a:moveTo>
                    <a:pt x="4947" y="6805"/>
                  </a:moveTo>
                  <a:cubicBezTo>
                    <a:pt x="5136" y="6805"/>
                    <a:pt x="5294" y="6963"/>
                    <a:pt x="5294" y="7152"/>
                  </a:cubicBezTo>
                  <a:cubicBezTo>
                    <a:pt x="5294" y="7782"/>
                    <a:pt x="4790" y="8254"/>
                    <a:pt x="4191" y="8254"/>
                  </a:cubicBezTo>
                  <a:lnTo>
                    <a:pt x="3403" y="8254"/>
                  </a:lnTo>
                  <a:cubicBezTo>
                    <a:pt x="3214" y="8254"/>
                    <a:pt x="3057" y="8097"/>
                    <a:pt x="3057" y="7908"/>
                  </a:cubicBezTo>
                  <a:lnTo>
                    <a:pt x="3057" y="7152"/>
                  </a:lnTo>
                  <a:cubicBezTo>
                    <a:pt x="3057" y="6963"/>
                    <a:pt x="3214" y="6805"/>
                    <a:pt x="3403" y="6805"/>
                  </a:cubicBezTo>
                  <a:close/>
                  <a:moveTo>
                    <a:pt x="9452" y="6805"/>
                  </a:moveTo>
                  <a:cubicBezTo>
                    <a:pt x="9673" y="6805"/>
                    <a:pt x="9830" y="6963"/>
                    <a:pt x="9830" y="7152"/>
                  </a:cubicBezTo>
                  <a:lnTo>
                    <a:pt x="9830" y="7908"/>
                  </a:lnTo>
                  <a:cubicBezTo>
                    <a:pt x="9830" y="8097"/>
                    <a:pt x="9673" y="8254"/>
                    <a:pt x="9452" y="8254"/>
                  </a:cubicBezTo>
                  <a:lnTo>
                    <a:pt x="8665" y="8254"/>
                  </a:lnTo>
                  <a:cubicBezTo>
                    <a:pt x="8035" y="8254"/>
                    <a:pt x="7562" y="7750"/>
                    <a:pt x="7562" y="7152"/>
                  </a:cubicBezTo>
                  <a:cubicBezTo>
                    <a:pt x="7562" y="6963"/>
                    <a:pt x="7720" y="6805"/>
                    <a:pt x="7940" y="6805"/>
                  </a:cubicBezTo>
                  <a:close/>
                  <a:moveTo>
                    <a:pt x="10587" y="6774"/>
                  </a:moveTo>
                  <a:cubicBezTo>
                    <a:pt x="10965" y="6774"/>
                    <a:pt x="11311" y="7120"/>
                    <a:pt x="11311" y="7530"/>
                  </a:cubicBezTo>
                  <a:cubicBezTo>
                    <a:pt x="11311" y="7908"/>
                    <a:pt x="10996" y="8254"/>
                    <a:pt x="10587" y="8254"/>
                  </a:cubicBezTo>
                  <a:lnTo>
                    <a:pt x="10587" y="6774"/>
                  </a:lnTo>
                  <a:close/>
                  <a:moveTo>
                    <a:pt x="1135" y="8412"/>
                  </a:moveTo>
                  <a:cubicBezTo>
                    <a:pt x="1387" y="8790"/>
                    <a:pt x="1828" y="9011"/>
                    <a:pt x="2301" y="9011"/>
                  </a:cubicBezTo>
                  <a:cubicBezTo>
                    <a:pt x="2301" y="9420"/>
                    <a:pt x="1986" y="9767"/>
                    <a:pt x="1545" y="9767"/>
                  </a:cubicBezTo>
                  <a:cubicBezTo>
                    <a:pt x="1167" y="9767"/>
                    <a:pt x="789" y="9452"/>
                    <a:pt x="789" y="9011"/>
                  </a:cubicBezTo>
                  <a:cubicBezTo>
                    <a:pt x="789" y="8790"/>
                    <a:pt x="915" y="8538"/>
                    <a:pt x="1135" y="8412"/>
                  </a:cubicBezTo>
                  <a:close/>
                  <a:moveTo>
                    <a:pt x="11752" y="8412"/>
                  </a:moveTo>
                  <a:cubicBezTo>
                    <a:pt x="11941" y="8570"/>
                    <a:pt x="12067" y="8790"/>
                    <a:pt x="12067" y="9011"/>
                  </a:cubicBezTo>
                  <a:cubicBezTo>
                    <a:pt x="12067" y="9420"/>
                    <a:pt x="11752" y="9767"/>
                    <a:pt x="11311" y="9767"/>
                  </a:cubicBezTo>
                  <a:cubicBezTo>
                    <a:pt x="10870" y="9767"/>
                    <a:pt x="10555" y="9420"/>
                    <a:pt x="10555" y="9011"/>
                  </a:cubicBezTo>
                  <a:cubicBezTo>
                    <a:pt x="11028" y="9011"/>
                    <a:pt x="11469" y="8790"/>
                    <a:pt x="11752" y="8412"/>
                  </a:cubicBezTo>
                  <a:close/>
                  <a:moveTo>
                    <a:pt x="6837" y="7561"/>
                  </a:moveTo>
                  <a:cubicBezTo>
                    <a:pt x="6995" y="8412"/>
                    <a:pt x="7783" y="9042"/>
                    <a:pt x="8633" y="9042"/>
                  </a:cubicBezTo>
                  <a:lnTo>
                    <a:pt x="9421" y="9042"/>
                  </a:lnTo>
                  <a:cubicBezTo>
                    <a:pt x="9547" y="9042"/>
                    <a:pt x="9673" y="9011"/>
                    <a:pt x="9767" y="8979"/>
                  </a:cubicBezTo>
                  <a:lnTo>
                    <a:pt x="9767" y="8979"/>
                  </a:lnTo>
                  <a:cubicBezTo>
                    <a:pt x="9610" y="10680"/>
                    <a:pt x="8192" y="12004"/>
                    <a:pt x="6428" y="12004"/>
                  </a:cubicBezTo>
                  <a:cubicBezTo>
                    <a:pt x="4664" y="12004"/>
                    <a:pt x="3246" y="10680"/>
                    <a:pt x="3057" y="8979"/>
                  </a:cubicBezTo>
                  <a:lnTo>
                    <a:pt x="3057" y="8979"/>
                  </a:lnTo>
                  <a:cubicBezTo>
                    <a:pt x="3151" y="9011"/>
                    <a:pt x="3277" y="9042"/>
                    <a:pt x="3403" y="9042"/>
                  </a:cubicBezTo>
                  <a:lnTo>
                    <a:pt x="4191" y="9042"/>
                  </a:lnTo>
                  <a:cubicBezTo>
                    <a:pt x="5105" y="9042"/>
                    <a:pt x="5829" y="8412"/>
                    <a:pt x="5987" y="7561"/>
                  </a:cubicBezTo>
                  <a:close/>
                  <a:moveTo>
                    <a:pt x="6428" y="0"/>
                  </a:moveTo>
                  <a:cubicBezTo>
                    <a:pt x="5798" y="0"/>
                    <a:pt x="5294" y="410"/>
                    <a:pt x="5168" y="1008"/>
                  </a:cubicBezTo>
                  <a:lnTo>
                    <a:pt x="5010" y="1733"/>
                  </a:lnTo>
                  <a:cubicBezTo>
                    <a:pt x="4286" y="1985"/>
                    <a:pt x="3592" y="2458"/>
                    <a:pt x="3120" y="3088"/>
                  </a:cubicBezTo>
                  <a:cubicBezTo>
                    <a:pt x="2584" y="3812"/>
                    <a:pt x="2301" y="4663"/>
                    <a:pt x="2301" y="5577"/>
                  </a:cubicBezTo>
                  <a:lnTo>
                    <a:pt x="2301" y="6018"/>
                  </a:lnTo>
                  <a:cubicBezTo>
                    <a:pt x="1387" y="6018"/>
                    <a:pt x="694" y="6805"/>
                    <a:pt x="789" y="7719"/>
                  </a:cubicBezTo>
                  <a:cubicBezTo>
                    <a:pt x="316" y="7971"/>
                    <a:pt x="64" y="8475"/>
                    <a:pt x="64" y="9011"/>
                  </a:cubicBezTo>
                  <a:cubicBezTo>
                    <a:pt x="64" y="9420"/>
                    <a:pt x="221" y="9767"/>
                    <a:pt x="442" y="9987"/>
                  </a:cubicBezTo>
                  <a:lnTo>
                    <a:pt x="95" y="10712"/>
                  </a:lnTo>
                  <a:cubicBezTo>
                    <a:pt x="1" y="10901"/>
                    <a:pt x="95" y="11090"/>
                    <a:pt x="253" y="11216"/>
                  </a:cubicBezTo>
                  <a:cubicBezTo>
                    <a:pt x="305" y="11242"/>
                    <a:pt x="357" y="11254"/>
                    <a:pt x="408" y="11254"/>
                  </a:cubicBezTo>
                  <a:cubicBezTo>
                    <a:pt x="541" y="11254"/>
                    <a:pt x="666" y="11173"/>
                    <a:pt x="757" y="11058"/>
                  </a:cubicBezTo>
                  <a:lnTo>
                    <a:pt x="1072" y="10428"/>
                  </a:lnTo>
                  <a:cubicBezTo>
                    <a:pt x="1230" y="10460"/>
                    <a:pt x="1387" y="10523"/>
                    <a:pt x="1545" y="10523"/>
                  </a:cubicBezTo>
                  <a:cubicBezTo>
                    <a:pt x="1954" y="10523"/>
                    <a:pt x="2301" y="10365"/>
                    <a:pt x="2584" y="10113"/>
                  </a:cubicBezTo>
                  <a:cubicBezTo>
                    <a:pt x="3151" y="11657"/>
                    <a:pt x="4664" y="12760"/>
                    <a:pt x="6428" y="12760"/>
                  </a:cubicBezTo>
                  <a:cubicBezTo>
                    <a:pt x="8224" y="12760"/>
                    <a:pt x="9704" y="11657"/>
                    <a:pt x="10303" y="10113"/>
                  </a:cubicBezTo>
                  <a:cubicBezTo>
                    <a:pt x="10587" y="10365"/>
                    <a:pt x="10933" y="10523"/>
                    <a:pt x="11311" y="10523"/>
                  </a:cubicBezTo>
                  <a:cubicBezTo>
                    <a:pt x="11469" y="10523"/>
                    <a:pt x="11626" y="10460"/>
                    <a:pt x="11784" y="10428"/>
                  </a:cubicBezTo>
                  <a:lnTo>
                    <a:pt x="12099" y="11058"/>
                  </a:lnTo>
                  <a:cubicBezTo>
                    <a:pt x="12164" y="11188"/>
                    <a:pt x="12288" y="11273"/>
                    <a:pt x="12431" y="11273"/>
                  </a:cubicBezTo>
                  <a:cubicBezTo>
                    <a:pt x="12496" y="11273"/>
                    <a:pt x="12565" y="11255"/>
                    <a:pt x="12634" y="11216"/>
                  </a:cubicBezTo>
                  <a:cubicBezTo>
                    <a:pt x="12823" y="11153"/>
                    <a:pt x="12886" y="10901"/>
                    <a:pt x="12792" y="10712"/>
                  </a:cubicBezTo>
                  <a:lnTo>
                    <a:pt x="12414" y="9987"/>
                  </a:lnTo>
                  <a:cubicBezTo>
                    <a:pt x="12666" y="9735"/>
                    <a:pt x="12823" y="9357"/>
                    <a:pt x="12823" y="9011"/>
                  </a:cubicBezTo>
                  <a:cubicBezTo>
                    <a:pt x="12823" y="8475"/>
                    <a:pt x="12508" y="8002"/>
                    <a:pt x="12067" y="7719"/>
                  </a:cubicBezTo>
                  <a:cubicBezTo>
                    <a:pt x="12193" y="6805"/>
                    <a:pt x="11469" y="6018"/>
                    <a:pt x="10555" y="6018"/>
                  </a:cubicBezTo>
                  <a:lnTo>
                    <a:pt x="10555" y="5577"/>
                  </a:lnTo>
                  <a:cubicBezTo>
                    <a:pt x="10555" y="4663"/>
                    <a:pt x="10303" y="3812"/>
                    <a:pt x="9736" y="3088"/>
                  </a:cubicBezTo>
                  <a:cubicBezTo>
                    <a:pt x="9263" y="2458"/>
                    <a:pt x="8602" y="1985"/>
                    <a:pt x="7846" y="1733"/>
                  </a:cubicBezTo>
                  <a:lnTo>
                    <a:pt x="7688" y="1008"/>
                  </a:lnTo>
                  <a:cubicBezTo>
                    <a:pt x="7562" y="410"/>
                    <a:pt x="7058" y="0"/>
                    <a:pt x="6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10383;p68">
            <a:extLst>
              <a:ext uri="{FF2B5EF4-FFF2-40B4-BE49-F238E27FC236}">
                <a16:creationId xmlns:a16="http://schemas.microsoft.com/office/drawing/2014/main" id="{5C8B32C9-AD05-4FA5-AA07-ADFF5E2CC1E8}"/>
              </a:ext>
            </a:extLst>
          </p:cNvPr>
          <p:cNvGrpSpPr/>
          <p:nvPr/>
        </p:nvGrpSpPr>
        <p:grpSpPr>
          <a:xfrm>
            <a:off x="7510682" y="2006443"/>
            <a:ext cx="367359" cy="361090"/>
            <a:chOff x="-55620975" y="2294725"/>
            <a:chExt cx="323750" cy="318225"/>
          </a:xfrm>
          <a:solidFill>
            <a:srgbClr val="000400"/>
          </a:solidFill>
        </p:grpSpPr>
        <p:sp>
          <p:nvSpPr>
            <p:cNvPr id="595" name="Google Shape;10384;p68">
              <a:extLst>
                <a:ext uri="{FF2B5EF4-FFF2-40B4-BE49-F238E27FC236}">
                  <a16:creationId xmlns:a16="http://schemas.microsoft.com/office/drawing/2014/main" id="{1AF4965B-1BF5-4FB4-A5DE-9F8BFBBC4388}"/>
                </a:ext>
              </a:extLst>
            </p:cNvPr>
            <p:cNvSpPr/>
            <p:nvPr/>
          </p:nvSpPr>
          <p:spPr>
            <a:xfrm>
              <a:off x="-5549652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23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23"/>
                  </a:cubicBezTo>
                  <a:cubicBezTo>
                    <a:pt x="2931" y="465"/>
                    <a:pt x="2931" y="245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0385;p68">
              <a:extLst>
                <a:ext uri="{FF2B5EF4-FFF2-40B4-BE49-F238E27FC236}">
                  <a16:creationId xmlns:a16="http://schemas.microsoft.com/office/drawing/2014/main" id="{6CF1FE0D-3DDA-4DB8-ACAF-600706E9A185}"/>
                </a:ext>
              </a:extLst>
            </p:cNvPr>
            <p:cNvSpPr/>
            <p:nvPr/>
          </p:nvSpPr>
          <p:spPr>
            <a:xfrm>
              <a:off x="-55505975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0386;p68">
              <a:extLst>
                <a:ext uri="{FF2B5EF4-FFF2-40B4-BE49-F238E27FC236}">
                  <a16:creationId xmlns:a16="http://schemas.microsoft.com/office/drawing/2014/main" id="{4C2A3CDA-B676-4690-A2D6-6657ED2698B7}"/>
                </a:ext>
              </a:extLst>
            </p:cNvPr>
            <p:cNvSpPr/>
            <p:nvPr/>
          </p:nvSpPr>
          <p:spPr>
            <a:xfrm>
              <a:off x="-55431150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0387;p68">
              <a:extLst>
                <a:ext uri="{FF2B5EF4-FFF2-40B4-BE49-F238E27FC236}">
                  <a16:creationId xmlns:a16="http://schemas.microsoft.com/office/drawing/2014/main" id="{FFFB98C0-290F-407F-A308-51C68E880AC7}"/>
                </a:ext>
              </a:extLst>
            </p:cNvPr>
            <p:cNvSpPr/>
            <p:nvPr/>
          </p:nvSpPr>
          <p:spPr>
            <a:xfrm>
              <a:off x="-55620975" y="2294725"/>
              <a:ext cx="323750" cy="318225"/>
            </a:xfrm>
            <a:custGeom>
              <a:avLst/>
              <a:gdLst/>
              <a:ahLst/>
              <a:cxnLst/>
              <a:rect l="l" t="t" r="r" b="b"/>
              <a:pathLst>
                <a:path w="12950" h="12729" extrusionOk="0">
                  <a:moveTo>
                    <a:pt x="6459" y="851"/>
                  </a:moveTo>
                  <a:lnTo>
                    <a:pt x="11343" y="4506"/>
                  </a:lnTo>
                  <a:lnTo>
                    <a:pt x="1576" y="4506"/>
                  </a:lnTo>
                  <a:lnTo>
                    <a:pt x="6459" y="851"/>
                  </a:lnTo>
                  <a:close/>
                  <a:moveTo>
                    <a:pt x="2364" y="5987"/>
                  </a:moveTo>
                  <a:lnTo>
                    <a:pt x="2364" y="7499"/>
                  </a:lnTo>
                  <a:cubicBezTo>
                    <a:pt x="1923" y="7499"/>
                    <a:pt x="1608" y="7152"/>
                    <a:pt x="1608" y="6743"/>
                  </a:cubicBezTo>
                  <a:cubicBezTo>
                    <a:pt x="1608" y="6365"/>
                    <a:pt x="1923" y="5987"/>
                    <a:pt x="2364" y="5987"/>
                  </a:cubicBezTo>
                  <a:close/>
                  <a:moveTo>
                    <a:pt x="10555" y="5987"/>
                  </a:moveTo>
                  <a:cubicBezTo>
                    <a:pt x="10964" y="5987"/>
                    <a:pt x="11280" y="6365"/>
                    <a:pt x="11280" y="6743"/>
                  </a:cubicBezTo>
                  <a:cubicBezTo>
                    <a:pt x="11280" y="7152"/>
                    <a:pt x="10964" y="7499"/>
                    <a:pt x="10555" y="7499"/>
                  </a:cubicBezTo>
                  <a:lnTo>
                    <a:pt x="10555" y="5987"/>
                  </a:lnTo>
                  <a:close/>
                  <a:moveTo>
                    <a:pt x="9830" y="5262"/>
                  </a:moveTo>
                  <a:cubicBezTo>
                    <a:pt x="9799" y="5798"/>
                    <a:pt x="9799" y="8287"/>
                    <a:pt x="9799" y="8633"/>
                  </a:cubicBezTo>
                  <a:cubicBezTo>
                    <a:pt x="9799" y="10492"/>
                    <a:pt x="8287" y="11973"/>
                    <a:pt x="6459" y="11973"/>
                  </a:cubicBezTo>
                  <a:cubicBezTo>
                    <a:pt x="4600" y="11973"/>
                    <a:pt x="3088" y="10492"/>
                    <a:pt x="3088" y="8633"/>
                  </a:cubicBezTo>
                  <a:lnTo>
                    <a:pt x="3088" y="5262"/>
                  </a:lnTo>
                  <a:close/>
                  <a:moveTo>
                    <a:pt x="6459" y="1"/>
                  </a:moveTo>
                  <a:cubicBezTo>
                    <a:pt x="6381" y="1"/>
                    <a:pt x="6302" y="32"/>
                    <a:pt x="6239" y="95"/>
                  </a:cubicBezTo>
                  <a:lnTo>
                    <a:pt x="253" y="4569"/>
                  </a:lnTo>
                  <a:cubicBezTo>
                    <a:pt x="1" y="4790"/>
                    <a:pt x="158" y="5231"/>
                    <a:pt x="505" y="5231"/>
                  </a:cubicBezTo>
                  <a:lnTo>
                    <a:pt x="2395" y="5231"/>
                  </a:lnTo>
                  <a:cubicBezTo>
                    <a:pt x="1576" y="5231"/>
                    <a:pt x="883" y="5924"/>
                    <a:pt x="883" y="6743"/>
                  </a:cubicBezTo>
                  <a:cubicBezTo>
                    <a:pt x="883" y="7562"/>
                    <a:pt x="1576" y="8255"/>
                    <a:pt x="2395" y="8255"/>
                  </a:cubicBezTo>
                  <a:lnTo>
                    <a:pt x="2395" y="8633"/>
                  </a:lnTo>
                  <a:cubicBezTo>
                    <a:pt x="2395" y="10870"/>
                    <a:pt x="4254" y="12729"/>
                    <a:pt x="6491" y="12729"/>
                  </a:cubicBezTo>
                  <a:cubicBezTo>
                    <a:pt x="8728" y="12729"/>
                    <a:pt x="10586" y="10870"/>
                    <a:pt x="10586" y="8633"/>
                  </a:cubicBezTo>
                  <a:lnTo>
                    <a:pt x="10586" y="8255"/>
                  </a:lnTo>
                  <a:cubicBezTo>
                    <a:pt x="11406" y="8255"/>
                    <a:pt x="12067" y="7562"/>
                    <a:pt x="12067" y="6743"/>
                  </a:cubicBezTo>
                  <a:cubicBezTo>
                    <a:pt x="12067" y="5924"/>
                    <a:pt x="11406" y="5231"/>
                    <a:pt x="10586" y="5231"/>
                  </a:cubicBezTo>
                  <a:lnTo>
                    <a:pt x="12477" y="5231"/>
                  </a:lnTo>
                  <a:cubicBezTo>
                    <a:pt x="12792" y="5231"/>
                    <a:pt x="12949" y="4790"/>
                    <a:pt x="12666" y="4569"/>
                  </a:cubicBezTo>
                  <a:lnTo>
                    <a:pt x="6680" y="95"/>
                  </a:lnTo>
                  <a:cubicBezTo>
                    <a:pt x="6617" y="32"/>
                    <a:pt x="6538" y="1"/>
                    <a:pt x="64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0388;p68">
              <a:extLst>
                <a:ext uri="{FF2B5EF4-FFF2-40B4-BE49-F238E27FC236}">
                  <a16:creationId xmlns:a16="http://schemas.microsoft.com/office/drawing/2014/main" id="{85340E34-96A0-46B9-BED2-89214A296671}"/>
                </a:ext>
              </a:extLst>
            </p:cNvPr>
            <p:cNvSpPr/>
            <p:nvPr/>
          </p:nvSpPr>
          <p:spPr>
            <a:xfrm>
              <a:off x="-55450850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399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497"/>
                    <a:pt x="158" y="623"/>
                  </a:cubicBezTo>
                  <a:lnTo>
                    <a:pt x="914" y="1411"/>
                  </a:lnTo>
                  <a:cubicBezTo>
                    <a:pt x="993" y="1489"/>
                    <a:pt x="1088" y="1529"/>
                    <a:pt x="1178" y="1529"/>
                  </a:cubicBezTo>
                  <a:cubicBezTo>
                    <a:pt x="1269" y="1529"/>
                    <a:pt x="1356" y="1489"/>
                    <a:pt x="1419" y="1411"/>
                  </a:cubicBezTo>
                  <a:cubicBezTo>
                    <a:pt x="1576" y="1253"/>
                    <a:pt x="1576" y="1001"/>
                    <a:pt x="1419" y="907"/>
                  </a:cubicBezTo>
                  <a:lnTo>
                    <a:pt x="662" y="119"/>
                  </a:lnTo>
                  <a:cubicBezTo>
                    <a:pt x="584" y="40"/>
                    <a:pt x="489" y="1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0389;p68">
              <a:extLst>
                <a:ext uri="{FF2B5EF4-FFF2-40B4-BE49-F238E27FC236}">
                  <a16:creationId xmlns:a16="http://schemas.microsoft.com/office/drawing/2014/main" id="{C8EDC2DE-C3DA-4978-9AE4-735FC542AB19}"/>
                </a:ext>
              </a:extLst>
            </p:cNvPr>
            <p:cNvSpPr/>
            <p:nvPr/>
          </p:nvSpPr>
          <p:spPr>
            <a:xfrm>
              <a:off x="-55506775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1139" y="1"/>
                  </a:moveTo>
                  <a:cubicBezTo>
                    <a:pt x="1041" y="1"/>
                    <a:pt x="946" y="40"/>
                    <a:pt x="883" y="119"/>
                  </a:cubicBezTo>
                  <a:lnTo>
                    <a:pt x="159" y="907"/>
                  </a:lnTo>
                  <a:cubicBezTo>
                    <a:pt x="1" y="1064"/>
                    <a:pt x="1" y="1285"/>
                    <a:pt x="159" y="1411"/>
                  </a:cubicBezTo>
                  <a:cubicBezTo>
                    <a:pt x="237" y="1489"/>
                    <a:pt x="332" y="1529"/>
                    <a:pt x="422" y="1529"/>
                  </a:cubicBezTo>
                  <a:cubicBezTo>
                    <a:pt x="513" y="1529"/>
                    <a:pt x="600" y="1489"/>
                    <a:pt x="663" y="1411"/>
                  </a:cubicBezTo>
                  <a:lnTo>
                    <a:pt x="1419" y="623"/>
                  </a:lnTo>
                  <a:cubicBezTo>
                    <a:pt x="1576" y="466"/>
                    <a:pt x="1576" y="213"/>
                    <a:pt x="1419" y="119"/>
                  </a:cubicBezTo>
                  <a:cubicBezTo>
                    <a:pt x="1340" y="40"/>
                    <a:pt x="1238" y="1"/>
                    <a:pt x="1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10390;p68">
            <a:extLst>
              <a:ext uri="{FF2B5EF4-FFF2-40B4-BE49-F238E27FC236}">
                <a16:creationId xmlns:a16="http://schemas.microsoft.com/office/drawing/2014/main" id="{7E30A1C9-770A-4E91-9017-CCFC3314EAEB}"/>
              </a:ext>
            </a:extLst>
          </p:cNvPr>
          <p:cNvGrpSpPr/>
          <p:nvPr/>
        </p:nvGrpSpPr>
        <p:grpSpPr>
          <a:xfrm>
            <a:off x="7512923" y="2458942"/>
            <a:ext cx="362877" cy="361175"/>
            <a:chOff x="-55620175" y="2686900"/>
            <a:chExt cx="319800" cy="318300"/>
          </a:xfrm>
          <a:solidFill>
            <a:srgbClr val="000400"/>
          </a:solidFill>
        </p:grpSpPr>
        <p:sp>
          <p:nvSpPr>
            <p:cNvPr id="602" name="Google Shape;10391;p68">
              <a:extLst>
                <a:ext uri="{FF2B5EF4-FFF2-40B4-BE49-F238E27FC236}">
                  <a16:creationId xmlns:a16="http://schemas.microsoft.com/office/drawing/2014/main" id="{B58071A5-1222-47FD-B90A-B1BC4EAC2DA7}"/>
                </a:ext>
              </a:extLst>
            </p:cNvPr>
            <p:cNvSpPr/>
            <p:nvPr/>
          </p:nvSpPr>
          <p:spPr>
            <a:xfrm>
              <a:off x="-55514650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0392;p68">
              <a:extLst>
                <a:ext uri="{FF2B5EF4-FFF2-40B4-BE49-F238E27FC236}">
                  <a16:creationId xmlns:a16="http://schemas.microsoft.com/office/drawing/2014/main" id="{B2AED5B4-7211-4A1D-BB87-F26CA4CF82CC}"/>
                </a:ext>
              </a:extLst>
            </p:cNvPr>
            <p:cNvSpPr/>
            <p:nvPr/>
          </p:nvSpPr>
          <p:spPr>
            <a:xfrm>
              <a:off x="-5545005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0393;p68">
              <a:extLst>
                <a:ext uri="{FF2B5EF4-FFF2-40B4-BE49-F238E27FC236}">
                  <a16:creationId xmlns:a16="http://schemas.microsoft.com/office/drawing/2014/main" id="{1785E52A-B19D-465B-951B-62105F912975}"/>
                </a:ext>
              </a:extLst>
            </p:cNvPr>
            <p:cNvSpPr/>
            <p:nvPr/>
          </p:nvSpPr>
          <p:spPr>
            <a:xfrm>
              <a:off x="-55524875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0394;p68">
              <a:extLst>
                <a:ext uri="{FF2B5EF4-FFF2-40B4-BE49-F238E27FC236}">
                  <a16:creationId xmlns:a16="http://schemas.microsoft.com/office/drawing/2014/main" id="{E97BF187-3AA7-4600-A9DF-A00AAEE06147}"/>
                </a:ext>
              </a:extLst>
            </p:cNvPr>
            <p:cNvSpPr/>
            <p:nvPr/>
          </p:nvSpPr>
          <p:spPr>
            <a:xfrm>
              <a:off x="-55620175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10395;p68">
            <a:extLst>
              <a:ext uri="{FF2B5EF4-FFF2-40B4-BE49-F238E27FC236}">
                <a16:creationId xmlns:a16="http://schemas.microsoft.com/office/drawing/2014/main" id="{3689EDDF-FB4F-4839-8CE2-53FB27C7F95A}"/>
              </a:ext>
            </a:extLst>
          </p:cNvPr>
          <p:cNvGrpSpPr/>
          <p:nvPr/>
        </p:nvGrpSpPr>
        <p:grpSpPr>
          <a:xfrm>
            <a:off x="6198887" y="2911936"/>
            <a:ext cx="361969" cy="361090"/>
            <a:chOff x="-53690500" y="1903275"/>
            <a:chExt cx="319000" cy="318225"/>
          </a:xfrm>
          <a:solidFill>
            <a:srgbClr val="000400"/>
          </a:solidFill>
        </p:grpSpPr>
        <p:sp>
          <p:nvSpPr>
            <p:cNvPr id="607" name="Google Shape;10396;p68">
              <a:extLst>
                <a:ext uri="{FF2B5EF4-FFF2-40B4-BE49-F238E27FC236}">
                  <a16:creationId xmlns:a16="http://schemas.microsoft.com/office/drawing/2014/main" id="{58F6B960-1F3E-4F8B-A034-1DE8A9929789}"/>
                </a:ext>
              </a:extLst>
            </p:cNvPr>
            <p:cNvSpPr/>
            <p:nvPr/>
          </p:nvSpPr>
          <p:spPr>
            <a:xfrm>
              <a:off x="-53567625" y="2136625"/>
              <a:ext cx="71675" cy="29750"/>
            </a:xfrm>
            <a:custGeom>
              <a:avLst/>
              <a:gdLst/>
              <a:ahLst/>
              <a:cxnLst/>
              <a:rect l="l" t="t" r="r" b="b"/>
              <a:pathLst>
                <a:path w="2867" h="1190" extrusionOk="0">
                  <a:moveTo>
                    <a:pt x="366" y="0"/>
                  </a:moveTo>
                  <a:cubicBezTo>
                    <a:pt x="276" y="0"/>
                    <a:pt x="189" y="40"/>
                    <a:pt x="126" y="118"/>
                  </a:cubicBezTo>
                  <a:cubicBezTo>
                    <a:pt x="0" y="244"/>
                    <a:pt x="0" y="465"/>
                    <a:pt x="126" y="622"/>
                  </a:cubicBezTo>
                  <a:cubicBezTo>
                    <a:pt x="473" y="969"/>
                    <a:pt x="945" y="1190"/>
                    <a:pt x="1418" y="1190"/>
                  </a:cubicBezTo>
                  <a:cubicBezTo>
                    <a:pt x="1890" y="1190"/>
                    <a:pt x="2395" y="969"/>
                    <a:pt x="2710" y="622"/>
                  </a:cubicBezTo>
                  <a:cubicBezTo>
                    <a:pt x="2867" y="465"/>
                    <a:pt x="2867" y="244"/>
                    <a:pt x="2710" y="118"/>
                  </a:cubicBezTo>
                  <a:cubicBezTo>
                    <a:pt x="2631" y="40"/>
                    <a:pt x="2536" y="0"/>
                    <a:pt x="2446" y="0"/>
                  </a:cubicBezTo>
                  <a:cubicBezTo>
                    <a:pt x="2355" y="0"/>
                    <a:pt x="2269" y="40"/>
                    <a:pt x="2206" y="118"/>
                  </a:cubicBezTo>
                  <a:cubicBezTo>
                    <a:pt x="2017" y="307"/>
                    <a:pt x="1701" y="433"/>
                    <a:pt x="1418" y="433"/>
                  </a:cubicBezTo>
                  <a:cubicBezTo>
                    <a:pt x="1103" y="433"/>
                    <a:pt x="819" y="307"/>
                    <a:pt x="630" y="118"/>
                  </a:cubicBezTo>
                  <a:cubicBezTo>
                    <a:pt x="552" y="40"/>
                    <a:pt x="457" y="0"/>
                    <a:pt x="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0397;p68">
              <a:extLst>
                <a:ext uri="{FF2B5EF4-FFF2-40B4-BE49-F238E27FC236}">
                  <a16:creationId xmlns:a16="http://schemas.microsoft.com/office/drawing/2014/main" id="{D24F705C-93BB-4AB2-917F-47AD6E1C5F12}"/>
                </a:ext>
              </a:extLst>
            </p:cNvPr>
            <p:cNvSpPr/>
            <p:nvPr/>
          </p:nvSpPr>
          <p:spPr>
            <a:xfrm>
              <a:off x="-535022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0398;p68">
              <a:extLst>
                <a:ext uri="{FF2B5EF4-FFF2-40B4-BE49-F238E27FC236}">
                  <a16:creationId xmlns:a16="http://schemas.microsoft.com/office/drawing/2014/main" id="{FFB0ED4A-E616-44C6-B2DF-0AFBD0E05D6F}"/>
                </a:ext>
              </a:extLst>
            </p:cNvPr>
            <p:cNvSpPr/>
            <p:nvPr/>
          </p:nvSpPr>
          <p:spPr>
            <a:xfrm>
              <a:off x="-53577075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0399;p68">
              <a:extLst>
                <a:ext uri="{FF2B5EF4-FFF2-40B4-BE49-F238E27FC236}">
                  <a16:creationId xmlns:a16="http://schemas.microsoft.com/office/drawing/2014/main" id="{A1A4F480-F944-44DC-B1D7-3FCF481DB4B6}"/>
                </a:ext>
              </a:extLst>
            </p:cNvPr>
            <p:cNvSpPr/>
            <p:nvPr/>
          </p:nvSpPr>
          <p:spPr>
            <a:xfrm>
              <a:off x="-53690500" y="19032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735" y="4475"/>
                  </a:moveTo>
                  <a:lnTo>
                    <a:pt x="9735" y="5262"/>
                  </a:lnTo>
                  <a:lnTo>
                    <a:pt x="2993" y="5262"/>
                  </a:lnTo>
                  <a:lnTo>
                    <a:pt x="2993" y="4475"/>
                  </a:lnTo>
                  <a:close/>
                  <a:moveTo>
                    <a:pt x="9767" y="6018"/>
                  </a:moveTo>
                  <a:lnTo>
                    <a:pt x="9767" y="8633"/>
                  </a:lnTo>
                  <a:cubicBezTo>
                    <a:pt x="9767" y="10461"/>
                    <a:pt x="8255" y="11973"/>
                    <a:pt x="6427" y="11973"/>
                  </a:cubicBezTo>
                  <a:cubicBezTo>
                    <a:pt x="4569" y="11973"/>
                    <a:pt x="3088" y="10461"/>
                    <a:pt x="3088" y="8633"/>
                  </a:cubicBezTo>
                  <a:lnTo>
                    <a:pt x="3088" y="6018"/>
                  </a:lnTo>
                  <a:close/>
                  <a:moveTo>
                    <a:pt x="6459" y="757"/>
                  </a:moveTo>
                  <a:cubicBezTo>
                    <a:pt x="9578" y="757"/>
                    <a:pt x="12098" y="3277"/>
                    <a:pt x="12098" y="6365"/>
                  </a:cubicBezTo>
                  <a:lnTo>
                    <a:pt x="12098" y="11973"/>
                  </a:lnTo>
                  <a:lnTo>
                    <a:pt x="8727" y="11973"/>
                  </a:lnTo>
                  <a:cubicBezTo>
                    <a:pt x="9798" y="11217"/>
                    <a:pt x="10460" y="9988"/>
                    <a:pt x="10460" y="8633"/>
                  </a:cubicBezTo>
                  <a:lnTo>
                    <a:pt x="10460" y="4097"/>
                  </a:lnTo>
                  <a:cubicBezTo>
                    <a:pt x="10460" y="3908"/>
                    <a:pt x="10303" y="3750"/>
                    <a:pt x="10114" y="3750"/>
                  </a:cubicBezTo>
                  <a:lnTo>
                    <a:pt x="6774" y="3750"/>
                  </a:lnTo>
                  <a:lnTo>
                    <a:pt x="6774" y="2994"/>
                  </a:lnTo>
                  <a:lnTo>
                    <a:pt x="7121" y="2994"/>
                  </a:lnTo>
                  <a:cubicBezTo>
                    <a:pt x="7310" y="2994"/>
                    <a:pt x="7467" y="2836"/>
                    <a:pt x="7467" y="2616"/>
                  </a:cubicBezTo>
                  <a:cubicBezTo>
                    <a:pt x="7467" y="2427"/>
                    <a:pt x="7310" y="2269"/>
                    <a:pt x="7121" y="2269"/>
                  </a:cubicBezTo>
                  <a:lnTo>
                    <a:pt x="6774" y="2269"/>
                  </a:lnTo>
                  <a:lnTo>
                    <a:pt x="6774" y="1923"/>
                  </a:lnTo>
                  <a:cubicBezTo>
                    <a:pt x="6774" y="1734"/>
                    <a:pt x="6616" y="1576"/>
                    <a:pt x="6427" y="1576"/>
                  </a:cubicBezTo>
                  <a:cubicBezTo>
                    <a:pt x="6207" y="1576"/>
                    <a:pt x="6049" y="1734"/>
                    <a:pt x="6049" y="1923"/>
                  </a:cubicBezTo>
                  <a:lnTo>
                    <a:pt x="6049" y="2269"/>
                  </a:lnTo>
                  <a:lnTo>
                    <a:pt x="5703" y="2269"/>
                  </a:lnTo>
                  <a:cubicBezTo>
                    <a:pt x="5514" y="2269"/>
                    <a:pt x="5356" y="2427"/>
                    <a:pt x="5356" y="2616"/>
                  </a:cubicBezTo>
                  <a:cubicBezTo>
                    <a:pt x="5356" y="2836"/>
                    <a:pt x="5514" y="2994"/>
                    <a:pt x="5703" y="2994"/>
                  </a:cubicBezTo>
                  <a:lnTo>
                    <a:pt x="6049" y="2994"/>
                  </a:lnTo>
                  <a:lnTo>
                    <a:pt x="6049" y="3750"/>
                  </a:lnTo>
                  <a:lnTo>
                    <a:pt x="2710" y="3750"/>
                  </a:lnTo>
                  <a:cubicBezTo>
                    <a:pt x="2521" y="3750"/>
                    <a:pt x="2363" y="3908"/>
                    <a:pt x="2363" y="4097"/>
                  </a:cubicBezTo>
                  <a:lnTo>
                    <a:pt x="2363" y="8633"/>
                  </a:lnTo>
                  <a:cubicBezTo>
                    <a:pt x="2363" y="9988"/>
                    <a:pt x="3088" y="11217"/>
                    <a:pt x="4096" y="11973"/>
                  </a:cubicBezTo>
                  <a:lnTo>
                    <a:pt x="820" y="11973"/>
                  </a:lnTo>
                  <a:lnTo>
                    <a:pt x="820" y="6365"/>
                  </a:lnTo>
                  <a:cubicBezTo>
                    <a:pt x="820" y="3277"/>
                    <a:pt x="3340" y="757"/>
                    <a:pt x="6459" y="757"/>
                  </a:cubicBezTo>
                  <a:close/>
                  <a:moveTo>
                    <a:pt x="6364" y="1"/>
                  </a:moveTo>
                  <a:cubicBezTo>
                    <a:pt x="2867" y="1"/>
                    <a:pt x="0" y="2868"/>
                    <a:pt x="0" y="6365"/>
                  </a:cubicBezTo>
                  <a:lnTo>
                    <a:pt x="0" y="12351"/>
                  </a:lnTo>
                  <a:cubicBezTo>
                    <a:pt x="0" y="12571"/>
                    <a:pt x="158" y="12729"/>
                    <a:pt x="347" y="12729"/>
                  </a:cubicBezTo>
                  <a:lnTo>
                    <a:pt x="12319" y="12729"/>
                  </a:lnTo>
                  <a:cubicBezTo>
                    <a:pt x="12508" y="12729"/>
                    <a:pt x="12665" y="12571"/>
                    <a:pt x="12665" y="12351"/>
                  </a:cubicBezTo>
                  <a:lnTo>
                    <a:pt x="12665" y="6365"/>
                  </a:lnTo>
                  <a:cubicBezTo>
                    <a:pt x="12760" y="2868"/>
                    <a:pt x="989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10400;p68">
            <a:extLst>
              <a:ext uri="{FF2B5EF4-FFF2-40B4-BE49-F238E27FC236}">
                <a16:creationId xmlns:a16="http://schemas.microsoft.com/office/drawing/2014/main" id="{980EB065-3DCF-4ACF-A178-5E9AAAD08BCD}"/>
              </a:ext>
            </a:extLst>
          </p:cNvPr>
          <p:cNvGrpSpPr/>
          <p:nvPr/>
        </p:nvGrpSpPr>
        <p:grpSpPr>
          <a:xfrm>
            <a:off x="6221226" y="3365399"/>
            <a:ext cx="317290" cy="359303"/>
            <a:chOff x="-53670800" y="2296300"/>
            <a:chExt cx="279625" cy="316650"/>
          </a:xfrm>
          <a:solidFill>
            <a:srgbClr val="000400"/>
          </a:solidFill>
        </p:grpSpPr>
        <p:sp>
          <p:nvSpPr>
            <p:cNvPr id="612" name="Google Shape;10401;p68">
              <a:extLst>
                <a:ext uri="{FF2B5EF4-FFF2-40B4-BE49-F238E27FC236}">
                  <a16:creationId xmlns:a16="http://schemas.microsoft.com/office/drawing/2014/main" id="{3222CD3E-8EFF-4284-9574-6E5400F8BB05}"/>
                </a:ext>
              </a:extLst>
            </p:cNvPr>
            <p:cNvSpPr/>
            <p:nvPr/>
          </p:nvSpPr>
          <p:spPr>
            <a:xfrm>
              <a:off x="-53567625" y="25272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710" y="40"/>
                    <a:pt x="2615" y="1"/>
                    <a:pt x="2517" y="1"/>
                  </a:cubicBezTo>
                  <a:cubicBezTo>
                    <a:pt x="2418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82" y="308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0402;p68">
              <a:extLst>
                <a:ext uri="{FF2B5EF4-FFF2-40B4-BE49-F238E27FC236}">
                  <a16:creationId xmlns:a16="http://schemas.microsoft.com/office/drawing/2014/main" id="{C0EC505D-9A38-4EAA-89EE-36342A2212AB}"/>
                </a:ext>
              </a:extLst>
            </p:cNvPr>
            <p:cNvSpPr/>
            <p:nvPr/>
          </p:nvSpPr>
          <p:spPr>
            <a:xfrm>
              <a:off x="-53502250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0403;p68">
              <a:extLst>
                <a:ext uri="{FF2B5EF4-FFF2-40B4-BE49-F238E27FC236}">
                  <a16:creationId xmlns:a16="http://schemas.microsoft.com/office/drawing/2014/main" id="{952C672A-F017-45E9-AF5A-34F25F0F7F98}"/>
                </a:ext>
              </a:extLst>
            </p:cNvPr>
            <p:cNvSpPr/>
            <p:nvPr/>
          </p:nvSpPr>
          <p:spPr>
            <a:xfrm>
              <a:off x="-53577075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0404;p68">
              <a:extLst>
                <a:ext uri="{FF2B5EF4-FFF2-40B4-BE49-F238E27FC236}">
                  <a16:creationId xmlns:a16="http://schemas.microsoft.com/office/drawing/2014/main" id="{8A1B593D-4045-47B6-85DA-6CBD1B689E8A}"/>
                </a:ext>
              </a:extLst>
            </p:cNvPr>
            <p:cNvSpPr/>
            <p:nvPr/>
          </p:nvSpPr>
          <p:spPr>
            <a:xfrm>
              <a:off x="-5367080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1481" y="6680"/>
                  </a:moveTo>
                  <a:lnTo>
                    <a:pt x="1481" y="7026"/>
                  </a:lnTo>
                  <a:lnTo>
                    <a:pt x="1481" y="8129"/>
                  </a:lnTo>
                  <a:cubicBezTo>
                    <a:pt x="1450" y="8134"/>
                    <a:pt x="1421" y="8136"/>
                    <a:pt x="1391" y="8136"/>
                  </a:cubicBezTo>
                  <a:cubicBezTo>
                    <a:pt x="1026" y="8136"/>
                    <a:pt x="756" y="7786"/>
                    <a:pt x="756" y="7436"/>
                  </a:cubicBezTo>
                  <a:cubicBezTo>
                    <a:pt x="756" y="7026"/>
                    <a:pt x="1103" y="6680"/>
                    <a:pt x="1481" y="6680"/>
                  </a:cubicBezTo>
                  <a:close/>
                  <a:moveTo>
                    <a:pt x="9672" y="6711"/>
                  </a:moveTo>
                  <a:cubicBezTo>
                    <a:pt x="10082" y="6711"/>
                    <a:pt x="10428" y="7026"/>
                    <a:pt x="10428" y="7467"/>
                  </a:cubicBezTo>
                  <a:cubicBezTo>
                    <a:pt x="10428" y="7814"/>
                    <a:pt x="10113" y="8192"/>
                    <a:pt x="9672" y="8192"/>
                  </a:cubicBezTo>
                  <a:lnTo>
                    <a:pt x="9672" y="7089"/>
                  </a:lnTo>
                  <a:lnTo>
                    <a:pt x="9672" y="6711"/>
                  </a:lnTo>
                  <a:close/>
                  <a:moveTo>
                    <a:pt x="5576" y="3718"/>
                  </a:moveTo>
                  <a:cubicBezTo>
                    <a:pt x="7435" y="3718"/>
                    <a:pt x="8947" y="5231"/>
                    <a:pt x="8947" y="7089"/>
                  </a:cubicBezTo>
                  <a:lnTo>
                    <a:pt x="8947" y="9326"/>
                  </a:lnTo>
                  <a:cubicBezTo>
                    <a:pt x="8947" y="10775"/>
                    <a:pt x="7750" y="11910"/>
                    <a:pt x="6333" y="11910"/>
                  </a:cubicBezTo>
                  <a:lnTo>
                    <a:pt x="4852" y="11910"/>
                  </a:lnTo>
                  <a:cubicBezTo>
                    <a:pt x="3371" y="11910"/>
                    <a:pt x="2237" y="10744"/>
                    <a:pt x="2237" y="9326"/>
                  </a:cubicBezTo>
                  <a:lnTo>
                    <a:pt x="2237" y="7089"/>
                  </a:lnTo>
                  <a:cubicBezTo>
                    <a:pt x="2237" y="5231"/>
                    <a:pt x="3749" y="3718"/>
                    <a:pt x="5576" y="3718"/>
                  </a:cubicBezTo>
                  <a:close/>
                  <a:moveTo>
                    <a:pt x="7089" y="1"/>
                  </a:moveTo>
                  <a:cubicBezTo>
                    <a:pt x="6080" y="1"/>
                    <a:pt x="5230" y="820"/>
                    <a:pt x="5230" y="1828"/>
                  </a:cubicBezTo>
                  <a:lnTo>
                    <a:pt x="5230" y="2994"/>
                  </a:lnTo>
                  <a:cubicBezTo>
                    <a:pt x="3560" y="3151"/>
                    <a:pt x="2142" y="4348"/>
                    <a:pt x="1670" y="5924"/>
                  </a:cubicBezTo>
                  <a:lnTo>
                    <a:pt x="1512" y="5924"/>
                  </a:lnTo>
                  <a:cubicBezTo>
                    <a:pt x="662" y="5924"/>
                    <a:pt x="0" y="6585"/>
                    <a:pt x="0" y="7436"/>
                  </a:cubicBezTo>
                  <a:cubicBezTo>
                    <a:pt x="0" y="8255"/>
                    <a:pt x="662" y="8917"/>
                    <a:pt x="1512" y="8917"/>
                  </a:cubicBezTo>
                  <a:lnTo>
                    <a:pt x="1512" y="9326"/>
                  </a:lnTo>
                  <a:cubicBezTo>
                    <a:pt x="1512" y="11185"/>
                    <a:pt x="2993" y="12666"/>
                    <a:pt x="4852" y="12666"/>
                  </a:cubicBezTo>
                  <a:lnTo>
                    <a:pt x="6333" y="12666"/>
                  </a:lnTo>
                  <a:cubicBezTo>
                    <a:pt x="8191" y="12666"/>
                    <a:pt x="9704" y="11185"/>
                    <a:pt x="9704" y="9326"/>
                  </a:cubicBezTo>
                  <a:lnTo>
                    <a:pt x="9704" y="8917"/>
                  </a:lnTo>
                  <a:cubicBezTo>
                    <a:pt x="10523" y="8917"/>
                    <a:pt x="11184" y="8255"/>
                    <a:pt x="11184" y="7436"/>
                  </a:cubicBezTo>
                  <a:cubicBezTo>
                    <a:pt x="11184" y="6617"/>
                    <a:pt x="10523" y="5924"/>
                    <a:pt x="9672" y="5924"/>
                  </a:cubicBezTo>
                  <a:lnTo>
                    <a:pt x="9515" y="5924"/>
                  </a:lnTo>
                  <a:cubicBezTo>
                    <a:pt x="9042" y="4317"/>
                    <a:pt x="7687" y="3151"/>
                    <a:pt x="5954" y="2994"/>
                  </a:cubicBezTo>
                  <a:lnTo>
                    <a:pt x="5954" y="1828"/>
                  </a:lnTo>
                  <a:cubicBezTo>
                    <a:pt x="5954" y="1198"/>
                    <a:pt x="6459" y="725"/>
                    <a:pt x="7057" y="725"/>
                  </a:cubicBezTo>
                  <a:cubicBezTo>
                    <a:pt x="7687" y="725"/>
                    <a:pt x="8160" y="1230"/>
                    <a:pt x="8160" y="1828"/>
                  </a:cubicBezTo>
                  <a:cubicBezTo>
                    <a:pt x="8160" y="2017"/>
                    <a:pt x="8002" y="2206"/>
                    <a:pt x="7813" y="2206"/>
                  </a:cubicBezTo>
                  <a:cubicBezTo>
                    <a:pt x="7593" y="2206"/>
                    <a:pt x="7435" y="2017"/>
                    <a:pt x="7435" y="1828"/>
                  </a:cubicBezTo>
                  <a:cubicBezTo>
                    <a:pt x="7435" y="1639"/>
                    <a:pt x="7278" y="1482"/>
                    <a:pt x="7089" y="1482"/>
                  </a:cubicBezTo>
                  <a:cubicBezTo>
                    <a:pt x="6900" y="1482"/>
                    <a:pt x="6742" y="1639"/>
                    <a:pt x="6742" y="1828"/>
                  </a:cubicBezTo>
                  <a:cubicBezTo>
                    <a:pt x="6742" y="2458"/>
                    <a:pt x="7246" y="2931"/>
                    <a:pt x="7845" y="2931"/>
                  </a:cubicBezTo>
                  <a:cubicBezTo>
                    <a:pt x="8475" y="2931"/>
                    <a:pt x="8947" y="2427"/>
                    <a:pt x="8947" y="1828"/>
                  </a:cubicBezTo>
                  <a:cubicBezTo>
                    <a:pt x="8947" y="820"/>
                    <a:pt x="8128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10405;p68">
            <a:extLst>
              <a:ext uri="{FF2B5EF4-FFF2-40B4-BE49-F238E27FC236}">
                <a16:creationId xmlns:a16="http://schemas.microsoft.com/office/drawing/2014/main" id="{0716DEE9-CD90-4CF5-A9B2-0D4301F6C645}"/>
              </a:ext>
            </a:extLst>
          </p:cNvPr>
          <p:cNvGrpSpPr/>
          <p:nvPr/>
        </p:nvGrpSpPr>
        <p:grpSpPr>
          <a:xfrm>
            <a:off x="6198887" y="3830738"/>
            <a:ext cx="361969" cy="361544"/>
            <a:chOff x="-53690500" y="2686575"/>
            <a:chExt cx="319000" cy="318625"/>
          </a:xfrm>
          <a:solidFill>
            <a:srgbClr val="000400"/>
          </a:solidFill>
        </p:grpSpPr>
        <p:sp>
          <p:nvSpPr>
            <p:cNvPr id="617" name="Google Shape;10406;p68">
              <a:extLst>
                <a:ext uri="{FF2B5EF4-FFF2-40B4-BE49-F238E27FC236}">
                  <a16:creationId xmlns:a16="http://schemas.microsoft.com/office/drawing/2014/main" id="{8A7A8150-8AEF-4A6B-89C5-0FD8893AC8F4}"/>
                </a:ext>
              </a:extLst>
            </p:cNvPr>
            <p:cNvSpPr/>
            <p:nvPr/>
          </p:nvSpPr>
          <p:spPr>
            <a:xfrm>
              <a:off x="-53567625" y="2917925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55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55"/>
                  </a:cubicBezTo>
                  <a:cubicBezTo>
                    <a:pt x="2930" y="497"/>
                    <a:pt x="2930" y="245"/>
                    <a:pt x="2773" y="119"/>
                  </a:cubicBezTo>
                  <a:cubicBezTo>
                    <a:pt x="2710" y="72"/>
                    <a:pt x="2615" y="48"/>
                    <a:pt x="2517" y="48"/>
                  </a:cubicBezTo>
                  <a:cubicBezTo>
                    <a:pt x="2418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49" y="434"/>
                  </a:cubicBezTo>
                  <a:cubicBezTo>
                    <a:pt x="1134" y="434"/>
                    <a:pt x="882" y="340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0407;p68">
              <a:extLst>
                <a:ext uri="{FF2B5EF4-FFF2-40B4-BE49-F238E27FC236}">
                  <a16:creationId xmlns:a16="http://schemas.microsoft.com/office/drawing/2014/main" id="{FF030378-4F42-454F-9A51-5D0357E13918}"/>
                </a:ext>
              </a:extLst>
            </p:cNvPr>
            <p:cNvSpPr/>
            <p:nvPr/>
          </p:nvSpPr>
          <p:spPr>
            <a:xfrm>
              <a:off x="-535770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0408;p68">
              <a:extLst>
                <a:ext uri="{FF2B5EF4-FFF2-40B4-BE49-F238E27FC236}">
                  <a16:creationId xmlns:a16="http://schemas.microsoft.com/office/drawing/2014/main" id="{2F92AEDF-FAC8-472F-AADD-B6D65D92F45E}"/>
                </a:ext>
              </a:extLst>
            </p:cNvPr>
            <p:cNvSpPr/>
            <p:nvPr/>
          </p:nvSpPr>
          <p:spPr>
            <a:xfrm>
              <a:off x="-5350225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0409;p68">
              <a:extLst>
                <a:ext uri="{FF2B5EF4-FFF2-40B4-BE49-F238E27FC236}">
                  <a16:creationId xmlns:a16="http://schemas.microsoft.com/office/drawing/2014/main" id="{0EA5B7E0-D5EC-4AF2-AB0B-A7B279BCE0BF}"/>
                </a:ext>
              </a:extLst>
            </p:cNvPr>
            <p:cNvSpPr/>
            <p:nvPr/>
          </p:nvSpPr>
          <p:spPr>
            <a:xfrm>
              <a:off x="-53690500" y="2686575"/>
              <a:ext cx="319000" cy="318625"/>
            </a:xfrm>
            <a:custGeom>
              <a:avLst/>
              <a:gdLst/>
              <a:ahLst/>
              <a:cxnLst/>
              <a:rect l="l" t="t" r="r" b="b"/>
              <a:pathLst>
                <a:path w="12760" h="12745" extrusionOk="0">
                  <a:moveTo>
                    <a:pt x="6364" y="804"/>
                  </a:moveTo>
                  <a:lnTo>
                    <a:pt x="11059" y="3765"/>
                  </a:lnTo>
                  <a:lnTo>
                    <a:pt x="1702" y="3765"/>
                  </a:lnTo>
                  <a:lnTo>
                    <a:pt x="6364" y="804"/>
                  </a:lnTo>
                  <a:close/>
                  <a:moveTo>
                    <a:pt x="5797" y="4490"/>
                  </a:moveTo>
                  <a:cubicBezTo>
                    <a:pt x="5262" y="5404"/>
                    <a:pt x="4285" y="6002"/>
                    <a:pt x="3214" y="6002"/>
                  </a:cubicBezTo>
                  <a:lnTo>
                    <a:pt x="2237" y="6002"/>
                  </a:lnTo>
                  <a:cubicBezTo>
                    <a:pt x="1954" y="6002"/>
                    <a:pt x="1733" y="6065"/>
                    <a:pt x="1513" y="6191"/>
                  </a:cubicBezTo>
                  <a:lnTo>
                    <a:pt x="1513" y="4490"/>
                  </a:lnTo>
                  <a:close/>
                  <a:moveTo>
                    <a:pt x="11248" y="4490"/>
                  </a:moveTo>
                  <a:lnTo>
                    <a:pt x="11248" y="6191"/>
                  </a:lnTo>
                  <a:cubicBezTo>
                    <a:pt x="11027" y="6065"/>
                    <a:pt x="10775" y="6002"/>
                    <a:pt x="10523" y="6002"/>
                  </a:cubicBezTo>
                  <a:lnTo>
                    <a:pt x="9515" y="6002"/>
                  </a:lnTo>
                  <a:cubicBezTo>
                    <a:pt x="8475" y="6002"/>
                    <a:pt x="7467" y="5404"/>
                    <a:pt x="6963" y="4490"/>
                  </a:cubicBezTo>
                  <a:close/>
                  <a:moveTo>
                    <a:pt x="2237" y="6758"/>
                  </a:moveTo>
                  <a:lnTo>
                    <a:pt x="2237" y="8239"/>
                  </a:lnTo>
                  <a:cubicBezTo>
                    <a:pt x="1859" y="8239"/>
                    <a:pt x="1481" y="7892"/>
                    <a:pt x="1481" y="7483"/>
                  </a:cubicBezTo>
                  <a:cubicBezTo>
                    <a:pt x="1481" y="7105"/>
                    <a:pt x="1796" y="6758"/>
                    <a:pt x="2237" y="6758"/>
                  </a:cubicBezTo>
                  <a:close/>
                  <a:moveTo>
                    <a:pt x="10523" y="6758"/>
                  </a:moveTo>
                  <a:cubicBezTo>
                    <a:pt x="10901" y="6758"/>
                    <a:pt x="11248" y="7073"/>
                    <a:pt x="11248" y="7483"/>
                  </a:cubicBezTo>
                  <a:cubicBezTo>
                    <a:pt x="11248" y="7892"/>
                    <a:pt x="10933" y="8239"/>
                    <a:pt x="10523" y="8239"/>
                  </a:cubicBezTo>
                  <a:lnTo>
                    <a:pt x="10523" y="6758"/>
                  </a:lnTo>
                  <a:close/>
                  <a:moveTo>
                    <a:pt x="1481" y="8806"/>
                  </a:moveTo>
                  <a:cubicBezTo>
                    <a:pt x="1733" y="8901"/>
                    <a:pt x="1954" y="8995"/>
                    <a:pt x="2237" y="8995"/>
                  </a:cubicBezTo>
                  <a:cubicBezTo>
                    <a:pt x="2363" y="10224"/>
                    <a:pt x="2993" y="11326"/>
                    <a:pt x="4002" y="11988"/>
                  </a:cubicBezTo>
                  <a:lnTo>
                    <a:pt x="1481" y="11988"/>
                  </a:lnTo>
                  <a:lnTo>
                    <a:pt x="1481" y="8806"/>
                  </a:lnTo>
                  <a:close/>
                  <a:moveTo>
                    <a:pt x="6333" y="5025"/>
                  </a:moveTo>
                  <a:cubicBezTo>
                    <a:pt x="6585" y="5404"/>
                    <a:pt x="6932" y="5750"/>
                    <a:pt x="7310" y="6065"/>
                  </a:cubicBezTo>
                  <a:cubicBezTo>
                    <a:pt x="7940" y="6506"/>
                    <a:pt x="8696" y="6758"/>
                    <a:pt x="9452" y="6758"/>
                  </a:cubicBezTo>
                  <a:lnTo>
                    <a:pt x="9672" y="6758"/>
                  </a:lnTo>
                  <a:lnTo>
                    <a:pt x="9672" y="8586"/>
                  </a:lnTo>
                  <a:lnTo>
                    <a:pt x="9767" y="8586"/>
                  </a:lnTo>
                  <a:cubicBezTo>
                    <a:pt x="9767" y="10444"/>
                    <a:pt x="8223" y="11988"/>
                    <a:pt x="6364" y="11988"/>
                  </a:cubicBezTo>
                  <a:cubicBezTo>
                    <a:pt x="4537" y="11988"/>
                    <a:pt x="2993" y="10444"/>
                    <a:pt x="2993" y="8586"/>
                  </a:cubicBezTo>
                  <a:lnTo>
                    <a:pt x="2993" y="6758"/>
                  </a:lnTo>
                  <a:lnTo>
                    <a:pt x="3214" y="6758"/>
                  </a:lnTo>
                  <a:cubicBezTo>
                    <a:pt x="4002" y="6758"/>
                    <a:pt x="4726" y="6506"/>
                    <a:pt x="5356" y="6065"/>
                  </a:cubicBezTo>
                  <a:cubicBezTo>
                    <a:pt x="5734" y="5813"/>
                    <a:pt x="6112" y="5435"/>
                    <a:pt x="6333" y="5025"/>
                  </a:cubicBezTo>
                  <a:close/>
                  <a:moveTo>
                    <a:pt x="11248" y="8806"/>
                  </a:moveTo>
                  <a:lnTo>
                    <a:pt x="11248" y="12020"/>
                  </a:lnTo>
                  <a:lnTo>
                    <a:pt x="8727" y="12020"/>
                  </a:lnTo>
                  <a:lnTo>
                    <a:pt x="8727" y="11988"/>
                  </a:lnTo>
                  <a:cubicBezTo>
                    <a:pt x="9735" y="11326"/>
                    <a:pt x="10397" y="10224"/>
                    <a:pt x="10523" y="8995"/>
                  </a:cubicBezTo>
                  <a:cubicBezTo>
                    <a:pt x="10775" y="8995"/>
                    <a:pt x="11027" y="8901"/>
                    <a:pt x="11248" y="8806"/>
                  </a:cubicBezTo>
                  <a:close/>
                  <a:moveTo>
                    <a:pt x="6380" y="0"/>
                  </a:moveTo>
                  <a:cubicBezTo>
                    <a:pt x="6309" y="0"/>
                    <a:pt x="6238" y="16"/>
                    <a:pt x="6175" y="48"/>
                  </a:cubicBezTo>
                  <a:lnTo>
                    <a:pt x="189" y="3797"/>
                  </a:lnTo>
                  <a:cubicBezTo>
                    <a:pt x="32" y="3860"/>
                    <a:pt x="0" y="4080"/>
                    <a:pt x="32" y="4238"/>
                  </a:cubicBezTo>
                  <a:cubicBezTo>
                    <a:pt x="95" y="4395"/>
                    <a:pt x="252" y="4490"/>
                    <a:pt x="378" y="4490"/>
                  </a:cubicBezTo>
                  <a:lnTo>
                    <a:pt x="757" y="4490"/>
                  </a:lnTo>
                  <a:lnTo>
                    <a:pt x="757" y="12366"/>
                  </a:lnTo>
                  <a:cubicBezTo>
                    <a:pt x="757" y="12587"/>
                    <a:pt x="914" y="12744"/>
                    <a:pt x="1103" y="12744"/>
                  </a:cubicBezTo>
                  <a:lnTo>
                    <a:pt x="11626" y="12744"/>
                  </a:lnTo>
                  <a:cubicBezTo>
                    <a:pt x="11815" y="12744"/>
                    <a:pt x="11972" y="12587"/>
                    <a:pt x="11972" y="12366"/>
                  </a:cubicBezTo>
                  <a:lnTo>
                    <a:pt x="11972" y="4490"/>
                  </a:lnTo>
                  <a:lnTo>
                    <a:pt x="12319" y="4490"/>
                  </a:lnTo>
                  <a:cubicBezTo>
                    <a:pt x="12476" y="4490"/>
                    <a:pt x="12634" y="4395"/>
                    <a:pt x="12665" y="4238"/>
                  </a:cubicBezTo>
                  <a:cubicBezTo>
                    <a:pt x="12760" y="4080"/>
                    <a:pt x="12728" y="3923"/>
                    <a:pt x="12571" y="3797"/>
                  </a:cubicBezTo>
                  <a:lnTo>
                    <a:pt x="6585" y="48"/>
                  </a:lnTo>
                  <a:cubicBezTo>
                    <a:pt x="6522" y="16"/>
                    <a:pt x="6451" y="0"/>
                    <a:pt x="6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10410;p68">
            <a:extLst>
              <a:ext uri="{FF2B5EF4-FFF2-40B4-BE49-F238E27FC236}">
                <a16:creationId xmlns:a16="http://schemas.microsoft.com/office/drawing/2014/main" id="{C6A3A329-0067-443B-91E6-71B5BDFE8CF9}"/>
              </a:ext>
            </a:extLst>
          </p:cNvPr>
          <p:cNvGrpSpPr/>
          <p:nvPr/>
        </p:nvGrpSpPr>
        <p:grpSpPr>
          <a:xfrm>
            <a:off x="8008669" y="3373598"/>
            <a:ext cx="317319" cy="360948"/>
            <a:chOff x="-52092425" y="2303525"/>
            <a:chExt cx="279650" cy="318100"/>
          </a:xfrm>
          <a:solidFill>
            <a:srgbClr val="000400"/>
          </a:solidFill>
        </p:grpSpPr>
        <p:sp>
          <p:nvSpPr>
            <p:cNvPr id="622" name="Google Shape;10411;p68">
              <a:extLst>
                <a:ext uri="{FF2B5EF4-FFF2-40B4-BE49-F238E27FC236}">
                  <a16:creationId xmlns:a16="http://schemas.microsoft.com/office/drawing/2014/main" id="{4224A788-9EA1-4ADD-9036-45637F9148CC}"/>
                </a:ext>
              </a:extLst>
            </p:cNvPr>
            <p:cNvSpPr/>
            <p:nvPr/>
          </p:nvSpPr>
          <p:spPr>
            <a:xfrm>
              <a:off x="-51989225" y="253595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54"/>
                  </a:cubicBezTo>
                  <a:cubicBezTo>
                    <a:pt x="2899" y="496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39"/>
                    <a:pt x="1733" y="433"/>
                    <a:pt x="1449" y="433"/>
                  </a:cubicBezTo>
                  <a:cubicBezTo>
                    <a:pt x="1134" y="433"/>
                    <a:pt x="851" y="339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0412;p68">
              <a:extLst>
                <a:ext uri="{FF2B5EF4-FFF2-40B4-BE49-F238E27FC236}">
                  <a16:creationId xmlns:a16="http://schemas.microsoft.com/office/drawing/2014/main" id="{05E727FB-4318-4725-9273-5992F9A63708}"/>
                </a:ext>
              </a:extLst>
            </p:cNvPr>
            <p:cNvSpPr/>
            <p:nvPr/>
          </p:nvSpPr>
          <p:spPr>
            <a:xfrm>
              <a:off x="-52092425" y="2303525"/>
              <a:ext cx="279650" cy="318100"/>
            </a:xfrm>
            <a:custGeom>
              <a:avLst/>
              <a:gdLst/>
              <a:ahLst/>
              <a:cxnLst/>
              <a:rect l="l" t="t" r="r" b="b"/>
              <a:pathLst>
                <a:path w="11186" h="12724" extrusionOk="0">
                  <a:moveTo>
                    <a:pt x="9610" y="878"/>
                  </a:moveTo>
                  <a:lnTo>
                    <a:pt x="9295" y="2957"/>
                  </a:lnTo>
                  <a:cubicBezTo>
                    <a:pt x="8381" y="2957"/>
                    <a:pt x="7625" y="2327"/>
                    <a:pt x="7468" y="1476"/>
                  </a:cubicBezTo>
                  <a:lnTo>
                    <a:pt x="9610" y="878"/>
                  </a:lnTo>
                  <a:close/>
                  <a:moveTo>
                    <a:pt x="3719" y="1476"/>
                  </a:moveTo>
                  <a:cubicBezTo>
                    <a:pt x="4128" y="1476"/>
                    <a:pt x="4475" y="1791"/>
                    <a:pt x="4475" y="2201"/>
                  </a:cubicBezTo>
                  <a:cubicBezTo>
                    <a:pt x="4475" y="2610"/>
                    <a:pt x="4128" y="2957"/>
                    <a:pt x="3719" y="2957"/>
                  </a:cubicBezTo>
                  <a:cubicBezTo>
                    <a:pt x="3624" y="2957"/>
                    <a:pt x="3498" y="2925"/>
                    <a:pt x="3403" y="2894"/>
                  </a:cubicBezTo>
                  <a:cubicBezTo>
                    <a:pt x="3349" y="2861"/>
                    <a:pt x="3294" y="2847"/>
                    <a:pt x="3241" y="2847"/>
                  </a:cubicBezTo>
                  <a:cubicBezTo>
                    <a:pt x="3144" y="2847"/>
                    <a:pt x="3055" y="2895"/>
                    <a:pt x="2994" y="2957"/>
                  </a:cubicBezTo>
                  <a:cubicBezTo>
                    <a:pt x="2868" y="3083"/>
                    <a:pt x="2836" y="3240"/>
                    <a:pt x="2899" y="3398"/>
                  </a:cubicBezTo>
                  <a:cubicBezTo>
                    <a:pt x="2931" y="3524"/>
                    <a:pt x="2994" y="3618"/>
                    <a:pt x="2994" y="3713"/>
                  </a:cubicBezTo>
                  <a:cubicBezTo>
                    <a:pt x="2994" y="4091"/>
                    <a:pt x="2616" y="4469"/>
                    <a:pt x="2238" y="4469"/>
                  </a:cubicBezTo>
                  <a:cubicBezTo>
                    <a:pt x="1828" y="4469"/>
                    <a:pt x="1482" y="4154"/>
                    <a:pt x="1482" y="3713"/>
                  </a:cubicBezTo>
                  <a:cubicBezTo>
                    <a:pt x="1482" y="3492"/>
                    <a:pt x="1608" y="3303"/>
                    <a:pt x="1671" y="3209"/>
                  </a:cubicBezTo>
                  <a:cubicBezTo>
                    <a:pt x="1797" y="3083"/>
                    <a:pt x="1797" y="2894"/>
                    <a:pt x="1639" y="2736"/>
                  </a:cubicBezTo>
                  <a:cubicBezTo>
                    <a:pt x="1576" y="2610"/>
                    <a:pt x="1450" y="2453"/>
                    <a:pt x="1450" y="2201"/>
                  </a:cubicBezTo>
                  <a:cubicBezTo>
                    <a:pt x="1450" y="1823"/>
                    <a:pt x="1765" y="1476"/>
                    <a:pt x="2206" y="1476"/>
                  </a:cubicBezTo>
                  <a:cubicBezTo>
                    <a:pt x="2427" y="1476"/>
                    <a:pt x="2584" y="1571"/>
                    <a:pt x="2710" y="1665"/>
                  </a:cubicBezTo>
                  <a:cubicBezTo>
                    <a:pt x="2789" y="1728"/>
                    <a:pt x="2876" y="1760"/>
                    <a:pt x="2962" y="1760"/>
                  </a:cubicBezTo>
                  <a:cubicBezTo>
                    <a:pt x="3049" y="1760"/>
                    <a:pt x="3136" y="1728"/>
                    <a:pt x="3214" y="1665"/>
                  </a:cubicBezTo>
                  <a:cubicBezTo>
                    <a:pt x="3340" y="1571"/>
                    <a:pt x="3498" y="1476"/>
                    <a:pt x="3719" y="1476"/>
                  </a:cubicBezTo>
                  <a:close/>
                  <a:moveTo>
                    <a:pt x="6774" y="1697"/>
                  </a:moveTo>
                  <a:cubicBezTo>
                    <a:pt x="7027" y="2862"/>
                    <a:pt x="8035" y="3681"/>
                    <a:pt x="9200" y="3713"/>
                  </a:cubicBezTo>
                  <a:lnTo>
                    <a:pt x="9011" y="5225"/>
                  </a:lnTo>
                  <a:cubicBezTo>
                    <a:pt x="7247" y="5099"/>
                    <a:pt x="5735" y="3839"/>
                    <a:pt x="5294" y="2138"/>
                  </a:cubicBezTo>
                  <a:lnTo>
                    <a:pt x="6774" y="1697"/>
                  </a:lnTo>
                  <a:close/>
                  <a:moveTo>
                    <a:pt x="1450" y="6737"/>
                  </a:moveTo>
                  <a:lnTo>
                    <a:pt x="1450" y="8250"/>
                  </a:lnTo>
                  <a:cubicBezTo>
                    <a:pt x="1041" y="8250"/>
                    <a:pt x="694" y="7935"/>
                    <a:pt x="694" y="7494"/>
                  </a:cubicBezTo>
                  <a:cubicBezTo>
                    <a:pt x="694" y="7115"/>
                    <a:pt x="1009" y="6737"/>
                    <a:pt x="1450" y="6737"/>
                  </a:cubicBezTo>
                  <a:close/>
                  <a:moveTo>
                    <a:pt x="9673" y="6737"/>
                  </a:moveTo>
                  <a:cubicBezTo>
                    <a:pt x="10083" y="6737"/>
                    <a:pt x="10429" y="7052"/>
                    <a:pt x="10429" y="7494"/>
                  </a:cubicBezTo>
                  <a:cubicBezTo>
                    <a:pt x="10429" y="7935"/>
                    <a:pt x="10083" y="8250"/>
                    <a:pt x="9673" y="8250"/>
                  </a:cubicBezTo>
                  <a:lnTo>
                    <a:pt x="9673" y="6737"/>
                  </a:lnTo>
                  <a:close/>
                  <a:moveTo>
                    <a:pt x="4884" y="3209"/>
                  </a:moveTo>
                  <a:cubicBezTo>
                    <a:pt x="5609" y="4784"/>
                    <a:pt x="7184" y="5824"/>
                    <a:pt x="8917" y="5981"/>
                  </a:cubicBezTo>
                  <a:lnTo>
                    <a:pt x="8917" y="6422"/>
                  </a:lnTo>
                  <a:lnTo>
                    <a:pt x="8917" y="8659"/>
                  </a:lnTo>
                  <a:cubicBezTo>
                    <a:pt x="8917" y="10486"/>
                    <a:pt x="7436" y="11999"/>
                    <a:pt x="5577" y="11999"/>
                  </a:cubicBezTo>
                  <a:cubicBezTo>
                    <a:pt x="3719" y="11999"/>
                    <a:pt x="2238" y="10486"/>
                    <a:pt x="2238" y="8628"/>
                  </a:cubicBezTo>
                  <a:lnTo>
                    <a:pt x="2238" y="5603"/>
                  </a:lnTo>
                  <a:cubicBezTo>
                    <a:pt x="2238" y="5477"/>
                    <a:pt x="2238" y="5383"/>
                    <a:pt x="2269" y="5257"/>
                  </a:cubicBezTo>
                  <a:cubicBezTo>
                    <a:pt x="3088" y="5257"/>
                    <a:pt x="3719" y="4595"/>
                    <a:pt x="3719" y="3744"/>
                  </a:cubicBezTo>
                  <a:cubicBezTo>
                    <a:pt x="4191" y="3744"/>
                    <a:pt x="4601" y="3555"/>
                    <a:pt x="4884" y="3209"/>
                  </a:cubicBezTo>
                  <a:close/>
                  <a:moveTo>
                    <a:pt x="10072" y="1"/>
                  </a:moveTo>
                  <a:cubicBezTo>
                    <a:pt x="10033" y="1"/>
                    <a:pt x="9993" y="8"/>
                    <a:pt x="9956" y="27"/>
                  </a:cubicBezTo>
                  <a:lnTo>
                    <a:pt x="4979" y="1445"/>
                  </a:lnTo>
                  <a:cubicBezTo>
                    <a:pt x="4727" y="1004"/>
                    <a:pt x="4254" y="720"/>
                    <a:pt x="3719" y="720"/>
                  </a:cubicBezTo>
                  <a:cubicBezTo>
                    <a:pt x="3466" y="720"/>
                    <a:pt x="3214" y="783"/>
                    <a:pt x="2994" y="909"/>
                  </a:cubicBezTo>
                  <a:cubicBezTo>
                    <a:pt x="2742" y="783"/>
                    <a:pt x="2521" y="720"/>
                    <a:pt x="2238" y="720"/>
                  </a:cubicBezTo>
                  <a:cubicBezTo>
                    <a:pt x="1419" y="720"/>
                    <a:pt x="726" y="1382"/>
                    <a:pt x="726" y="2232"/>
                  </a:cubicBezTo>
                  <a:cubicBezTo>
                    <a:pt x="726" y="2484"/>
                    <a:pt x="820" y="2736"/>
                    <a:pt x="946" y="2957"/>
                  </a:cubicBezTo>
                  <a:cubicBezTo>
                    <a:pt x="820" y="3209"/>
                    <a:pt x="726" y="3429"/>
                    <a:pt x="726" y="3713"/>
                  </a:cubicBezTo>
                  <a:cubicBezTo>
                    <a:pt x="726" y="4280"/>
                    <a:pt x="1041" y="4784"/>
                    <a:pt x="1513" y="5005"/>
                  </a:cubicBezTo>
                  <a:cubicBezTo>
                    <a:pt x="1482" y="5225"/>
                    <a:pt x="1482" y="5383"/>
                    <a:pt x="1482" y="5572"/>
                  </a:cubicBezTo>
                  <a:lnTo>
                    <a:pt x="1482" y="6013"/>
                  </a:lnTo>
                  <a:cubicBezTo>
                    <a:pt x="663" y="6013"/>
                    <a:pt x="1" y="6674"/>
                    <a:pt x="1" y="7494"/>
                  </a:cubicBezTo>
                  <a:cubicBezTo>
                    <a:pt x="1" y="8313"/>
                    <a:pt x="663" y="9006"/>
                    <a:pt x="1482" y="9006"/>
                  </a:cubicBezTo>
                  <a:cubicBezTo>
                    <a:pt x="1671" y="11085"/>
                    <a:pt x="3466" y="12723"/>
                    <a:pt x="5577" y="12723"/>
                  </a:cubicBezTo>
                  <a:cubicBezTo>
                    <a:pt x="7720" y="12723"/>
                    <a:pt x="9484" y="11085"/>
                    <a:pt x="9673" y="9006"/>
                  </a:cubicBezTo>
                  <a:cubicBezTo>
                    <a:pt x="10492" y="9006"/>
                    <a:pt x="11185" y="8313"/>
                    <a:pt x="11185" y="7494"/>
                  </a:cubicBezTo>
                  <a:cubicBezTo>
                    <a:pt x="11185" y="6674"/>
                    <a:pt x="10492" y="6013"/>
                    <a:pt x="9673" y="6013"/>
                  </a:cubicBezTo>
                  <a:lnTo>
                    <a:pt x="9673" y="5603"/>
                  </a:lnTo>
                  <a:cubicBezTo>
                    <a:pt x="9704" y="5414"/>
                    <a:pt x="10398" y="594"/>
                    <a:pt x="10429" y="405"/>
                  </a:cubicBezTo>
                  <a:cubicBezTo>
                    <a:pt x="10429" y="279"/>
                    <a:pt x="10398" y="184"/>
                    <a:pt x="10303" y="90"/>
                  </a:cubicBezTo>
                  <a:cubicBezTo>
                    <a:pt x="10258" y="45"/>
                    <a:pt x="10167" y="1"/>
                    <a:pt x="10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0413;p68">
              <a:extLst>
                <a:ext uri="{FF2B5EF4-FFF2-40B4-BE49-F238E27FC236}">
                  <a16:creationId xmlns:a16="http://schemas.microsoft.com/office/drawing/2014/main" id="{B05E6BF8-1CED-4059-A7A4-2DA45D4C54E3}"/>
                </a:ext>
              </a:extLst>
            </p:cNvPr>
            <p:cNvSpPr/>
            <p:nvPr/>
          </p:nvSpPr>
          <p:spPr>
            <a:xfrm>
              <a:off x="-51998675" y="2454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0414;p68">
              <a:extLst>
                <a:ext uri="{FF2B5EF4-FFF2-40B4-BE49-F238E27FC236}">
                  <a16:creationId xmlns:a16="http://schemas.microsoft.com/office/drawing/2014/main" id="{CE406C3C-AF6F-43C5-B077-27B0C959E179}"/>
                </a:ext>
              </a:extLst>
            </p:cNvPr>
            <p:cNvSpPr/>
            <p:nvPr/>
          </p:nvSpPr>
          <p:spPr>
            <a:xfrm>
              <a:off x="-51925450" y="2454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0415;p68">
              <a:extLst>
                <a:ext uri="{FF2B5EF4-FFF2-40B4-BE49-F238E27FC236}">
                  <a16:creationId xmlns:a16="http://schemas.microsoft.com/office/drawing/2014/main" id="{75FD5D03-B56D-412F-BC26-0403EBCBC694}"/>
                </a:ext>
              </a:extLst>
            </p:cNvPr>
            <p:cNvSpPr/>
            <p:nvPr/>
          </p:nvSpPr>
          <p:spPr>
            <a:xfrm>
              <a:off x="-51981350" y="2472725"/>
              <a:ext cx="55925" cy="55950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1134" y="726"/>
                  </a:moveTo>
                  <a:cubicBezTo>
                    <a:pt x="1323" y="726"/>
                    <a:pt x="1481" y="883"/>
                    <a:pt x="1481" y="1072"/>
                  </a:cubicBezTo>
                  <a:cubicBezTo>
                    <a:pt x="1481" y="1293"/>
                    <a:pt x="1323" y="1450"/>
                    <a:pt x="1134" y="1450"/>
                  </a:cubicBezTo>
                  <a:cubicBezTo>
                    <a:pt x="945" y="1450"/>
                    <a:pt x="788" y="1293"/>
                    <a:pt x="788" y="1072"/>
                  </a:cubicBezTo>
                  <a:cubicBezTo>
                    <a:pt x="756" y="915"/>
                    <a:pt x="914" y="726"/>
                    <a:pt x="1134" y="726"/>
                  </a:cubicBezTo>
                  <a:close/>
                  <a:moveTo>
                    <a:pt x="1134" y="1"/>
                  </a:moveTo>
                  <a:cubicBezTo>
                    <a:pt x="504" y="1"/>
                    <a:pt x="32" y="536"/>
                    <a:pt x="32" y="1135"/>
                  </a:cubicBezTo>
                  <a:cubicBezTo>
                    <a:pt x="0" y="1765"/>
                    <a:pt x="504" y="2238"/>
                    <a:pt x="1134" y="2238"/>
                  </a:cubicBezTo>
                  <a:cubicBezTo>
                    <a:pt x="1764" y="2238"/>
                    <a:pt x="2237" y="1702"/>
                    <a:pt x="2237" y="1135"/>
                  </a:cubicBezTo>
                  <a:cubicBezTo>
                    <a:pt x="2237" y="505"/>
                    <a:pt x="1733" y="1"/>
                    <a:pt x="1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10416;p68">
            <a:extLst>
              <a:ext uri="{FF2B5EF4-FFF2-40B4-BE49-F238E27FC236}">
                <a16:creationId xmlns:a16="http://schemas.microsoft.com/office/drawing/2014/main" id="{4A094F38-0886-46FD-9998-27DDD8D987B6}"/>
              </a:ext>
            </a:extLst>
          </p:cNvPr>
          <p:cNvGrpSpPr/>
          <p:nvPr/>
        </p:nvGrpSpPr>
        <p:grpSpPr>
          <a:xfrm>
            <a:off x="5727728" y="1534061"/>
            <a:ext cx="363756" cy="361090"/>
            <a:chOff x="-57189125" y="1904850"/>
            <a:chExt cx="320575" cy="318225"/>
          </a:xfrm>
          <a:solidFill>
            <a:srgbClr val="000400"/>
          </a:solidFill>
        </p:grpSpPr>
        <p:sp>
          <p:nvSpPr>
            <p:cNvPr id="628" name="Google Shape;10417;p68">
              <a:extLst>
                <a:ext uri="{FF2B5EF4-FFF2-40B4-BE49-F238E27FC236}">
                  <a16:creationId xmlns:a16="http://schemas.microsoft.com/office/drawing/2014/main" id="{64A2BCF4-68D5-4ADB-BADB-995866EFDFCD}"/>
                </a:ext>
              </a:extLst>
            </p:cNvPr>
            <p:cNvSpPr/>
            <p:nvPr/>
          </p:nvSpPr>
          <p:spPr>
            <a:xfrm>
              <a:off x="-5707335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0418;p68">
              <a:extLst>
                <a:ext uri="{FF2B5EF4-FFF2-40B4-BE49-F238E27FC236}">
                  <a16:creationId xmlns:a16="http://schemas.microsoft.com/office/drawing/2014/main" id="{40A127C9-2998-4618-8D20-A01966967507}"/>
                </a:ext>
              </a:extLst>
            </p:cNvPr>
            <p:cNvSpPr/>
            <p:nvPr/>
          </p:nvSpPr>
          <p:spPr>
            <a:xfrm>
              <a:off x="-569985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0419;p68">
              <a:extLst>
                <a:ext uri="{FF2B5EF4-FFF2-40B4-BE49-F238E27FC236}">
                  <a16:creationId xmlns:a16="http://schemas.microsoft.com/office/drawing/2014/main" id="{01932A86-4948-4231-956B-619C15229CB0}"/>
                </a:ext>
              </a:extLst>
            </p:cNvPr>
            <p:cNvSpPr/>
            <p:nvPr/>
          </p:nvSpPr>
          <p:spPr>
            <a:xfrm>
              <a:off x="-57035550" y="2007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420;p68">
              <a:extLst>
                <a:ext uri="{FF2B5EF4-FFF2-40B4-BE49-F238E27FC236}">
                  <a16:creationId xmlns:a16="http://schemas.microsoft.com/office/drawing/2014/main" id="{A0AE195F-C9FA-49C8-866B-288186E85637}"/>
                </a:ext>
              </a:extLst>
            </p:cNvPr>
            <p:cNvSpPr/>
            <p:nvPr/>
          </p:nvSpPr>
          <p:spPr>
            <a:xfrm>
              <a:off x="-5706390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36" y="970"/>
                    <a:pt x="1009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421;p68">
              <a:extLst>
                <a:ext uri="{FF2B5EF4-FFF2-40B4-BE49-F238E27FC236}">
                  <a16:creationId xmlns:a16="http://schemas.microsoft.com/office/drawing/2014/main" id="{430FB238-A789-4B5A-894D-D2F401D5EDAA}"/>
                </a:ext>
              </a:extLst>
            </p:cNvPr>
            <p:cNvSpPr/>
            <p:nvPr/>
          </p:nvSpPr>
          <p:spPr>
            <a:xfrm>
              <a:off x="-57189125" y="1904850"/>
              <a:ext cx="320575" cy="318225"/>
            </a:xfrm>
            <a:custGeom>
              <a:avLst/>
              <a:gdLst/>
              <a:ahLst/>
              <a:cxnLst/>
              <a:rect l="l" t="t" r="r" b="b"/>
              <a:pathLst>
                <a:path w="12823" h="12729" extrusionOk="0">
                  <a:moveTo>
                    <a:pt x="6490" y="726"/>
                  </a:moveTo>
                  <a:cubicBezTo>
                    <a:pt x="6994" y="726"/>
                    <a:pt x="7467" y="1104"/>
                    <a:pt x="7593" y="1639"/>
                  </a:cubicBezTo>
                  <a:cubicBezTo>
                    <a:pt x="7215" y="1545"/>
                    <a:pt x="6868" y="1450"/>
                    <a:pt x="6490" y="1450"/>
                  </a:cubicBezTo>
                  <a:cubicBezTo>
                    <a:pt x="6081" y="1450"/>
                    <a:pt x="5734" y="1513"/>
                    <a:pt x="5388" y="1639"/>
                  </a:cubicBezTo>
                  <a:cubicBezTo>
                    <a:pt x="5482" y="1104"/>
                    <a:pt x="5923" y="726"/>
                    <a:pt x="6490" y="726"/>
                  </a:cubicBezTo>
                  <a:close/>
                  <a:moveTo>
                    <a:pt x="6081" y="2269"/>
                  </a:moveTo>
                  <a:lnTo>
                    <a:pt x="6081" y="2301"/>
                  </a:lnTo>
                  <a:cubicBezTo>
                    <a:pt x="5860" y="2364"/>
                    <a:pt x="5608" y="2584"/>
                    <a:pt x="5482" y="2805"/>
                  </a:cubicBezTo>
                  <a:cubicBezTo>
                    <a:pt x="5104" y="2805"/>
                    <a:pt x="4695" y="2994"/>
                    <a:pt x="4506" y="3372"/>
                  </a:cubicBezTo>
                  <a:cubicBezTo>
                    <a:pt x="4317" y="3719"/>
                    <a:pt x="4317" y="4160"/>
                    <a:pt x="4506" y="4475"/>
                  </a:cubicBezTo>
                  <a:cubicBezTo>
                    <a:pt x="4474" y="4538"/>
                    <a:pt x="4443" y="4664"/>
                    <a:pt x="4380" y="4727"/>
                  </a:cubicBezTo>
                  <a:cubicBezTo>
                    <a:pt x="4002" y="4979"/>
                    <a:pt x="3529" y="5136"/>
                    <a:pt x="3088" y="5168"/>
                  </a:cubicBezTo>
                  <a:cubicBezTo>
                    <a:pt x="3277" y="3624"/>
                    <a:pt x="4537" y="2427"/>
                    <a:pt x="6081" y="2269"/>
                  </a:cubicBezTo>
                  <a:close/>
                  <a:moveTo>
                    <a:pt x="6837" y="2269"/>
                  </a:moveTo>
                  <a:cubicBezTo>
                    <a:pt x="8412" y="2427"/>
                    <a:pt x="9641" y="3624"/>
                    <a:pt x="9830" y="5168"/>
                  </a:cubicBezTo>
                  <a:cubicBezTo>
                    <a:pt x="9357" y="5136"/>
                    <a:pt x="8916" y="4979"/>
                    <a:pt x="8538" y="4727"/>
                  </a:cubicBezTo>
                  <a:cubicBezTo>
                    <a:pt x="8475" y="4632"/>
                    <a:pt x="8444" y="4538"/>
                    <a:pt x="8412" y="4475"/>
                  </a:cubicBezTo>
                  <a:cubicBezTo>
                    <a:pt x="8601" y="4097"/>
                    <a:pt x="8633" y="3719"/>
                    <a:pt x="8412" y="3372"/>
                  </a:cubicBezTo>
                  <a:cubicBezTo>
                    <a:pt x="8223" y="2994"/>
                    <a:pt x="7814" y="2805"/>
                    <a:pt x="7436" y="2805"/>
                  </a:cubicBezTo>
                  <a:cubicBezTo>
                    <a:pt x="7310" y="2584"/>
                    <a:pt x="7057" y="2364"/>
                    <a:pt x="6837" y="2301"/>
                  </a:cubicBezTo>
                  <a:lnTo>
                    <a:pt x="6837" y="2269"/>
                  </a:lnTo>
                  <a:close/>
                  <a:moveTo>
                    <a:pt x="6490" y="2962"/>
                  </a:moveTo>
                  <a:cubicBezTo>
                    <a:pt x="6648" y="2962"/>
                    <a:pt x="6805" y="3088"/>
                    <a:pt x="6837" y="3277"/>
                  </a:cubicBezTo>
                  <a:cubicBezTo>
                    <a:pt x="6863" y="3460"/>
                    <a:pt x="7039" y="3577"/>
                    <a:pt x="7224" y="3577"/>
                  </a:cubicBezTo>
                  <a:cubicBezTo>
                    <a:pt x="7263" y="3577"/>
                    <a:pt x="7303" y="3572"/>
                    <a:pt x="7341" y="3561"/>
                  </a:cubicBezTo>
                  <a:cubicBezTo>
                    <a:pt x="7384" y="3535"/>
                    <a:pt x="7430" y="3523"/>
                    <a:pt x="7476" y="3523"/>
                  </a:cubicBezTo>
                  <a:cubicBezTo>
                    <a:pt x="7595" y="3523"/>
                    <a:pt x="7714" y="3604"/>
                    <a:pt x="7782" y="3719"/>
                  </a:cubicBezTo>
                  <a:cubicBezTo>
                    <a:pt x="7845" y="3876"/>
                    <a:pt x="7814" y="4065"/>
                    <a:pt x="7688" y="4191"/>
                  </a:cubicBezTo>
                  <a:cubicBezTo>
                    <a:pt x="7562" y="4349"/>
                    <a:pt x="7562" y="4601"/>
                    <a:pt x="7688" y="4727"/>
                  </a:cubicBezTo>
                  <a:cubicBezTo>
                    <a:pt x="7845" y="4853"/>
                    <a:pt x="7908" y="5042"/>
                    <a:pt x="7782" y="5199"/>
                  </a:cubicBezTo>
                  <a:cubicBezTo>
                    <a:pt x="7712" y="5316"/>
                    <a:pt x="7590" y="5381"/>
                    <a:pt x="7467" y="5381"/>
                  </a:cubicBezTo>
                  <a:cubicBezTo>
                    <a:pt x="7425" y="5381"/>
                    <a:pt x="7382" y="5373"/>
                    <a:pt x="7341" y="5357"/>
                  </a:cubicBezTo>
                  <a:cubicBezTo>
                    <a:pt x="7303" y="5346"/>
                    <a:pt x="7264" y="5341"/>
                    <a:pt x="7227" y="5341"/>
                  </a:cubicBezTo>
                  <a:cubicBezTo>
                    <a:pt x="7048" y="5341"/>
                    <a:pt x="6889" y="5458"/>
                    <a:pt x="6837" y="5640"/>
                  </a:cubicBezTo>
                  <a:cubicBezTo>
                    <a:pt x="6805" y="5829"/>
                    <a:pt x="6648" y="5955"/>
                    <a:pt x="6490" y="5955"/>
                  </a:cubicBezTo>
                  <a:cubicBezTo>
                    <a:pt x="6333" y="5955"/>
                    <a:pt x="6175" y="5829"/>
                    <a:pt x="6112" y="5640"/>
                  </a:cubicBezTo>
                  <a:cubicBezTo>
                    <a:pt x="6086" y="5458"/>
                    <a:pt x="5931" y="5341"/>
                    <a:pt x="5736" y="5341"/>
                  </a:cubicBezTo>
                  <a:cubicBezTo>
                    <a:pt x="5695" y="5341"/>
                    <a:pt x="5652" y="5346"/>
                    <a:pt x="5608" y="5357"/>
                  </a:cubicBezTo>
                  <a:cubicBezTo>
                    <a:pt x="5565" y="5383"/>
                    <a:pt x="5519" y="5394"/>
                    <a:pt x="5474" y="5394"/>
                  </a:cubicBezTo>
                  <a:cubicBezTo>
                    <a:pt x="5354" y="5394"/>
                    <a:pt x="5236" y="5313"/>
                    <a:pt x="5167" y="5199"/>
                  </a:cubicBezTo>
                  <a:cubicBezTo>
                    <a:pt x="5104" y="5042"/>
                    <a:pt x="5136" y="4853"/>
                    <a:pt x="5262" y="4727"/>
                  </a:cubicBezTo>
                  <a:cubicBezTo>
                    <a:pt x="5419" y="4569"/>
                    <a:pt x="5419" y="4317"/>
                    <a:pt x="5262" y="4191"/>
                  </a:cubicBezTo>
                  <a:cubicBezTo>
                    <a:pt x="5104" y="4065"/>
                    <a:pt x="5073" y="3876"/>
                    <a:pt x="5167" y="3719"/>
                  </a:cubicBezTo>
                  <a:cubicBezTo>
                    <a:pt x="5237" y="3602"/>
                    <a:pt x="5359" y="3537"/>
                    <a:pt x="5482" y="3537"/>
                  </a:cubicBezTo>
                  <a:cubicBezTo>
                    <a:pt x="5525" y="3537"/>
                    <a:pt x="5568" y="3545"/>
                    <a:pt x="5608" y="3561"/>
                  </a:cubicBezTo>
                  <a:cubicBezTo>
                    <a:pt x="5652" y="3572"/>
                    <a:pt x="5694" y="3577"/>
                    <a:pt x="5734" y="3577"/>
                  </a:cubicBezTo>
                  <a:cubicBezTo>
                    <a:pt x="5922" y="3577"/>
                    <a:pt x="6060" y="3460"/>
                    <a:pt x="6112" y="3277"/>
                  </a:cubicBezTo>
                  <a:cubicBezTo>
                    <a:pt x="6175" y="3088"/>
                    <a:pt x="6333" y="2962"/>
                    <a:pt x="6490" y="2962"/>
                  </a:cubicBezTo>
                  <a:close/>
                  <a:moveTo>
                    <a:pt x="2332" y="6711"/>
                  </a:moveTo>
                  <a:lnTo>
                    <a:pt x="2332" y="8192"/>
                  </a:lnTo>
                  <a:cubicBezTo>
                    <a:pt x="1954" y="8192"/>
                    <a:pt x="1607" y="7877"/>
                    <a:pt x="1607" y="7436"/>
                  </a:cubicBezTo>
                  <a:cubicBezTo>
                    <a:pt x="1607" y="7027"/>
                    <a:pt x="1954" y="6711"/>
                    <a:pt x="2332" y="6711"/>
                  </a:cubicBezTo>
                  <a:close/>
                  <a:moveTo>
                    <a:pt x="10618" y="6711"/>
                  </a:moveTo>
                  <a:cubicBezTo>
                    <a:pt x="10996" y="6711"/>
                    <a:pt x="11374" y="7027"/>
                    <a:pt x="11374" y="7468"/>
                  </a:cubicBezTo>
                  <a:cubicBezTo>
                    <a:pt x="11374" y="7846"/>
                    <a:pt x="11059" y="8192"/>
                    <a:pt x="10618" y="8192"/>
                  </a:cubicBezTo>
                  <a:lnTo>
                    <a:pt x="10618" y="6711"/>
                  </a:lnTo>
                  <a:close/>
                  <a:moveTo>
                    <a:pt x="1166" y="8350"/>
                  </a:moveTo>
                  <a:cubicBezTo>
                    <a:pt x="1450" y="8728"/>
                    <a:pt x="1891" y="8948"/>
                    <a:pt x="2363" y="8948"/>
                  </a:cubicBezTo>
                  <a:cubicBezTo>
                    <a:pt x="2332" y="9358"/>
                    <a:pt x="1985" y="9704"/>
                    <a:pt x="1607" y="9704"/>
                  </a:cubicBezTo>
                  <a:cubicBezTo>
                    <a:pt x="1198" y="9704"/>
                    <a:pt x="851" y="9389"/>
                    <a:pt x="851" y="8948"/>
                  </a:cubicBezTo>
                  <a:cubicBezTo>
                    <a:pt x="851" y="8728"/>
                    <a:pt x="977" y="8476"/>
                    <a:pt x="1166" y="8350"/>
                  </a:cubicBezTo>
                  <a:close/>
                  <a:moveTo>
                    <a:pt x="11783" y="8350"/>
                  </a:moveTo>
                  <a:cubicBezTo>
                    <a:pt x="12004" y="8507"/>
                    <a:pt x="12098" y="8728"/>
                    <a:pt x="12098" y="8948"/>
                  </a:cubicBezTo>
                  <a:cubicBezTo>
                    <a:pt x="12098" y="9358"/>
                    <a:pt x="11752" y="9704"/>
                    <a:pt x="11374" y="9704"/>
                  </a:cubicBezTo>
                  <a:cubicBezTo>
                    <a:pt x="10964" y="9704"/>
                    <a:pt x="10618" y="9389"/>
                    <a:pt x="10618" y="8948"/>
                  </a:cubicBezTo>
                  <a:cubicBezTo>
                    <a:pt x="11090" y="8948"/>
                    <a:pt x="11531" y="8728"/>
                    <a:pt x="11783" y="8350"/>
                  </a:cubicBezTo>
                  <a:close/>
                  <a:moveTo>
                    <a:pt x="8381" y="5514"/>
                  </a:moveTo>
                  <a:cubicBezTo>
                    <a:pt x="8790" y="5735"/>
                    <a:pt x="9326" y="5892"/>
                    <a:pt x="9798" y="5924"/>
                  </a:cubicBezTo>
                  <a:lnTo>
                    <a:pt x="9798" y="8570"/>
                  </a:lnTo>
                  <a:cubicBezTo>
                    <a:pt x="9861" y="10398"/>
                    <a:pt x="8318" y="11941"/>
                    <a:pt x="6490" y="11941"/>
                  </a:cubicBezTo>
                  <a:cubicBezTo>
                    <a:pt x="4632" y="11941"/>
                    <a:pt x="3088" y="10398"/>
                    <a:pt x="3088" y="8570"/>
                  </a:cubicBezTo>
                  <a:lnTo>
                    <a:pt x="3088" y="5924"/>
                  </a:lnTo>
                  <a:cubicBezTo>
                    <a:pt x="3592" y="5892"/>
                    <a:pt x="4065" y="5735"/>
                    <a:pt x="4506" y="5514"/>
                  </a:cubicBezTo>
                  <a:lnTo>
                    <a:pt x="4506" y="5577"/>
                  </a:lnTo>
                  <a:cubicBezTo>
                    <a:pt x="4695" y="5924"/>
                    <a:pt x="5104" y="6113"/>
                    <a:pt x="5482" y="6113"/>
                  </a:cubicBezTo>
                  <a:cubicBezTo>
                    <a:pt x="5703" y="6459"/>
                    <a:pt x="6049" y="6711"/>
                    <a:pt x="6427" y="6711"/>
                  </a:cubicBezTo>
                  <a:cubicBezTo>
                    <a:pt x="6837" y="6711"/>
                    <a:pt x="7215" y="6459"/>
                    <a:pt x="7373" y="6113"/>
                  </a:cubicBezTo>
                  <a:cubicBezTo>
                    <a:pt x="7782" y="6113"/>
                    <a:pt x="8160" y="5924"/>
                    <a:pt x="8381" y="5577"/>
                  </a:cubicBezTo>
                  <a:lnTo>
                    <a:pt x="8381" y="5514"/>
                  </a:lnTo>
                  <a:close/>
                  <a:moveTo>
                    <a:pt x="6396" y="1"/>
                  </a:moveTo>
                  <a:cubicBezTo>
                    <a:pt x="5892" y="1"/>
                    <a:pt x="5419" y="221"/>
                    <a:pt x="5073" y="568"/>
                  </a:cubicBezTo>
                  <a:cubicBezTo>
                    <a:pt x="4726" y="915"/>
                    <a:pt x="4506" y="1419"/>
                    <a:pt x="4506" y="1954"/>
                  </a:cubicBezTo>
                  <a:cubicBezTo>
                    <a:pt x="3182" y="2616"/>
                    <a:pt x="2237" y="4002"/>
                    <a:pt x="2237" y="5609"/>
                  </a:cubicBezTo>
                  <a:lnTo>
                    <a:pt x="2237" y="5955"/>
                  </a:lnTo>
                  <a:cubicBezTo>
                    <a:pt x="1324" y="5955"/>
                    <a:pt x="599" y="6743"/>
                    <a:pt x="725" y="7657"/>
                  </a:cubicBezTo>
                  <a:cubicBezTo>
                    <a:pt x="252" y="7940"/>
                    <a:pt x="0" y="8413"/>
                    <a:pt x="0" y="8948"/>
                  </a:cubicBezTo>
                  <a:cubicBezTo>
                    <a:pt x="0" y="9767"/>
                    <a:pt x="662" y="10461"/>
                    <a:pt x="1481" y="10461"/>
                  </a:cubicBezTo>
                  <a:cubicBezTo>
                    <a:pt x="1891" y="10461"/>
                    <a:pt x="2237" y="10303"/>
                    <a:pt x="2521" y="10051"/>
                  </a:cubicBezTo>
                  <a:cubicBezTo>
                    <a:pt x="3088" y="11563"/>
                    <a:pt x="4569" y="12729"/>
                    <a:pt x="6364" y="12729"/>
                  </a:cubicBezTo>
                  <a:cubicBezTo>
                    <a:pt x="8129" y="12729"/>
                    <a:pt x="9641" y="11595"/>
                    <a:pt x="10239" y="10051"/>
                  </a:cubicBezTo>
                  <a:cubicBezTo>
                    <a:pt x="10492" y="10303"/>
                    <a:pt x="10870" y="10461"/>
                    <a:pt x="11248" y="10461"/>
                  </a:cubicBezTo>
                  <a:cubicBezTo>
                    <a:pt x="12067" y="10461"/>
                    <a:pt x="12760" y="9767"/>
                    <a:pt x="12760" y="8948"/>
                  </a:cubicBezTo>
                  <a:cubicBezTo>
                    <a:pt x="12823" y="8413"/>
                    <a:pt x="12539" y="7877"/>
                    <a:pt x="12067" y="7657"/>
                  </a:cubicBezTo>
                  <a:cubicBezTo>
                    <a:pt x="12193" y="6743"/>
                    <a:pt x="11468" y="5955"/>
                    <a:pt x="10586" y="5955"/>
                  </a:cubicBezTo>
                  <a:lnTo>
                    <a:pt x="10586" y="5609"/>
                  </a:lnTo>
                  <a:cubicBezTo>
                    <a:pt x="10586" y="4002"/>
                    <a:pt x="9672" y="2616"/>
                    <a:pt x="8286" y="1954"/>
                  </a:cubicBezTo>
                  <a:cubicBezTo>
                    <a:pt x="8286" y="1419"/>
                    <a:pt x="8097" y="915"/>
                    <a:pt x="7751" y="568"/>
                  </a:cubicBezTo>
                  <a:cubicBezTo>
                    <a:pt x="7373" y="221"/>
                    <a:pt x="6900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10422;p68">
            <a:extLst>
              <a:ext uri="{FF2B5EF4-FFF2-40B4-BE49-F238E27FC236}">
                <a16:creationId xmlns:a16="http://schemas.microsoft.com/office/drawing/2014/main" id="{5A8EAB9A-B9B3-4C13-8769-30E447175CA1}"/>
              </a:ext>
            </a:extLst>
          </p:cNvPr>
          <p:cNvGrpSpPr/>
          <p:nvPr/>
        </p:nvGrpSpPr>
        <p:grpSpPr>
          <a:xfrm>
            <a:off x="5728621" y="2028797"/>
            <a:ext cx="361969" cy="316411"/>
            <a:chOff x="-57187550" y="2314425"/>
            <a:chExt cx="319000" cy="278850"/>
          </a:xfrm>
          <a:solidFill>
            <a:srgbClr val="000400"/>
          </a:solidFill>
        </p:grpSpPr>
        <p:sp>
          <p:nvSpPr>
            <p:cNvPr id="634" name="Google Shape;10423;p68">
              <a:extLst>
                <a:ext uri="{FF2B5EF4-FFF2-40B4-BE49-F238E27FC236}">
                  <a16:creationId xmlns:a16="http://schemas.microsoft.com/office/drawing/2014/main" id="{2E22BB04-B912-484F-A181-4A3751EA566F}"/>
                </a:ext>
              </a:extLst>
            </p:cNvPr>
            <p:cNvSpPr/>
            <p:nvPr/>
          </p:nvSpPr>
          <p:spPr>
            <a:xfrm>
              <a:off x="-57073350" y="2445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424;p68">
              <a:extLst>
                <a:ext uri="{FF2B5EF4-FFF2-40B4-BE49-F238E27FC236}">
                  <a16:creationId xmlns:a16="http://schemas.microsoft.com/office/drawing/2014/main" id="{DE7DF908-808A-4293-919A-7FE00FD00746}"/>
                </a:ext>
              </a:extLst>
            </p:cNvPr>
            <p:cNvSpPr/>
            <p:nvPr/>
          </p:nvSpPr>
          <p:spPr>
            <a:xfrm>
              <a:off x="-56998525" y="2445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425;p68">
              <a:extLst>
                <a:ext uri="{FF2B5EF4-FFF2-40B4-BE49-F238E27FC236}">
                  <a16:creationId xmlns:a16="http://schemas.microsoft.com/office/drawing/2014/main" id="{D728911B-DA49-41CC-9A4D-3FC6011B0AD8}"/>
                </a:ext>
              </a:extLst>
            </p:cNvPr>
            <p:cNvSpPr/>
            <p:nvPr/>
          </p:nvSpPr>
          <p:spPr>
            <a:xfrm>
              <a:off x="-5706390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40"/>
                    <a:pt x="2623" y="0"/>
                    <a:pt x="2533" y="0"/>
                  </a:cubicBezTo>
                  <a:cubicBezTo>
                    <a:pt x="2442" y="0"/>
                    <a:pt x="2348" y="40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426;p68">
              <a:extLst>
                <a:ext uri="{FF2B5EF4-FFF2-40B4-BE49-F238E27FC236}">
                  <a16:creationId xmlns:a16="http://schemas.microsoft.com/office/drawing/2014/main" id="{B5461F8E-8C87-48A3-B467-55BEAB2D1F9F}"/>
                </a:ext>
              </a:extLst>
            </p:cNvPr>
            <p:cNvSpPr/>
            <p:nvPr/>
          </p:nvSpPr>
          <p:spPr>
            <a:xfrm>
              <a:off x="-57187550" y="2314425"/>
              <a:ext cx="319000" cy="278850"/>
            </a:xfrm>
            <a:custGeom>
              <a:avLst/>
              <a:gdLst/>
              <a:ahLst/>
              <a:cxnLst/>
              <a:rect l="l" t="t" r="r" b="b"/>
              <a:pathLst>
                <a:path w="12760" h="11154" extrusionOk="0">
                  <a:moveTo>
                    <a:pt x="6427" y="757"/>
                  </a:moveTo>
                  <a:cubicBezTo>
                    <a:pt x="7593" y="757"/>
                    <a:pt x="8633" y="1355"/>
                    <a:pt x="9200" y="2269"/>
                  </a:cubicBezTo>
                  <a:lnTo>
                    <a:pt x="3592" y="2269"/>
                  </a:lnTo>
                  <a:cubicBezTo>
                    <a:pt x="4222" y="1355"/>
                    <a:pt x="5230" y="757"/>
                    <a:pt x="6427" y="757"/>
                  </a:cubicBezTo>
                  <a:close/>
                  <a:moveTo>
                    <a:pt x="5829" y="2993"/>
                  </a:moveTo>
                  <a:cubicBezTo>
                    <a:pt x="5325" y="3907"/>
                    <a:pt x="4317" y="4506"/>
                    <a:pt x="3277" y="4506"/>
                  </a:cubicBezTo>
                  <a:lnTo>
                    <a:pt x="3025" y="4506"/>
                  </a:lnTo>
                  <a:lnTo>
                    <a:pt x="3025" y="4159"/>
                  </a:lnTo>
                  <a:cubicBezTo>
                    <a:pt x="3025" y="3750"/>
                    <a:pt x="3119" y="3371"/>
                    <a:pt x="3214" y="2993"/>
                  </a:cubicBezTo>
                  <a:close/>
                  <a:moveTo>
                    <a:pt x="10555" y="5230"/>
                  </a:moveTo>
                  <a:cubicBezTo>
                    <a:pt x="10933" y="5230"/>
                    <a:pt x="11311" y="5577"/>
                    <a:pt x="11311" y="5986"/>
                  </a:cubicBezTo>
                  <a:cubicBezTo>
                    <a:pt x="11311" y="6396"/>
                    <a:pt x="10996" y="6742"/>
                    <a:pt x="10555" y="6742"/>
                  </a:cubicBezTo>
                  <a:lnTo>
                    <a:pt x="10555" y="5230"/>
                  </a:lnTo>
                  <a:close/>
                  <a:moveTo>
                    <a:pt x="1859" y="5419"/>
                  </a:moveTo>
                  <a:lnTo>
                    <a:pt x="1859" y="5419"/>
                  </a:lnTo>
                  <a:cubicBezTo>
                    <a:pt x="1702" y="5766"/>
                    <a:pt x="1544" y="6238"/>
                    <a:pt x="1544" y="6711"/>
                  </a:cubicBezTo>
                  <a:cubicBezTo>
                    <a:pt x="1544" y="6837"/>
                    <a:pt x="1544" y="6931"/>
                    <a:pt x="1576" y="7058"/>
                  </a:cubicBezTo>
                  <a:cubicBezTo>
                    <a:pt x="1324" y="7247"/>
                    <a:pt x="1072" y="7373"/>
                    <a:pt x="788" y="7467"/>
                  </a:cubicBezTo>
                  <a:lnTo>
                    <a:pt x="788" y="7089"/>
                  </a:lnTo>
                  <a:cubicBezTo>
                    <a:pt x="788" y="6364"/>
                    <a:pt x="1229" y="5734"/>
                    <a:pt x="1859" y="5419"/>
                  </a:cubicBezTo>
                  <a:close/>
                  <a:moveTo>
                    <a:pt x="2647" y="5514"/>
                  </a:moveTo>
                  <a:cubicBezTo>
                    <a:pt x="2804" y="5829"/>
                    <a:pt x="2993" y="6270"/>
                    <a:pt x="2993" y="6742"/>
                  </a:cubicBezTo>
                  <a:cubicBezTo>
                    <a:pt x="2993" y="7215"/>
                    <a:pt x="2804" y="7656"/>
                    <a:pt x="2647" y="7971"/>
                  </a:cubicBezTo>
                  <a:cubicBezTo>
                    <a:pt x="2489" y="7656"/>
                    <a:pt x="2269" y="7215"/>
                    <a:pt x="2269" y="6742"/>
                  </a:cubicBezTo>
                  <a:cubicBezTo>
                    <a:pt x="2269" y="6270"/>
                    <a:pt x="2489" y="5829"/>
                    <a:pt x="2647" y="5514"/>
                  </a:cubicBezTo>
                  <a:close/>
                  <a:moveTo>
                    <a:pt x="11720" y="6868"/>
                  </a:moveTo>
                  <a:cubicBezTo>
                    <a:pt x="11941" y="7026"/>
                    <a:pt x="12035" y="7215"/>
                    <a:pt x="12035" y="7467"/>
                  </a:cubicBezTo>
                  <a:cubicBezTo>
                    <a:pt x="12035" y="7877"/>
                    <a:pt x="11689" y="8192"/>
                    <a:pt x="11311" y="8192"/>
                  </a:cubicBezTo>
                  <a:cubicBezTo>
                    <a:pt x="10901" y="8192"/>
                    <a:pt x="10555" y="7845"/>
                    <a:pt x="10555" y="7467"/>
                  </a:cubicBezTo>
                  <a:cubicBezTo>
                    <a:pt x="11027" y="7467"/>
                    <a:pt x="11468" y="7215"/>
                    <a:pt x="11720" y="6868"/>
                  </a:cubicBezTo>
                  <a:close/>
                  <a:moveTo>
                    <a:pt x="9578" y="2962"/>
                  </a:moveTo>
                  <a:cubicBezTo>
                    <a:pt x="9672" y="3308"/>
                    <a:pt x="9767" y="3687"/>
                    <a:pt x="9767" y="4065"/>
                  </a:cubicBezTo>
                  <a:lnTo>
                    <a:pt x="9767" y="7058"/>
                  </a:lnTo>
                  <a:cubicBezTo>
                    <a:pt x="9798" y="8948"/>
                    <a:pt x="8255" y="10460"/>
                    <a:pt x="6427" y="10460"/>
                  </a:cubicBezTo>
                  <a:cubicBezTo>
                    <a:pt x="5041" y="10460"/>
                    <a:pt x="3781" y="9609"/>
                    <a:pt x="3277" y="8349"/>
                  </a:cubicBezTo>
                  <a:cubicBezTo>
                    <a:pt x="3497" y="7971"/>
                    <a:pt x="3781" y="7373"/>
                    <a:pt x="3781" y="6711"/>
                  </a:cubicBezTo>
                  <a:cubicBezTo>
                    <a:pt x="3781" y="6112"/>
                    <a:pt x="3592" y="5608"/>
                    <a:pt x="3340" y="5199"/>
                  </a:cubicBezTo>
                  <a:cubicBezTo>
                    <a:pt x="4789" y="5167"/>
                    <a:pt x="6112" y="4254"/>
                    <a:pt x="6648" y="2962"/>
                  </a:cubicBezTo>
                  <a:close/>
                  <a:moveTo>
                    <a:pt x="6364" y="0"/>
                  </a:moveTo>
                  <a:cubicBezTo>
                    <a:pt x="4096" y="0"/>
                    <a:pt x="2237" y="1859"/>
                    <a:pt x="2237" y="4096"/>
                  </a:cubicBezTo>
                  <a:lnTo>
                    <a:pt x="2237" y="4506"/>
                  </a:lnTo>
                  <a:cubicBezTo>
                    <a:pt x="977" y="4695"/>
                    <a:pt x="0" y="5766"/>
                    <a:pt x="0" y="7089"/>
                  </a:cubicBezTo>
                  <a:lnTo>
                    <a:pt x="0" y="7845"/>
                  </a:lnTo>
                  <a:cubicBezTo>
                    <a:pt x="0" y="8034"/>
                    <a:pt x="158" y="8192"/>
                    <a:pt x="347" y="8192"/>
                  </a:cubicBezTo>
                  <a:cubicBezTo>
                    <a:pt x="820" y="8192"/>
                    <a:pt x="1292" y="8066"/>
                    <a:pt x="1702" y="7814"/>
                  </a:cubicBezTo>
                  <a:cubicBezTo>
                    <a:pt x="1922" y="8412"/>
                    <a:pt x="2269" y="8790"/>
                    <a:pt x="2269" y="8790"/>
                  </a:cubicBezTo>
                  <a:cubicBezTo>
                    <a:pt x="2350" y="8845"/>
                    <a:pt x="2455" y="8923"/>
                    <a:pt x="2584" y="8923"/>
                  </a:cubicBezTo>
                  <a:cubicBezTo>
                    <a:pt x="2604" y="8923"/>
                    <a:pt x="2625" y="8921"/>
                    <a:pt x="2647" y="8916"/>
                  </a:cubicBezTo>
                  <a:cubicBezTo>
                    <a:pt x="2899" y="9515"/>
                    <a:pt x="3340" y="9987"/>
                    <a:pt x="3907" y="10366"/>
                  </a:cubicBezTo>
                  <a:cubicBezTo>
                    <a:pt x="4600" y="10870"/>
                    <a:pt x="5419" y="11153"/>
                    <a:pt x="6301" y="11153"/>
                  </a:cubicBezTo>
                  <a:cubicBezTo>
                    <a:pt x="8066" y="11153"/>
                    <a:pt x="9578" y="10050"/>
                    <a:pt x="10145" y="8507"/>
                  </a:cubicBezTo>
                  <a:cubicBezTo>
                    <a:pt x="10429" y="8759"/>
                    <a:pt x="10775" y="8916"/>
                    <a:pt x="11185" y="8916"/>
                  </a:cubicBezTo>
                  <a:cubicBezTo>
                    <a:pt x="12004" y="8916"/>
                    <a:pt x="12665" y="8255"/>
                    <a:pt x="12665" y="7404"/>
                  </a:cubicBezTo>
                  <a:cubicBezTo>
                    <a:pt x="12760" y="6931"/>
                    <a:pt x="12476" y="6427"/>
                    <a:pt x="12004" y="6144"/>
                  </a:cubicBezTo>
                  <a:cubicBezTo>
                    <a:pt x="12130" y="5230"/>
                    <a:pt x="11405" y="4443"/>
                    <a:pt x="10523" y="4443"/>
                  </a:cubicBezTo>
                  <a:lnTo>
                    <a:pt x="10523" y="4096"/>
                  </a:lnTo>
                  <a:cubicBezTo>
                    <a:pt x="10523" y="1859"/>
                    <a:pt x="866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10427;p68">
            <a:extLst>
              <a:ext uri="{FF2B5EF4-FFF2-40B4-BE49-F238E27FC236}">
                <a16:creationId xmlns:a16="http://schemas.microsoft.com/office/drawing/2014/main" id="{5EE1D713-8213-4D21-B8F0-6FD3621083BC}"/>
              </a:ext>
            </a:extLst>
          </p:cNvPr>
          <p:cNvGrpSpPr/>
          <p:nvPr/>
        </p:nvGrpSpPr>
        <p:grpSpPr>
          <a:xfrm>
            <a:off x="5745585" y="2458346"/>
            <a:ext cx="328042" cy="361771"/>
            <a:chOff x="-57172600" y="2686375"/>
            <a:chExt cx="289100" cy="318825"/>
          </a:xfrm>
          <a:solidFill>
            <a:srgbClr val="000400"/>
          </a:solidFill>
        </p:grpSpPr>
        <p:sp>
          <p:nvSpPr>
            <p:cNvPr id="639" name="Google Shape;10428;p68">
              <a:extLst>
                <a:ext uri="{FF2B5EF4-FFF2-40B4-BE49-F238E27FC236}">
                  <a16:creationId xmlns:a16="http://schemas.microsoft.com/office/drawing/2014/main" id="{D6D3A1D0-1ACC-457D-964A-EF94C4BC320D}"/>
                </a:ext>
              </a:extLst>
            </p:cNvPr>
            <p:cNvSpPr/>
            <p:nvPr/>
          </p:nvSpPr>
          <p:spPr>
            <a:xfrm>
              <a:off x="-57063900" y="293762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429;p68">
              <a:extLst>
                <a:ext uri="{FF2B5EF4-FFF2-40B4-BE49-F238E27FC236}">
                  <a16:creationId xmlns:a16="http://schemas.microsoft.com/office/drawing/2014/main" id="{AAD8B5E0-D3B0-4A37-9CDC-BDCEB64F703E}"/>
                </a:ext>
              </a:extLst>
            </p:cNvPr>
            <p:cNvSpPr/>
            <p:nvPr/>
          </p:nvSpPr>
          <p:spPr>
            <a:xfrm>
              <a:off x="-57172600" y="2686375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10430;p68">
            <a:extLst>
              <a:ext uri="{FF2B5EF4-FFF2-40B4-BE49-F238E27FC236}">
                <a16:creationId xmlns:a16="http://schemas.microsoft.com/office/drawing/2014/main" id="{392E7DAC-46B5-4BF5-9BAA-B6F341E42B07}"/>
              </a:ext>
            </a:extLst>
          </p:cNvPr>
          <p:cNvGrpSpPr/>
          <p:nvPr/>
        </p:nvGrpSpPr>
        <p:grpSpPr>
          <a:xfrm>
            <a:off x="7958434" y="1532274"/>
            <a:ext cx="361090" cy="359303"/>
            <a:chOff x="-55225575" y="1903275"/>
            <a:chExt cx="318225" cy="316650"/>
          </a:xfrm>
          <a:solidFill>
            <a:srgbClr val="000400"/>
          </a:solidFill>
        </p:grpSpPr>
        <p:sp>
          <p:nvSpPr>
            <p:cNvPr id="642" name="Google Shape;10431;p68">
              <a:extLst>
                <a:ext uri="{FF2B5EF4-FFF2-40B4-BE49-F238E27FC236}">
                  <a16:creationId xmlns:a16="http://schemas.microsoft.com/office/drawing/2014/main" id="{5DA58E5E-F415-4923-8377-3A65BBBA163D}"/>
                </a:ext>
              </a:extLst>
            </p:cNvPr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432;p68">
              <a:extLst>
                <a:ext uri="{FF2B5EF4-FFF2-40B4-BE49-F238E27FC236}">
                  <a16:creationId xmlns:a16="http://schemas.microsoft.com/office/drawing/2014/main" id="{0A818E62-F8F8-4B90-B490-7CAE7FAA36B2}"/>
                </a:ext>
              </a:extLst>
            </p:cNvPr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433;p68">
              <a:extLst>
                <a:ext uri="{FF2B5EF4-FFF2-40B4-BE49-F238E27FC236}">
                  <a16:creationId xmlns:a16="http://schemas.microsoft.com/office/drawing/2014/main" id="{32CA708A-5ED7-490C-BD73-154A130C1728}"/>
                </a:ext>
              </a:extLst>
            </p:cNvPr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434;p68">
              <a:extLst>
                <a:ext uri="{FF2B5EF4-FFF2-40B4-BE49-F238E27FC236}">
                  <a16:creationId xmlns:a16="http://schemas.microsoft.com/office/drawing/2014/main" id="{239CA47E-9C9A-4FB6-90DE-D8FFF2BB9079}"/>
                </a:ext>
              </a:extLst>
            </p:cNvPr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435;p68">
              <a:extLst>
                <a:ext uri="{FF2B5EF4-FFF2-40B4-BE49-F238E27FC236}">
                  <a16:creationId xmlns:a16="http://schemas.microsoft.com/office/drawing/2014/main" id="{EAA7E38B-2852-4BDC-BFB2-7581FEC5E919}"/>
                </a:ext>
              </a:extLst>
            </p:cNvPr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10436;p68">
            <a:extLst>
              <a:ext uri="{FF2B5EF4-FFF2-40B4-BE49-F238E27FC236}">
                <a16:creationId xmlns:a16="http://schemas.microsoft.com/office/drawing/2014/main" id="{EA83F7A5-3E17-4243-BFEF-9B4799785324}"/>
              </a:ext>
            </a:extLst>
          </p:cNvPr>
          <p:cNvGrpSpPr/>
          <p:nvPr/>
        </p:nvGrpSpPr>
        <p:grpSpPr>
          <a:xfrm>
            <a:off x="7969611" y="2008231"/>
            <a:ext cx="338736" cy="359303"/>
            <a:chOff x="-55217700" y="2296300"/>
            <a:chExt cx="298525" cy="316650"/>
          </a:xfrm>
          <a:solidFill>
            <a:srgbClr val="000400"/>
          </a:solidFill>
        </p:grpSpPr>
        <p:sp>
          <p:nvSpPr>
            <p:cNvPr id="648" name="Google Shape;10437;p68">
              <a:extLst>
                <a:ext uri="{FF2B5EF4-FFF2-40B4-BE49-F238E27FC236}">
                  <a16:creationId xmlns:a16="http://schemas.microsoft.com/office/drawing/2014/main" id="{C5709260-2A0F-48D5-A677-AC7CC751B295}"/>
                </a:ext>
              </a:extLst>
            </p:cNvPr>
            <p:cNvSpPr/>
            <p:nvPr/>
          </p:nvSpPr>
          <p:spPr>
            <a:xfrm>
              <a:off x="-55105075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438;p68">
              <a:extLst>
                <a:ext uri="{FF2B5EF4-FFF2-40B4-BE49-F238E27FC236}">
                  <a16:creationId xmlns:a16="http://schemas.microsoft.com/office/drawing/2014/main" id="{AF24FD96-377F-43B2-9D1D-BDD31A76A70E}"/>
                </a:ext>
              </a:extLst>
            </p:cNvPr>
            <p:cNvSpPr/>
            <p:nvPr/>
          </p:nvSpPr>
          <p:spPr>
            <a:xfrm>
              <a:off x="-55030250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439;p68">
              <a:extLst>
                <a:ext uri="{FF2B5EF4-FFF2-40B4-BE49-F238E27FC236}">
                  <a16:creationId xmlns:a16="http://schemas.microsoft.com/office/drawing/2014/main" id="{1DC8242E-8330-4676-A063-EAF402014306}"/>
                </a:ext>
              </a:extLst>
            </p:cNvPr>
            <p:cNvSpPr/>
            <p:nvPr/>
          </p:nvSpPr>
          <p:spPr>
            <a:xfrm>
              <a:off x="-55095625" y="2488675"/>
              <a:ext cx="73275" cy="29775"/>
            </a:xfrm>
            <a:custGeom>
              <a:avLst/>
              <a:gdLst/>
              <a:ahLst/>
              <a:cxnLst/>
              <a:rect l="l" t="t" r="r" b="b"/>
              <a:pathLst>
                <a:path w="2931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85" y="1190"/>
                    <a:pt x="2458" y="1001"/>
                    <a:pt x="2773" y="655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85" y="66"/>
                    <a:pt x="2577" y="23"/>
                    <a:pt x="2471" y="23"/>
                  </a:cubicBezTo>
                  <a:cubicBezTo>
                    <a:pt x="2388" y="23"/>
                    <a:pt x="2307" y="50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83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440;p68">
              <a:extLst>
                <a:ext uri="{FF2B5EF4-FFF2-40B4-BE49-F238E27FC236}">
                  <a16:creationId xmlns:a16="http://schemas.microsoft.com/office/drawing/2014/main" id="{03272221-4151-48B8-86DB-168FD94B9481}"/>
                </a:ext>
              </a:extLst>
            </p:cNvPr>
            <p:cNvSpPr/>
            <p:nvPr/>
          </p:nvSpPr>
          <p:spPr>
            <a:xfrm>
              <a:off x="-55217700" y="2296300"/>
              <a:ext cx="298525" cy="316650"/>
            </a:xfrm>
            <a:custGeom>
              <a:avLst/>
              <a:gdLst/>
              <a:ahLst/>
              <a:cxnLst/>
              <a:rect l="l" t="t" r="r" b="b"/>
              <a:pathLst>
                <a:path w="11941" h="12666" extrusionOk="0">
                  <a:moveTo>
                    <a:pt x="8601" y="694"/>
                  </a:moveTo>
                  <a:cubicBezTo>
                    <a:pt x="9105" y="694"/>
                    <a:pt x="9578" y="1040"/>
                    <a:pt x="9704" y="1545"/>
                  </a:cubicBezTo>
                  <a:lnTo>
                    <a:pt x="2993" y="3561"/>
                  </a:lnTo>
                  <a:lnTo>
                    <a:pt x="2993" y="1797"/>
                  </a:lnTo>
                  <a:cubicBezTo>
                    <a:pt x="2993" y="1167"/>
                    <a:pt x="3497" y="694"/>
                    <a:pt x="4096" y="694"/>
                  </a:cubicBezTo>
                  <a:close/>
                  <a:moveTo>
                    <a:pt x="9735" y="2301"/>
                  </a:moveTo>
                  <a:lnTo>
                    <a:pt x="9735" y="3687"/>
                  </a:lnTo>
                  <a:lnTo>
                    <a:pt x="5199" y="3687"/>
                  </a:lnTo>
                  <a:lnTo>
                    <a:pt x="9735" y="2301"/>
                  </a:lnTo>
                  <a:close/>
                  <a:moveTo>
                    <a:pt x="10428" y="4380"/>
                  </a:moveTo>
                  <a:cubicBezTo>
                    <a:pt x="10838" y="4380"/>
                    <a:pt x="11185" y="4727"/>
                    <a:pt x="11185" y="5136"/>
                  </a:cubicBezTo>
                  <a:cubicBezTo>
                    <a:pt x="11185" y="5577"/>
                    <a:pt x="10870" y="5892"/>
                    <a:pt x="10428" y="5892"/>
                  </a:cubicBezTo>
                  <a:lnTo>
                    <a:pt x="10428" y="4380"/>
                  </a:lnTo>
                  <a:close/>
                  <a:moveTo>
                    <a:pt x="9767" y="4443"/>
                  </a:moveTo>
                  <a:cubicBezTo>
                    <a:pt x="9735" y="4664"/>
                    <a:pt x="9735" y="6774"/>
                    <a:pt x="9735" y="7026"/>
                  </a:cubicBezTo>
                  <a:cubicBezTo>
                    <a:pt x="9735" y="8885"/>
                    <a:pt x="8223" y="10397"/>
                    <a:pt x="6396" y="10397"/>
                  </a:cubicBezTo>
                  <a:cubicBezTo>
                    <a:pt x="4537" y="10397"/>
                    <a:pt x="3025" y="8885"/>
                    <a:pt x="3025" y="7026"/>
                  </a:cubicBezTo>
                  <a:lnTo>
                    <a:pt x="3025" y="4443"/>
                  </a:lnTo>
                  <a:close/>
                  <a:moveTo>
                    <a:pt x="2237" y="3309"/>
                  </a:moveTo>
                  <a:lnTo>
                    <a:pt x="2237" y="6995"/>
                  </a:lnTo>
                  <a:lnTo>
                    <a:pt x="2237" y="11910"/>
                  </a:lnTo>
                  <a:lnTo>
                    <a:pt x="756" y="11910"/>
                  </a:lnTo>
                  <a:lnTo>
                    <a:pt x="756" y="6711"/>
                  </a:lnTo>
                  <a:cubicBezTo>
                    <a:pt x="756" y="5420"/>
                    <a:pt x="1292" y="4159"/>
                    <a:pt x="2237" y="3309"/>
                  </a:cubicBezTo>
                  <a:close/>
                  <a:moveTo>
                    <a:pt x="4096" y="1"/>
                  </a:moveTo>
                  <a:cubicBezTo>
                    <a:pt x="3088" y="1"/>
                    <a:pt x="2269" y="820"/>
                    <a:pt x="2269" y="1828"/>
                  </a:cubicBezTo>
                  <a:lnTo>
                    <a:pt x="2269" y="2395"/>
                  </a:lnTo>
                  <a:cubicBezTo>
                    <a:pt x="819" y="3403"/>
                    <a:pt x="0" y="5042"/>
                    <a:pt x="0" y="6774"/>
                  </a:cubicBezTo>
                  <a:lnTo>
                    <a:pt x="0" y="12319"/>
                  </a:lnTo>
                  <a:cubicBezTo>
                    <a:pt x="0" y="12508"/>
                    <a:pt x="158" y="12666"/>
                    <a:pt x="378" y="12666"/>
                  </a:cubicBezTo>
                  <a:lnTo>
                    <a:pt x="2615" y="12666"/>
                  </a:lnTo>
                  <a:cubicBezTo>
                    <a:pt x="2804" y="12666"/>
                    <a:pt x="2962" y="12508"/>
                    <a:pt x="2962" y="12319"/>
                  </a:cubicBezTo>
                  <a:lnTo>
                    <a:pt x="2962" y="9389"/>
                  </a:lnTo>
                  <a:cubicBezTo>
                    <a:pt x="3718" y="10460"/>
                    <a:pt x="4915" y="11122"/>
                    <a:pt x="6301" y="11122"/>
                  </a:cubicBezTo>
                  <a:cubicBezTo>
                    <a:pt x="8538" y="11122"/>
                    <a:pt x="10397" y="9295"/>
                    <a:pt x="10397" y="7026"/>
                  </a:cubicBezTo>
                  <a:lnTo>
                    <a:pt x="10397" y="6680"/>
                  </a:lnTo>
                  <a:cubicBezTo>
                    <a:pt x="11216" y="6680"/>
                    <a:pt x="11909" y="6018"/>
                    <a:pt x="11909" y="5168"/>
                  </a:cubicBezTo>
                  <a:cubicBezTo>
                    <a:pt x="11941" y="4348"/>
                    <a:pt x="11279" y="3687"/>
                    <a:pt x="10428" y="3687"/>
                  </a:cubicBezTo>
                  <a:lnTo>
                    <a:pt x="10428" y="1828"/>
                  </a:lnTo>
                  <a:cubicBezTo>
                    <a:pt x="10428" y="820"/>
                    <a:pt x="9609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10441;p68">
            <a:extLst>
              <a:ext uri="{FF2B5EF4-FFF2-40B4-BE49-F238E27FC236}">
                <a16:creationId xmlns:a16="http://schemas.microsoft.com/office/drawing/2014/main" id="{9F1FEBC2-BC3A-49FC-A520-3FEC152808AE}"/>
              </a:ext>
            </a:extLst>
          </p:cNvPr>
          <p:cNvGrpSpPr/>
          <p:nvPr/>
        </p:nvGrpSpPr>
        <p:grpSpPr>
          <a:xfrm>
            <a:off x="7957541" y="2460814"/>
            <a:ext cx="362877" cy="359303"/>
            <a:chOff x="-55229525" y="2688550"/>
            <a:chExt cx="319800" cy="316650"/>
          </a:xfrm>
          <a:solidFill>
            <a:srgbClr val="000400"/>
          </a:solidFill>
        </p:grpSpPr>
        <p:sp>
          <p:nvSpPr>
            <p:cNvPr id="653" name="Google Shape;10442;p68">
              <a:extLst>
                <a:ext uri="{FF2B5EF4-FFF2-40B4-BE49-F238E27FC236}">
                  <a16:creationId xmlns:a16="http://schemas.microsoft.com/office/drawing/2014/main" id="{C71562AE-1952-4A83-B916-DED36A452721}"/>
                </a:ext>
              </a:extLst>
            </p:cNvPr>
            <p:cNvSpPr/>
            <p:nvPr/>
          </p:nvSpPr>
          <p:spPr>
            <a:xfrm>
              <a:off x="-551042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7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53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94" y="39"/>
                    <a:pt x="2607" y="0"/>
                    <a:pt x="2513" y="0"/>
                  </a:cubicBezTo>
                  <a:cubicBezTo>
                    <a:pt x="2418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443;p68">
              <a:extLst>
                <a:ext uri="{FF2B5EF4-FFF2-40B4-BE49-F238E27FC236}">
                  <a16:creationId xmlns:a16="http://schemas.microsoft.com/office/drawing/2014/main" id="{077CB6FB-BE66-41AD-A9FB-668B9A045BF1}"/>
                </a:ext>
              </a:extLst>
            </p:cNvPr>
            <p:cNvSpPr/>
            <p:nvPr/>
          </p:nvSpPr>
          <p:spPr>
            <a:xfrm>
              <a:off x="-550397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444;p68">
              <a:extLst>
                <a:ext uri="{FF2B5EF4-FFF2-40B4-BE49-F238E27FC236}">
                  <a16:creationId xmlns:a16="http://schemas.microsoft.com/office/drawing/2014/main" id="{9AE15328-4445-488B-B8F7-AAA6E5337D83}"/>
                </a:ext>
              </a:extLst>
            </p:cNvPr>
            <p:cNvSpPr/>
            <p:nvPr/>
          </p:nvSpPr>
          <p:spPr>
            <a:xfrm>
              <a:off x="-5511375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445;p68">
              <a:extLst>
                <a:ext uri="{FF2B5EF4-FFF2-40B4-BE49-F238E27FC236}">
                  <a16:creationId xmlns:a16="http://schemas.microsoft.com/office/drawing/2014/main" id="{78996911-4313-4B96-8FB2-10C818EB6C12}"/>
                </a:ext>
              </a:extLst>
            </p:cNvPr>
            <p:cNvSpPr/>
            <p:nvPr/>
          </p:nvSpPr>
          <p:spPr>
            <a:xfrm>
              <a:off x="-55229525" y="2688550"/>
              <a:ext cx="319800" cy="316650"/>
            </a:xfrm>
            <a:custGeom>
              <a:avLst/>
              <a:gdLst/>
              <a:ahLst/>
              <a:cxnLst/>
              <a:rect l="l" t="t" r="r" b="b"/>
              <a:pathLst>
                <a:path w="12792" h="12666" extrusionOk="0">
                  <a:moveTo>
                    <a:pt x="6648" y="693"/>
                  </a:moveTo>
                  <a:cubicBezTo>
                    <a:pt x="6806" y="693"/>
                    <a:pt x="6963" y="788"/>
                    <a:pt x="7026" y="914"/>
                  </a:cubicBezTo>
                  <a:cubicBezTo>
                    <a:pt x="7089" y="1197"/>
                    <a:pt x="7184" y="1386"/>
                    <a:pt x="7247" y="1670"/>
                  </a:cubicBezTo>
                  <a:cubicBezTo>
                    <a:pt x="7341" y="1891"/>
                    <a:pt x="7121" y="2143"/>
                    <a:pt x="6900" y="2143"/>
                  </a:cubicBezTo>
                  <a:lnTo>
                    <a:pt x="5987" y="2143"/>
                  </a:lnTo>
                  <a:cubicBezTo>
                    <a:pt x="5766" y="2143"/>
                    <a:pt x="5546" y="1891"/>
                    <a:pt x="5640" y="1670"/>
                  </a:cubicBezTo>
                  <a:cubicBezTo>
                    <a:pt x="5703" y="1418"/>
                    <a:pt x="5798" y="1197"/>
                    <a:pt x="5892" y="914"/>
                  </a:cubicBezTo>
                  <a:cubicBezTo>
                    <a:pt x="5955" y="756"/>
                    <a:pt x="6081" y="693"/>
                    <a:pt x="6239" y="693"/>
                  </a:cubicBezTo>
                  <a:close/>
                  <a:moveTo>
                    <a:pt x="7845" y="2332"/>
                  </a:moveTo>
                  <a:cubicBezTo>
                    <a:pt x="10271" y="2962"/>
                    <a:pt x="12004" y="5199"/>
                    <a:pt x="12004" y="7813"/>
                  </a:cubicBezTo>
                  <a:cubicBezTo>
                    <a:pt x="12067" y="8444"/>
                    <a:pt x="11595" y="8916"/>
                    <a:pt x="10964" y="8916"/>
                  </a:cubicBezTo>
                  <a:lnTo>
                    <a:pt x="10523" y="8916"/>
                  </a:lnTo>
                  <a:lnTo>
                    <a:pt x="10523" y="8570"/>
                  </a:lnTo>
                  <a:lnTo>
                    <a:pt x="10523" y="7057"/>
                  </a:lnTo>
                  <a:cubicBezTo>
                    <a:pt x="10523" y="5608"/>
                    <a:pt x="9326" y="4474"/>
                    <a:pt x="7908" y="4474"/>
                  </a:cubicBezTo>
                  <a:lnTo>
                    <a:pt x="4915" y="4474"/>
                  </a:lnTo>
                  <a:cubicBezTo>
                    <a:pt x="3466" y="4474"/>
                    <a:pt x="2332" y="5640"/>
                    <a:pt x="2332" y="7057"/>
                  </a:cubicBezTo>
                  <a:lnTo>
                    <a:pt x="2332" y="8570"/>
                  </a:lnTo>
                  <a:lnTo>
                    <a:pt x="2332" y="8916"/>
                  </a:lnTo>
                  <a:lnTo>
                    <a:pt x="1891" y="8916"/>
                  </a:lnTo>
                  <a:cubicBezTo>
                    <a:pt x="1261" y="8916"/>
                    <a:pt x="788" y="8412"/>
                    <a:pt x="788" y="7813"/>
                  </a:cubicBezTo>
                  <a:cubicBezTo>
                    <a:pt x="788" y="5262"/>
                    <a:pt x="2521" y="2993"/>
                    <a:pt x="4979" y="2332"/>
                  </a:cubicBezTo>
                  <a:cubicBezTo>
                    <a:pt x="5168" y="2678"/>
                    <a:pt x="5514" y="2899"/>
                    <a:pt x="5955" y="2899"/>
                  </a:cubicBezTo>
                  <a:lnTo>
                    <a:pt x="6869" y="2899"/>
                  </a:lnTo>
                  <a:cubicBezTo>
                    <a:pt x="7247" y="2899"/>
                    <a:pt x="7593" y="2678"/>
                    <a:pt x="7845" y="2332"/>
                  </a:cubicBezTo>
                  <a:close/>
                  <a:moveTo>
                    <a:pt x="7971" y="5199"/>
                  </a:moveTo>
                  <a:cubicBezTo>
                    <a:pt x="8980" y="5199"/>
                    <a:pt x="9799" y="6049"/>
                    <a:pt x="9799" y="7057"/>
                  </a:cubicBezTo>
                  <a:lnTo>
                    <a:pt x="9799" y="8570"/>
                  </a:lnTo>
                  <a:cubicBezTo>
                    <a:pt x="9799" y="10397"/>
                    <a:pt x="8318" y="11909"/>
                    <a:pt x="6459" y="11909"/>
                  </a:cubicBezTo>
                  <a:cubicBezTo>
                    <a:pt x="4600" y="11909"/>
                    <a:pt x="3120" y="10397"/>
                    <a:pt x="3120" y="8570"/>
                  </a:cubicBezTo>
                  <a:lnTo>
                    <a:pt x="3120" y="7057"/>
                  </a:lnTo>
                  <a:cubicBezTo>
                    <a:pt x="3120" y="6049"/>
                    <a:pt x="3939" y="5199"/>
                    <a:pt x="4979" y="5199"/>
                  </a:cubicBezTo>
                  <a:close/>
                  <a:moveTo>
                    <a:pt x="6176" y="0"/>
                  </a:moveTo>
                  <a:cubicBezTo>
                    <a:pt x="5703" y="0"/>
                    <a:pt x="5294" y="315"/>
                    <a:pt x="5136" y="756"/>
                  </a:cubicBezTo>
                  <a:lnTo>
                    <a:pt x="3403" y="756"/>
                  </a:lnTo>
                  <a:cubicBezTo>
                    <a:pt x="3183" y="756"/>
                    <a:pt x="3025" y="914"/>
                    <a:pt x="3025" y="1103"/>
                  </a:cubicBezTo>
                  <a:cubicBezTo>
                    <a:pt x="3025" y="1323"/>
                    <a:pt x="3183" y="1481"/>
                    <a:pt x="3403" y="1481"/>
                  </a:cubicBezTo>
                  <a:lnTo>
                    <a:pt x="4852" y="1481"/>
                  </a:lnTo>
                  <a:cubicBezTo>
                    <a:pt x="4852" y="1512"/>
                    <a:pt x="4821" y="1575"/>
                    <a:pt x="4821" y="1638"/>
                  </a:cubicBezTo>
                  <a:cubicBezTo>
                    <a:pt x="3498" y="1954"/>
                    <a:pt x="2332" y="2678"/>
                    <a:pt x="1450" y="3749"/>
                  </a:cubicBezTo>
                  <a:cubicBezTo>
                    <a:pt x="505" y="4883"/>
                    <a:pt x="1" y="6364"/>
                    <a:pt x="1" y="7813"/>
                  </a:cubicBezTo>
                  <a:cubicBezTo>
                    <a:pt x="1" y="8822"/>
                    <a:pt x="820" y="9672"/>
                    <a:pt x="1860" y="9672"/>
                  </a:cubicBezTo>
                  <a:lnTo>
                    <a:pt x="2395" y="9672"/>
                  </a:lnTo>
                  <a:cubicBezTo>
                    <a:pt x="2868" y="11405"/>
                    <a:pt x="4506" y="12665"/>
                    <a:pt x="6333" y="12665"/>
                  </a:cubicBezTo>
                  <a:cubicBezTo>
                    <a:pt x="8224" y="12665"/>
                    <a:pt x="9799" y="11405"/>
                    <a:pt x="10271" y="9672"/>
                  </a:cubicBezTo>
                  <a:lnTo>
                    <a:pt x="10838" y="9672"/>
                  </a:lnTo>
                  <a:cubicBezTo>
                    <a:pt x="11847" y="9672"/>
                    <a:pt x="12697" y="8822"/>
                    <a:pt x="12697" y="7813"/>
                  </a:cubicBezTo>
                  <a:cubicBezTo>
                    <a:pt x="12792" y="6301"/>
                    <a:pt x="12288" y="4883"/>
                    <a:pt x="11343" y="3749"/>
                  </a:cubicBezTo>
                  <a:cubicBezTo>
                    <a:pt x="10492" y="2678"/>
                    <a:pt x="9295" y="1954"/>
                    <a:pt x="8003" y="1638"/>
                  </a:cubicBezTo>
                  <a:cubicBezTo>
                    <a:pt x="8003" y="1575"/>
                    <a:pt x="7971" y="1512"/>
                    <a:pt x="7971" y="1481"/>
                  </a:cubicBezTo>
                  <a:lnTo>
                    <a:pt x="9421" y="1481"/>
                  </a:lnTo>
                  <a:cubicBezTo>
                    <a:pt x="9610" y="1481"/>
                    <a:pt x="9767" y="1323"/>
                    <a:pt x="9767" y="1103"/>
                  </a:cubicBezTo>
                  <a:cubicBezTo>
                    <a:pt x="9767" y="914"/>
                    <a:pt x="9610" y="756"/>
                    <a:pt x="9421" y="756"/>
                  </a:cubicBezTo>
                  <a:lnTo>
                    <a:pt x="7688" y="756"/>
                  </a:lnTo>
                  <a:cubicBezTo>
                    <a:pt x="7530" y="315"/>
                    <a:pt x="7089" y="0"/>
                    <a:pt x="66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10446;p68">
            <a:extLst>
              <a:ext uri="{FF2B5EF4-FFF2-40B4-BE49-F238E27FC236}">
                <a16:creationId xmlns:a16="http://schemas.microsoft.com/office/drawing/2014/main" id="{D80FADC1-E320-4E90-9EF2-6EBB0F79D182}"/>
              </a:ext>
            </a:extLst>
          </p:cNvPr>
          <p:cNvGrpSpPr/>
          <p:nvPr/>
        </p:nvGrpSpPr>
        <p:grpSpPr>
          <a:xfrm>
            <a:off x="6653760" y="2911936"/>
            <a:ext cx="338765" cy="361090"/>
            <a:chOff x="-53288825" y="1903275"/>
            <a:chExt cx="298550" cy="318225"/>
          </a:xfrm>
          <a:solidFill>
            <a:srgbClr val="000400"/>
          </a:solidFill>
        </p:grpSpPr>
        <p:sp>
          <p:nvSpPr>
            <p:cNvPr id="658" name="Google Shape;10447;p68">
              <a:extLst>
                <a:ext uri="{FF2B5EF4-FFF2-40B4-BE49-F238E27FC236}">
                  <a16:creationId xmlns:a16="http://schemas.microsoft.com/office/drawing/2014/main" id="{F34B7BA3-12AE-4FE6-96CB-41F92BB6F843}"/>
                </a:ext>
              </a:extLst>
            </p:cNvPr>
            <p:cNvSpPr/>
            <p:nvPr/>
          </p:nvSpPr>
          <p:spPr>
            <a:xfrm>
              <a:off x="-53214000" y="20529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726" y="536"/>
                    <a:pt x="726" y="347"/>
                  </a:cubicBezTo>
                  <a:cubicBezTo>
                    <a:pt x="726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448;p68">
              <a:extLst>
                <a:ext uri="{FF2B5EF4-FFF2-40B4-BE49-F238E27FC236}">
                  <a16:creationId xmlns:a16="http://schemas.microsoft.com/office/drawing/2014/main" id="{9E8DEE19-329E-4DC0-A8E1-EBB4DE85995E}"/>
                </a:ext>
              </a:extLst>
            </p:cNvPr>
            <p:cNvSpPr/>
            <p:nvPr/>
          </p:nvSpPr>
          <p:spPr>
            <a:xfrm>
              <a:off x="-53139175" y="2052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449;p68">
              <a:extLst>
                <a:ext uri="{FF2B5EF4-FFF2-40B4-BE49-F238E27FC236}">
                  <a16:creationId xmlns:a16="http://schemas.microsoft.com/office/drawing/2014/main" id="{986165D2-0DED-40AB-9181-820DDDA95FE7}"/>
                </a:ext>
              </a:extLst>
            </p:cNvPr>
            <p:cNvSpPr/>
            <p:nvPr/>
          </p:nvSpPr>
          <p:spPr>
            <a:xfrm>
              <a:off x="-53288825" y="1903275"/>
              <a:ext cx="298550" cy="318225"/>
            </a:xfrm>
            <a:custGeom>
              <a:avLst/>
              <a:gdLst/>
              <a:ahLst/>
              <a:cxnLst/>
              <a:rect l="l" t="t" r="r" b="b"/>
              <a:pathLst>
                <a:path w="11942" h="12729" extrusionOk="0">
                  <a:moveTo>
                    <a:pt x="4853" y="757"/>
                  </a:moveTo>
                  <a:cubicBezTo>
                    <a:pt x="6428" y="757"/>
                    <a:pt x="7846" y="1639"/>
                    <a:pt x="8507" y="2994"/>
                  </a:cubicBezTo>
                  <a:lnTo>
                    <a:pt x="1167" y="2994"/>
                  </a:lnTo>
                  <a:cubicBezTo>
                    <a:pt x="1891" y="1639"/>
                    <a:pt x="3277" y="757"/>
                    <a:pt x="4853" y="757"/>
                  </a:cubicBezTo>
                  <a:close/>
                  <a:moveTo>
                    <a:pt x="11185" y="2994"/>
                  </a:moveTo>
                  <a:lnTo>
                    <a:pt x="11185" y="3340"/>
                  </a:lnTo>
                  <a:cubicBezTo>
                    <a:pt x="11185" y="3971"/>
                    <a:pt x="10681" y="4443"/>
                    <a:pt x="10083" y="4443"/>
                  </a:cubicBezTo>
                  <a:lnTo>
                    <a:pt x="9736" y="4443"/>
                  </a:lnTo>
                  <a:lnTo>
                    <a:pt x="9736" y="4097"/>
                  </a:lnTo>
                  <a:cubicBezTo>
                    <a:pt x="9736" y="3466"/>
                    <a:pt x="10240" y="2994"/>
                    <a:pt x="10839" y="2994"/>
                  </a:cubicBezTo>
                  <a:close/>
                  <a:moveTo>
                    <a:pt x="3151" y="3750"/>
                  </a:moveTo>
                  <a:lnTo>
                    <a:pt x="3498" y="4475"/>
                  </a:lnTo>
                  <a:lnTo>
                    <a:pt x="789" y="4475"/>
                  </a:lnTo>
                  <a:cubicBezTo>
                    <a:pt x="820" y="4223"/>
                    <a:pt x="852" y="3971"/>
                    <a:pt x="946" y="3750"/>
                  </a:cubicBezTo>
                  <a:close/>
                  <a:moveTo>
                    <a:pt x="5735" y="3750"/>
                  </a:moveTo>
                  <a:lnTo>
                    <a:pt x="5357" y="4475"/>
                  </a:lnTo>
                  <a:lnTo>
                    <a:pt x="4317" y="4475"/>
                  </a:lnTo>
                  <a:lnTo>
                    <a:pt x="3971" y="3750"/>
                  </a:lnTo>
                  <a:close/>
                  <a:moveTo>
                    <a:pt x="8822" y="3750"/>
                  </a:moveTo>
                  <a:cubicBezTo>
                    <a:pt x="8885" y="3971"/>
                    <a:pt x="8948" y="4223"/>
                    <a:pt x="8980" y="4475"/>
                  </a:cubicBezTo>
                  <a:lnTo>
                    <a:pt x="6270" y="4475"/>
                  </a:lnTo>
                  <a:lnTo>
                    <a:pt x="6617" y="3750"/>
                  </a:lnTo>
                  <a:close/>
                  <a:moveTo>
                    <a:pt x="10083" y="5231"/>
                  </a:moveTo>
                  <a:cubicBezTo>
                    <a:pt x="10713" y="5231"/>
                    <a:pt x="11185" y="5703"/>
                    <a:pt x="11185" y="6333"/>
                  </a:cubicBezTo>
                  <a:lnTo>
                    <a:pt x="11185" y="6680"/>
                  </a:lnTo>
                  <a:lnTo>
                    <a:pt x="10839" y="6680"/>
                  </a:lnTo>
                  <a:cubicBezTo>
                    <a:pt x="10209" y="6680"/>
                    <a:pt x="9736" y="6176"/>
                    <a:pt x="9736" y="5577"/>
                  </a:cubicBezTo>
                  <a:lnTo>
                    <a:pt x="9736" y="5231"/>
                  </a:lnTo>
                  <a:close/>
                  <a:moveTo>
                    <a:pt x="8980" y="5231"/>
                  </a:moveTo>
                  <a:lnTo>
                    <a:pt x="8980" y="7531"/>
                  </a:lnTo>
                  <a:lnTo>
                    <a:pt x="789" y="7531"/>
                  </a:lnTo>
                  <a:lnTo>
                    <a:pt x="789" y="5231"/>
                  </a:lnTo>
                  <a:close/>
                  <a:moveTo>
                    <a:pt x="8948" y="8224"/>
                  </a:moveTo>
                  <a:cubicBezTo>
                    <a:pt x="8728" y="10366"/>
                    <a:pt x="6995" y="11973"/>
                    <a:pt x="4853" y="11973"/>
                  </a:cubicBezTo>
                  <a:cubicBezTo>
                    <a:pt x="2710" y="11973"/>
                    <a:pt x="946" y="10303"/>
                    <a:pt x="757" y="8224"/>
                  </a:cubicBezTo>
                  <a:close/>
                  <a:moveTo>
                    <a:pt x="4853" y="1"/>
                  </a:moveTo>
                  <a:cubicBezTo>
                    <a:pt x="2175" y="1"/>
                    <a:pt x="1" y="2175"/>
                    <a:pt x="1" y="4853"/>
                  </a:cubicBezTo>
                  <a:lnTo>
                    <a:pt x="1" y="7877"/>
                  </a:lnTo>
                  <a:cubicBezTo>
                    <a:pt x="1" y="10555"/>
                    <a:pt x="2175" y="12729"/>
                    <a:pt x="4853" y="12729"/>
                  </a:cubicBezTo>
                  <a:cubicBezTo>
                    <a:pt x="7531" y="12729"/>
                    <a:pt x="9704" y="10555"/>
                    <a:pt x="9704" y="7877"/>
                  </a:cubicBezTo>
                  <a:lnTo>
                    <a:pt x="9704" y="7090"/>
                  </a:lnTo>
                  <a:cubicBezTo>
                    <a:pt x="10020" y="7310"/>
                    <a:pt x="10398" y="7436"/>
                    <a:pt x="10807" y="7436"/>
                  </a:cubicBezTo>
                  <a:lnTo>
                    <a:pt x="11532" y="7436"/>
                  </a:lnTo>
                  <a:cubicBezTo>
                    <a:pt x="11752" y="7436"/>
                    <a:pt x="11878" y="7279"/>
                    <a:pt x="11878" y="7090"/>
                  </a:cubicBezTo>
                  <a:lnTo>
                    <a:pt x="11878" y="6333"/>
                  </a:lnTo>
                  <a:cubicBezTo>
                    <a:pt x="11878" y="5735"/>
                    <a:pt x="11626" y="5199"/>
                    <a:pt x="11154" y="4853"/>
                  </a:cubicBezTo>
                  <a:cubicBezTo>
                    <a:pt x="11658" y="4475"/>
                    <a:pt x="11941" y="3971"/>
                    <a:pt x="11941" y="3340"/>
                  </a:cubicBezTo>
                  <a:lnTo>
                    <a:pt x="11941" y="2584"/>
                  </a:lnTo>
                  <a:cubicBezTo>
                    <a:pt x="11941" y="2395"/>
                    <a:pt x="11784" y="2238"/>
                    <a:pt x="11563" y="2238"/>
                  </a:cubicBezTo>
                  <a:lnTo>
                    <a:pt x="10839" y="2238"/>
                  </a:lnTo>
                  <a:cubicBezTo>
                    <a:pt x="10240" y="2238"/>
                    <a:pt x="9704" y="2521"/>
                    <a:pt x="9326" y="2994"/>
                  </a:cubicBezTo>
                  <a:cubicBezTo>
                    <a:pt x="8602" y="1261"/>
                    <a:pt x="6838" y="1"/>
                    <a:pt x="48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10450;p68">
            <a:extLst>
              <a:ext uri="{FF2B5EF4-FFF2-40B4-BE49-F238E27FC236}">
                <a16:creationId xmlns:a16="http://schemas.microsoft.com/office/drawing/2014/main" id="{A533AD46-B1BD-4FDA-846C-546F0477F4FC}"/>
              </a:ext>
            </a:extLst>
          </p:cNvPr>
          <p:cNvGrpSpPr/>
          <p:nvPr/>
        </p:nvGrpSpPr>
        <p:grpSpPr>
          <a:xfrm>
            <a:off x="6642143" y="3363612"/>
            <a:ext cx="361998" cy="361090"/>
            <a:chOff x="-53299850" y="2294725"/>
            <a:chExt cx="319025" cy="318225"/>
          </a:xfrm>
          <a:solidFill>
            <a:srgbClr val="000400"/>
          </a:solidFill>
        </p:grpSpPr>
        <p:sp>
          <p:nvSpPr>
            <p:cNvPr id="662" name="Google Shape;10451;p68">
              <a:extLst>
                <a:ext uri="{FF2B5EF4-FFF2-40B4-BE49-F238E27FC236}">
                  <a16:creationId xmlns:a16="http://schemas.microsoft.com/office/drawing/2014/main" id="{2CEF574C-1182-4425-9077-5E3D5EB24A66}"/>
                </a:ext>
              </a:extLst>
            </p:cNvPr>
            <p:cNvSpPr/>
            <p:nvPr/>
          </p:nvSpPr>
          <p:spPr>
            <a:xfrm>
              <a:off x="-53175400" y="25265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7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55"/>
                    <a:pt x="2592" y="24"/>
                    <a:pt x="2501" y="24"/>
                  </a:cubicBezTo>
                  <a:cubicBezTo>
                    <a:pt x="2411" y="24"/>
                    <a:pt x="2316" y="55"/>
                    <a:pt x="2238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66" y="433"/>
                    <a:pt x="851" y="307"/>
                    <a:pt x="662" y="118"/>
                  </a:cubicBezTo>
                  <a:cubicBezTo>
                    <a:pt x="584" y="3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452;p68">
              <a:extLst>
                <a:ext uri="{FF2B5EF4-FFF2-40B4-BE49-F238E27FC236}">
                  <a16:creationId xmlns:a16="http://schemas.microsoft.com/office/drawing/2014/main" id="{479D150A-120B-4A00-BC7C-1B50331EE184}"/>
                </a:ext>
              </a:extLst>
            </p:cNvPr>
            <p:cNvSpPr/>
            <p:nvPr/>
          </p:nvSpPr>
          <p:spPr>
            <a:xfrm>
              <a:off x="-53299850" y="22947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428" y="757"/>
                  </a:moveTo>
                  <a:cubicBezTo>
                    <a:pt x="8539" y="757"/>
                    <a:pt x="10335" y="2364"/>
                    <a:pt x="10524" y="4475"/>
                  </a:cubicBezTo>
                  <a:cubicBezTo>
                    <a:pt x="10492" y="4475"/>
                    <a:pt x="10398" y="4411"/>
                    <a:pt x="10366" y="4411"/>
                  </a:cubicBezTo>
                  <a:cubicBezTo>
                    <a:pt x="9090" y="4207"/>
                    <a:pt x="7759" y="4104"/>
                    <a:pt x="6428" y="4104"/>
                  </a:cubicBezTo>
                  <a:cubicBezTo>
                    <a:pt x="5097" y="4104"/>
                    <a:pt x="3766" y="4207"/>
                    <a:pt x="2490" y="4411"/>
                  </a:cubicBezTo>
                  <a:cubicBezTo>
                    <a:pt x="2458" y="4411"/>
                    <a:pt x="2364" y="4475"/>
                    <a:pt x="2332" y="4475"/>
                  </a:cubicBezTo>
                  <a:cubicBezTo>
                    <a:pt x="2521" y="2364"/>
                    <a:pt x="4286" y="757"/>
                    <a:pt x="6428" y="757"/>
                  </a:cubicBezTo>
                  <a:close/>
                  <a:moveTo>
                    <a:pt x="6404" y="4837"/>
                  </a:moveTo>
                  <a:cubicBezTo>
                    <a:pt x="7688" y="4837"/>
                    <a:pt x="8980" y="4947"/>
                    <a:pt x="10240" y="5168"/>
                  </a:cubicBezTo>
                  <a:cubicBezTo>
                    <a:pt x="10429" y="5199"/>
                    <a:pt x="10555" y="5357"/>
                    <a:pt x="10555" y="5514"/>
                  </a:cubicBezTo>
                  <a:lnTo>
                    <a:pt x="10555" y="6396"/>
                  </a:lnTo>
                  <a:cubicBezTo>
                    <a:pt x="10555" y="6995"/>
                    <a:pt x="10051" y="7499"/>
                    <a:pt x="9421" y="7499"/>
                  </a:cubicBezTo>
                  <a:lnTo>
                    <a:pt x="7436" y="7499"/>
                  </a:lnTo>
                  <a:cubicBezTo>
                    <a:pt x="7342" y="7499"/>
                    <a:pt x="7247" y="7467"/>
                    <a:pt x="7184" y="7373"/>
                  </a:cubicBezTo>
                  <a:lnTo>
                    <a:pt x="6648" y="6869"/>
                  </a:lnTo>
                  <a:cubicBezTo>
                    <a:pt x="6570" y="6790"/>
                    <a:pt x="6475" y="6751"/>
                    <a:pt x="6385" y="6751"/>
                  </a:cubicBezTo>
                  <a:cubicBezTo>
                    <a:pt x="6294" y="6751"/>
                    <a:pt x="6207" y="6790"/>
                    <a:pt x="6144" y="6869"/>
                  </a:cubicBezTo>
                  <a:lnTo>
                    <a:pt x="5640" y="7373"/>
                  </a:lnTo>
                  <a:cubicBezTo>
                    <a:pt x="5546" y="7467"/>
                    <a:pt x="5483" y="7499"/>
                    <a:pt x="5357" y="7499"/>
                  </a:cubicBezTo>
                  <a:lnTo>
                    <a:pt x="3403" y="7499"/>
                  </a:lnTo>
                  <a:cubicBezTo>
                    <a:pt x="2773" y="7499"/>
                    <a:pt x="2301" y="6995"/>
                    <a:pt x="2301" y="6396"/>
                  </a:cubicBezTo>
                  <a:lnTo>
                    <a:pt x="2301" y="5514"/>
                  </a:lnTo>
                  <a:cubicBezTo>
                    <a:pt x="2301" y="5325"/>
                    <a:pt x="2395" y="5168"/>
                    <a:pt x="2616" y="5168"/>
                  </a:cubicBezTo>
                  <a:cubicBezTo>
                    <a:pt x="3844" y="4947"/>
                    <a:pt x="5120" y="4837"/>
                    <a:pt x="6404" y="4837"/>
                  </a:cubicBezTo>
                  <a:close/>
                  <a:moveTo>
                    <a:pt x="1545" y="5451"/>
                  </a:moveTo>
                  <a:lnTo>
                    <a:pt x="1545" y="5483"/>
                  </a:lnTo>
                  <a:lnTo>
                    <a:pt x="1545" y="6333"/>
                  </a:lnTo>
                  <a:cubicBezTo>
                    <a:pt x="1545" y="6932"/>
                    <a:pt x="1828" y="7499"/>
                    <a:pt x="2301" y="7846"/>
                  </a:cubicBezTo>
                  <a:lnTo>
                    <a:pt x="2301" y="8192"/>
                  </a:lnTo>
                  <a:cubicBezTo>
                    <a:pt x="1450" y="8192"/>
                    <a:pt x="789" y="7530"/>
                    <a:pt x="789" y="6711"/>
                  </a:cubicBezTo>
                  <a:cubicBezTo>
                    <a:pt x="789" y="6207"/>
                    <a:pt x="1104" y="5735"/>
                    <a:pt x="1545" y="5451"/>
                  </a:cubicBezTo>
                  <a:close/>
                  <a:moveTo>
                    <a:pt x="11311" y="5483"/>
                  </a:moveTo>
                  <a:cubicBezTo>
                    <a:pt x="11752" y="5766"/>
                    <a:pt x="12067" y="6239"/>
                    <a:pt x="12067" y="6774"/>
                  </a:cubicBezTo>
                  <a:cubicBezTo>
                    <a:pt x="12004" y="7562"/>
                    <a:pt x="11343" y="8255"/>
                    <a:pt x="10555" y="8255"/>
                  </a:cubicBezTo>
                  <a:lnTo>
                    <a:pt x="10555" y="7877"/>
                  </a:lnTo>
                  <a:cubicBezTo>
                    <a:pt x="10996" y="7530"/>
                    <a:pt x="11311" y="7026"/>
                    <a:pt x="11311" y="6396"/>
                  </a:cubicBezTo>
                  <a:lnTo>
                    <a:pt x="11311" y="5514"/>
                  </a:lnTo>
                  <a:lnTo>
                    <a:pt x="11311" y="5483"/>
                  </a:lnTo>
                  <a:close/>
                  <a:moveTo>
                    <a:pt x="1545" y="8885"/>
                  </a:moveTo>
                  <a:cubicBezTo>
                    <a:pt x="1765" y="8948"/>
                    <a:pt x="2017" y="8980"/>
                    <a:pt x="2301" y="8980"/>
                  </a:cubicBezTo>
                  <a:cubicBezTo>
                    <a:pt x="2332" y="9515"/>
                    <a:pt x="2490" y="10019"/>
                    <a:pt x="2710" y="10492"/>
                  </a:cubicBezTo>
                  <a:lnTo>
                    <a:pt x="1891" y="10492"/>
                  </a:lnTo>
                  <a:cubicBezTo>
                    <a:pt x="1702" y="10492"/>
                    <a:pt x="1545" y="10334"/>
                    <a:pt x="1545" y="10145"/>
                  </a:cubicBezTo>
                  <a:lnTo>
                    <a:pt x="1545" y="8885"/>
                  </a:lnTo>
                  <a:close/>
                  <a:moveTo>
                    <a:pt x="6428" y="7688"/>
                  </a:moveTo>
                  <a:lnTo>
                    <a:pt x="6711" y="7972"/>
                  </a:lnTo>
                  <a:cubicBezTo>
                    <a:pt x="6900" y="8161"/>
                    <a:pt x="7216" y="8287"/>
                    <a:pt x="7499" y="8287"/>
                  </a:cubicBezTo>
                  <a:lnTo>
                    <a:pt x="9452" y="8287"/>
                  </a:lnTo>
                  <a:cubicBezTo>
                    <a:pt x="9578" y="8287"/>
                    <a:pt x="9704" y="8287"/>
                    <a:pt x="9799" y="8255"/>
                  </a:cubicBezTo>
                  <a:lnTo>
                    <a:pt x="9799" y="8633"/>
                  </a:lnTo>
                  <a:cubicBezTo>
                    <a:pt x="9799" y="10492"/>
                    <a:pt x="8287" y="11973"/>
                    <a:pt x="6428" y="11973"/>
                  </a:cubicBezTo>
                  <a:cubicBezTo>
                    <a:pt x="5609" y="11973"/>
                    <a:pt x="4853" y="11721"/>
                    <a:pt x="4254" y="11185"/>
                  </a:cubicBezTo>
                  <a:lnTo>
                    <a:pt x="4916" y="11185"/>
                  </a:lnTo>
                  <a:cubicBezTo>
                    <a:pt x="5136" y="11185"/>
                    <a:pt x="5294" y="11028"/>
                    <a:pt x="5294" y="10838"/>
                  </a:cubicBezTo>
                  <a:cubicBezTo>
                    <a:pt x="5294" y="10649"/>
                    <a:pt x="5136" y="10492"/>
                    <a:pt x="4916" y="10492"/>
                  </a:cubicBezTo>
                  <a:lnTo>
                    <a:pt x="3592" y="10492"/>
                  </a:lnTo>
                  <a:cubicBezTo>
                    <a:pt x="3246" y="9925"/>
                    <a:pt x="3025" y="9295"/>
                    <a:pt x="3025" y="8633"/>
                  </a:cubicBezTo>
                  <a:lnTo>
                    <a:pt x="3025" y="8255"/>
                  </a:lnTo>
                  <a:cubicBezTo>
                    <a:pt x="3151" y="8287"/>
                    <a:pt x="3277" y="8287"/>
                    <a:pt x="3403" y="8287"/>
                  </a:cubicBezTo>
                  <a:lnTo>
                    <a:pt x="5357" y="8287"/>
                  </a:lnTo>
                  <a:cubicBezTo>
                    <a:pt x="5672" y="8287"/>
                    <a:pt x="5955" y="8161"/>
                    <a:pt x="6144" y="7972"/>
                  </a:cubicBezTo>
                  <a:lnTo>
                    <a:pt x="6428" y="7688"/>
                  </a:lnTo>
                  <a:close/>
                  <a:moveTo>
                    <a:pt x="6396" y="1"/>
                  </a:moveTo>
                  <a:cubicBezTo>
                    <a:pt x="3781" y="1"/>
                    <a:pt x="1671" y="2112"/>
                    <a:pt x="1513" y="4632"/>
                  </a:cubicBezTo>
                  <a:cubicBezTo>
                    <a:pt x="631" y="4947"/>
                    <a:pt x="1" y="5766"/>
                    <a:pt x="1" y="6743"/>
                  </a:cubicBezTo>
                  <a:cubicBezTo>
                    <a:pt x="1" y="7404"/>
                    <a:pt x="284" y="8003"/>
                    <a:pt x="757" y="8413"/>
                  </a:cubicBezTo>
                  <a:lnTo>
                    <a:pt x="757" y="10082"/>
                  </a:lnTo>
                  <a:cubicBezTo>
                    <a:pt x="757" y="10712"/>
                    <a:pt x="1261" y="11185"/>
                    <a:pt x="1860" y="11185"/>
                  </a:cubicBezTo>
                  <a:lnTo>
                    <a:pt x="3151" y="11185"/>
                  </a:lnTo>
                  <a:cubicBezTo>
                    <a:pt x="3939" y="12130"/>
                    <a:pt x="5073" y="12729"/>
                    <a:pt x="6365" y="12729"/>
                  </a:cubicBezTo>
                  <a:cubicBezTo>
                    <a:pt x="8507" y="12729"/>
                    <a:pt x="10303" y="11028"/>
                    <a:pt x="10429" y="8980"/>
                  </a:cubicBezTo>
                  <a:cubicBezTo>
                    <a:pt x="11658" y="8980"/>
                    <a:pt x="12697" y="8003"/>
                    <a:pt x="12697" y="6743"/>
                  </a:cubicBezTo>
                  <a:cubicBezTo>
                    <a:pt x="12760" y="5798"/>
                    <a:pt x="12162" y="4947"/>
                    <a:pt x="11280" y="4632"/>
                  </a:cubicBezTo>
                  <a:cubicBezTo>
                    <a:pt x="11154" y="2049"/>
                    <a:pt x="9011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10453;p68">
            <a:extLst>
              <a:ext uri="{FF2B5EF4-FFF2-40B4-BE49-F238E27FC236}">
                <a16:creationId xmlns:a16="http://schemas.microsoft.com/office/drawing/2014/main" id="{2100AB92-F156-4051-8419-BC701EAC6500}"/>
              </a:ext>
            </a:extLst>
          </p:cNvPr>
          <p:cNvGrpSpPr/>
          <p:nvPr/>
        </p:nvGrpSpPr>
        <p:grpSpPr>
          <a:xfrm>
            <a:off x="6664936" y="3832071"/>
            <a:ext cx="316411" cy="360211"/>
            <a:chOff x="-53278575" y="2687750"/>
            <a:chExt cx="278850" cy="317450"/>
          </a:xfrm>
          <a:solidFill>
            <a:srgbClr val="000400"/>
          </a:solidFill>
        </p:grpSpPr>
        <p:sp>
          <p:nvSpPr>
            <p:cNvPr id="665" name="Google Shape;10454;p68">
              <a:extLst>
                <a:ext uri="{FF2B5EF4-FFF2-40B4-BE49-F238E27FC236}">
                  <a16:creationId xmlns:a16="http://schemas.microsoft.com/office/drawing/2014/main" id="{9CCE0726-2BBA-49B5-8FD3-09C03F4969A0}"/>
                </a:ext>
              </a:extLst>
            </p:cNvPr>
            <p:cNvSpPr/>
            <p:nvPr/>
          </p:nvSpPr>
          <p:spPr>
            <a:xfrm>
              <a:off x="-53175400" y="2919525"/>
              <a:ext cx="71700" cy="28950"/>
            </a:xfrm>
            <a:custGeom>
              <a:avLst/>
              <a:gdLst/>
              <a:ahLst/>
              <a:cxnLst/>
              <a:rect l="l" t="t" r="r" b="b"/>
              <a:pathLst>
                <a:path w="2868" h="1158" extrusionOk="0">
                  <a:moveTo>
                    <a:pt x="351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13"/>
                    <a:pt x="1" y="465"/>
                    <a:pt x="95" y="622"/>
                  </a:cubicBezTo>
                  <a:cubicBezTo>
                    <a:pt x="473" y="969"/>
                    <a:pt x="946" y="1158"/>
                    <a:pt x="1418" y="1158"/>
                  </a:cubicBezTo>
                  <a:cubicBezTo>
                    <a:pt x="1891" y="1158"/>
                    <a:pt x="2395" y="969"/>
                    <a:pt x="2710" y="622"/>
                  </a:cubicBezTo>
                  <a:cubicBezTo>
                    <a:pt x="2868" y="465"/>
                    <a:pt x="2868" y="213"/>
                    <a:pt x="2710" y="118"/>
                  </a:cubicBezTo>
                  <a:cubicBezTo>
                    <a:pt x="2631" y="39"/>
                    <a:pt x="2529" y="0"/>
                    <a:pt x="2434" y="0"/>
                  </a:cubicBezTo>
                  <a:cubicBezTo>
                    <a:pt x="2340" y="0"/>
                    <a:pt x="2253" y="39"/>
                    <a:pt x="2206" y="118"/>
                  </a:cubicBezTo>
                  <a:cubicBezTo>
                    <a:pt x="1985" y="307"/>
                    <a:pt x="1670" y="433"/>
                    <a:pt x="1418" y="433"/>
                  </a:cubicBezTo>
                  <a:cubicBezTo>
                    <a:pt x="1135" y="433"/>
                    <a:pt x="820" y="307"/>
                    <a:pt x="631" y="118"/>
                  </a:cubicBezTo>
                  <a:cubicBezTo>
                    <a:pt x="552" y="39"/>
                    <a:pt x="450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455;p68">
              <a:extLst>
                <a:ext uri="{FF2B5EF4-FFF2-40B4-BE49-F238E27FC236}">
                  <a16:creationId xmlns:a16="http://schemas.microsoft.com/office/drawing/2014/main" id="{16331F3D-B77F-483F-8B72-BB4FD2F26545}"/>
                </a:ext>
              </a:extLst>
            </p:cNvPr>
            <p:cNvSpPr/>
            <p:nvPr/>
          </p:nvSpPr>
          <p:spPr>
            <a:xfrm>
              <a:off x="-53185625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456;p68">
              <a:extLst>
                <a:ext uri="{FF2B5EF4-FFF2-40B4-BE49-F238E27FC236}">
                  <a16:creationId xmlns:a16="http://schemas.microsoft.com/office/drawing/2014/main" id="{CEDC63B8-78CC-4C28-8AEE-B651552E69FE}"/>
                </a:ext>
              </a:extLst>
            </p:cNvPr>
            <p:cNvSpPr/>
            <p:nvPr/>
          </p:nvSpPr>
          <p:spPr>
            <a:xfrm>
              <a:off x="-531108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457;p68">
              <a:extLst>
                <a:ext uri="{FF2B5EF4-FFF2-40B4-BE49-F238E27FC236}">
                  <a16:creationId xmlns:a16="http://schemas.microsoft.com/office/drawing/2014/main" id="{FF354BC4-5DAC-496D-BE5A-3130B3756DF8}"/>
                </a:ext>
              </a:extLst>
            </p:cNvPr>
            <p:cNvSpPr/>
            <p:nvPr/>
          </p:nvSpPr>
          <p:spPr>
            <a:xfrm>
              <a:off x="-53278575" y="2687750"/>
              <a:ext cx="278850" cy="317450"/>
            </a:xfrm>
            <a:custGeom>
              <a:avLst/>
              <a:gdLst/>
              <a:ahLst/>
              <a:cxnLst/>
              <a:rect l="l" t="t" r="r" b="b"/>
              <a:pathLst>
                <a:path w="11154" h="12698" extrusionOk="0">
                  <a:moveTo>
                    <a:pt x="5577" y="725"/>
                  </a:moveTo>
                  <a:cubicBezTo>
                    <a:pt x="6112" y="725"/>
                    <a:pt x="6554" y="1103"/>
                    <a:pt x="6680" y="1607"/>
                  </a:cubicBezTo>
                  <a:cubicBezTo>
                    <a:pt x="6333" y="1544"/>
                    <a:pt x="5955" y="1450"/>
                    <a:pt x="5577" y="1450"/>
                  </a:cubicBezTo>
                  <a:cubicBezTo>
                    <a:pt x="5167" y="1450"/>
                    <a:pt x="4821" y="1513"/>
                    <a:pt x="4474" y="1607"/>
                  </a:cubicBezTo>
                  <a:cubicBezTo>
                    <a:pt x="4600" y="1072"/>
                    <a:pt x="5010" y="725"/>
                    <a:pt x="5577" y="725"/>
                  </a:cubicBezTo>
                  <a:close/>
                  <a:moveTo>
                    <a:pt x="5577" y="2206"/>
                  </a:moveTo>
                  <a:cubicBezTo>
                    <a:pt x="7373" y="2206"/>
                    <a:pt x="8853" y="3624"/>
                    <a:pt x="8916" y="5451"/>
                  </a:cubicBezTo>
                  <a:lnTo>
                    <a:pt x="8066" y="4569"/>
                  </a:lnTo>
                  <a:cubicBezTo>
                    <a:pt x="7995" y="4498"/>
                    <a:pt x="7904" y="4457"/>
                    <a:pt x="7811" y="4457"/>
                  </a:cubicBezTo>
                  <a:cubicBezTo>
                    <a:pt x="7737" y="4457"/>
                    <a:pt x="7662" y="4482"/>
                    <a:pt x="7593" y="4537"/>
                  </a:cubicBezTo>
                  <a:cubicBezTo>
                    <a:pt x="6979" y="4947"/>
                    <a:pt x="6270" y="5152"/>
                    <a:pt x="5561" y="5152"/>
                  </a:cubicBezTo>
                  <a:cubicBezTo>
                    <a:pt x="4852" y="5152"/>
                    <a:pt x="4143" y="4947"/>
                    <a:pt x="3529" y="4537"/>
                  </a:cubicBezTo>
                  <a:cubicBezTo>
                    <a:pt x="3460" y="4482"/>
                    <a:pt x="3385" y="4457"/>
                    <a:pt x="3312" y="4457"/>
                  </a:cubicBezTo>
                  <a:cubicBezTo>
                    <a:pt x="3218" y="4457"/>
                    <a:pt x="3127" y="4498"/>
                    <a:pt x="3056" y="4569"/>
                  </a:cubicBezTo>
                  <a:lnTo>
                    <a:pt x="2174" y="5451"/>
                  </a:lnTo>
                  <a:cubicBezTo>
                    <a:pt x="2300" y="3624"/>
                    <a:pt x="3750" y="2206"/>
                    <a:pt x="5577" y="2206"/>
                  </a:cubicBezTo>
                  <a:close/>
                  <a:moveTo>
                    <a:pt x="1481" y="6711"/>
                  </a:moveTo>
                  <a:lnTo>
                    <a:pt x="1481" y="8192"/>
                  </a:lnTo>
                  <a:cubicBezTo>
                    <a:pt x="1040" y="8192"/>
                    <a:pt x="725" y="7845"/>
                    <a:pt x="725" y="7436"/>
                  </a:cubicBezTo>
                  <a:cubicBezTo>
                    <a:pt x="725" y="7058"/>
                    <a:pt x="1072" y="6711"/>
                    <a:pt x="1481" y="6711"/>
                  </a:cubicBezTo>
                  <a:close/>
                  <a:moveTo>
                    <a:pt x="9673" y="6711"/>
                  </a:moveTo>
                  <a:cubicBezTo>
                    <a:pt x="10051" y="6711"/>
                    <a:pt x="10429" y="7026"/>
                    <a:pt x="10429" y="7436"/>
                  </a:cubicBezTo>
                  <a:cubicBezTo>
                    <a:pt x="10429" y="7845"/>
                    <a:pt x="10051" y="8192"/>
                    <a:pt x="9673" y="8192"/>
                  </a:cubicBezTo>
                  <a:lnTo>
                    <a:pt x="9673" y="6711"/>
                  </a:lnTo>
                  <a:close/>
                  <a:moveTo>
                    <a:pt x="1576" y="9452"/>
                  </a:moveTo>
                  <a:cubicBezTo>
                    <a:pt x="1796" y="10460"/>
                    <a:pt x="2395" y="11342"/>
                    <a:pt x="3214" y="11941"/>
                  </a:cubicBezTo>
                  <a:lnTo>
                    <a:pt x="725" y="11941"/>
                  </a:lnTo>
                  <a:cubicBezTo>
                    <a:pt x="788" y="11027"/>
                    <a:pt x="1072" y="10208"/>
                    <a:pt x="1576" y="9452"/>
                  </a:cubicBezTo>
                  <a:close/>
                  <a:moveTo>
                    <a:pt x="7751" y="5294"/>
                  </a:moveTo>
                  <a:lnTo>
                    <a:pt x="8916" y="6459"/>
                  </a:lnTo>
                  <a:lnTo>
                    <a:pt x="8916" y="8539"/>
                  </a:lnTo>
                  <a:cubicBezTo>
                    <a:pt x="8916" y="10397"/>
                    <a:pt x="7436" y="11941"/>
                    <a:pt x="5577" y="11941"/>
                  </a:cubicBezTo>
                  <a:cubicBezTo>
                    <a:pt x="3718" y="11941"/>
                    <a:pt x="2237" y="10397"/>
                    <a:pt x="2237" y="8539"/>
                  </a:cubicBezTo>
                  <a:lnTo>
                    <a:pt x="2237" y="6459"/>
                  </a:lnTo>
                  <a:lnTo>
                    <a:pt x="2174" y="6459"/>
                  </a:lnTo>
                  <a:lnTo>
                    <a:pt x="3372" y="5294"/>
                  </a:lnTo>
                  <a:cubicBezTo>
                    <a:pt x="4033" y="5687"/>
                    <a:pt x="4781" y="5884"/>
                    <a:pt x="5538" y="5884"/>
                  </a:cubicBezTo>
                  <a:cubicBezTo>
                    <a:pt x="6294" y="5884"/>
                    <a:pt x="7058" y="5687"/>
                    <a:pt x="7751" y="5294"/>
                  </a:cubicBezTo>
                  <a:close/>
                  <a:moveTo>
                    <a:pt x="9547" y="9452"/>
                  </a:moveTo>
                  <a:cubicBezTo>
                    <a:pt x="10051" y="10177"/>
                    <a:pt x="10334" y="11027"/>
                    <a:pt x="10366" y="11941"/>
                  </a:cubicBezTo>
                  <a:lnTo>
                    <a:pt x="7908" y="11941"/>
                  </a:lnTo>
                  <a:cubicBezTo>
                    <a:pt x="8727" y="11342"/>
                    <a:pt x="9326" y="10492"/>
                    <a:pt x="9547" y="9452"/>
                  </a:cubicBezTo>
                  <a:close/>
                  <a:moveTo>
                    <a:pt x="5577" y="1"/>
                  </a:moveTo>
                  <a:cubicBezTo>
                    <a:pt x="4506" y="1"/>
                    <a:pt x="3687" y="851"/>
                    <a:pt x="3718" y="1923"/>
                  </a:cubicBezTo>
                  <a:cubicBezTo>
                    <a:pt x="2395" y="2584"/>
                    <a:pt x="1481" y="4002"/>
                    <a:pt x="1481" y="5577"/>
                  </a:cubicBezTo>
                  <a:lnTo>
                    <a:pt x="1481" y="5955"/>
                  </a:lnTo>
                  <a:cubicBezTo>
                    <a:pt x="662" y="5955"/>
                    <a:pt x="1" y="6617"/>
                    <a:pt x="1" y="7436"/>
                  </a:cubicBezTo>
                  <a:cubicBezTo>
                    <a:pt x="1" y="8097"/>
                    <a:pt x="442" y="8696"/>
                    <a:pt x="1103" y="8885"/>
                  </a:cubicBezTo>
                  <a:cubicBezTo>
                    <a:pt x="379" y="9862"/>
                    <a:pt x="1" y="11027"/>
                    <a:pt x="1" y="12225"/>
                  </a:cubicBezTo>
                  <a:lnTo>
                    <a:pt x="1" y="12319"/>
                  </a:lnTo>
                  <a:cubicBezTo>
                    <a:pt x="1" y="12540"/>
                    <a:pt x="127" y="12697"/>
                    <a:pt x="347" y="12697"/>
                  </a:cubicBezTo>
                  <a:lnTo>
                    <a:pt x="10775" y="12697"/>
                  </a:lnTo>
                  <a:cubicBezTo>
                    <a:pt x="10964" y="12697"/>
                    <a:pt x="11122" y="12540"/>
                    <a:pt x="11122" y="12319"/>
                  </a:cubicBezTo>
                  <a:lnTo>
                    <a:pt x="11122" y="12225"/>
                  </a:lnTo>
                  <a:cubicBezTo>
                    <a:pt x="11122" y="11027"/>
                    <a:pt x="10744" y="9862"/>
                    <a:pt x="10019" y="8885"/>
                  </a:cubicBezTo>
                  <a:cubicBezTo>
                    <a:pt x="10681" y="8696"/>
                    <a:pt x="11153" y="8129"/>
                    <a:pt x="11153" y="7436"/>
                  </a:cubicBezTo>
                  <a:cubicBezTo>
                    <a:pt x="11153" y="6617"/>
                    <a:pt x="10492" y="5955"/>
                    <a:pt x="9673" y="5955"/>
                  </a:cubicBezTo>
                  <a:lnTo>
                    <a:pt x="9673" y="5577"/>
                  </a:lnTo>
                  <a:cubicBezTo>
                    <a:pt x="9673" y="3970"/>
                    <a:pt x="8759" y="2584"/>
                    <a:pt x="7436" y="1923"/>
                  </a:cubicBezTo>
                  <a:cubicBezTo>
                    <a:pt x="7467" y="851"/>
                    <a:pt x="658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10458;p68">
            <a:extLst>
              <a:ext uri="{FF2B5EF4-FFF2-40B4-BE49-F238E27FC236}">
                <a16:creationId xmlns:a16="http://schemas.microsoft.com/office/drawing/2014/main" id="{7069B71B-78A0-4792-88D9-E7C036F881DB}"/>
              </a:ext>
            </a:extLst>
          </p:cNvPr>
          <p:cNvGrpSpPr/>
          <p:nvPr/>
        </p:nvGrpSpPr>
        <p:grpSpPr>
          <a:xfrm>
            <a:off x="7986330" y="3831759"/>
            <a:ext cx="361998" cy="362310"/>
            <a:chOff x="-52101875" y="2687475"/>
            <a:chExt cx="319025" cy="319300"/>
          </a:xfrm>
          <a:solidFill>
            <a:srgbClr val="000400"/>
          </a:solidFill>
        </p:grpSpPr>
        <p:sp>
          <p:nvSpPr>
            <p:cNvPr id="670" name="Google Shape;10459;p68">
              <a:extLst>
                <a:ext uri="{FF2B5EF4-FFF2-40B4-BE49-F238E27FC236}">
                  <a16:creationId xmlns:a16="http://schemas.microsoft.com/office/drawing/2014/main" id="{B241050E-7C13-4336-A229-74F31B705E71}"/>
                </a:ext>
              </a:extLst>
            </p:cNvPr>
            <p:cNvSpPr/>
            <p:nvPr/>
          </p:nvSpPr>
          <p:spPr>
            <a:xfrm>
              <a:off x="-519782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1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60;p68">
              <a:extLst>
                <a:ext uri="{FF2B5EF4-FFF2-40B4-BE49-F238E27FC236}">
                  <a16:creationId xmlns:a16="http://schemas.microsoft.com/office/drawing/2014/main" id="{576B70A3-A9A7-4E61-B68B-20EBB0274907}"/>
                </a:ext>
              </a:extLst>
            </p:cNvPr>
            <p:cNvSpPr/>
            <p:nvPr/>
          </p:nvSpPr>
          <p:spPr>
            <a:xfrm>
              <a:off x="-51988450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61;p68">
              <a:extLst>
                <a:ext uri="{FF2B5EF4-FFF2-40B4-BE49-F238E27FC236}">
                  <a16:creationId xmlns:a16="http://schemas.microsoft.com/office/drawing/2014/main" id="{B2AE9496-E480-4746-A36C-AEEAFA5EC0AD}"/>
                </a:ext>
              </a:extLst>
            </p:cNvPr>
            <p:cNvSpPr/>
            <p:nvPr/>
          </p:nvSpPr>
          <p:spPr>
            <a:xfrm>
              <a:off x="-51913625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62;p68">
              <a:extLst>
                <a:ext uri="{FF2B5EF4-FFF2-40B4-BE49-F238E27FC236}">
                  <a16:creationId xmlns:a16="http://schemas.microsoft.com/office/drawing/2014/main" id="{1A074754-0F47-453D-8FBB-E6DDD12BBE38}"/>
                </a:ext>
              </a:extLst>
            </p:cNvPr>
            <p:cNvSpPr/>
            <p:nvPr/>
          </p:nvSpPr>
          <p:spPr>
            <a:xfrm>
              <a:off x="-52101875" y="2687475"/>
              <a:ext cx="319025" cy="319300"/>
            </a:xfrm>
            <a:custGeom>
              <a:avLst/>
              <a:gdLst/>
              <a:ahLst/>
              <a:cxnLst/>
              <a:rect l="l" t="t" r="r" b="b"/>
              <a:pathLst>
                <a:path w="12761" h="12772" extrusionOk="0">
                  <a:moveTo>
                    <a:pt x="788" y="1398"/>
                  </a:moveTo>
                  <a:cubicBezTo>
                    <a:pt x="1324" y="1902"/>
                    <a:pt x="1954" y="2312"/>
                    <a:pt x="2616" y="2564"/>
                  </a:cubicBezTo>
                  <a:cubicBezTo>
                    <a:pt x="2458" y="2942"/>
                    <a:pt x="2364" y="3288"/>
                    <a:pt x="2332" y="3666"/>
                  </a:cubicBezTo>
                  <a:cubicBezTo>
                    <a:pt x="1419" y="3572"/>
                    <a:pt x="788" y="2784"/>
                    <a:pt x="788" y="1871"/>
                  </a:cubicBezTo>
                  <a:lnTo>
                    <a:pt x="788" y="1398"/>
                  </a:lnTo>
                  <a:close/>
                  <a:moveTo>
                    <a:pt x="5294" y="957"/>
                  </a:moveTo>
                  <a:lnTo>
                    <a:pt x="5294" y="3761"/>
                  </a:lnTo>
                  <a:lnTo>
                    <a:pt x="3088" y="3761"/>
                  </a:lnTo>
                  <a:cubicBezTo>
                    <a:pt x="3214" y="2469"/>
                    <a:pt x="4097" y="1366"/>
                    <a:pt x="5294" y="957"/>
                  </a:cubicBezTo>
                  <a:close/>
                  <a:moveTo>
                    <a:pt x="7531" y="957"/>
                  </a:moveTo>
                  <a:cubicBezTo>
                    <a:pt x="8728" y="1366"/>
                    <a:pt x="9578" y="2469"/>
                    <a:pt x="9736" y="3761"/>
                  </a:cubicBezTo>
                  <a:lnTo>
                    <a:pt x="7531" y="3761"/>
                  </a:lnTo>
                  <a:lnTo>
                    <a:pt x="7531" y="957"/>
                  </a:lnTo>
                  <a:close/>
                  <a:moveTo>
                    <a:pt x="12036" y="1429"/>
                  </a:moveTo>
                  <a:lnTo>
                    <a:pt x="12036" y="1902"/>
                  </a:lnTo>
                  <a:cubicBezTo>
                    <a:pt x="12036" y="2816"/>
                    <a:pt x="11343" y="3572"/>
                    <a:pt x="10492" y="3761"/>
                  </a:cubicBezTo>
                  <a:cubicBezTo>
                    <a:pt x="10461" y="3351"/>
                    <a:pt x="10366" y="3005"/>
                    <a:pt x="10208" y="2658"/>
                  </a:cubicBezTo>
                  <a:cubicBezTo>
                    <a:pt x="10870" y="2343"/>
                    <a:pt x="11500" y="1902"/>
                    <a:pt x="12036" y="1429"/>
                  </a:cubicBezTo>
                  <a:close/>
                  <a:moveTo>
                    <a:pt x="6302" y="736"/>
                  </a:moveTo>
                  <a:cubicBezTo>
                    <a:pt x="6428" y="736"/>
                    <a:pt x="6680" y="768"/>
                    <a:pt x="6774" y="768"/>
                  </a:cubicBezTo>
                  <a:lnTo>
                    <a:pt x="6774" y="4107"/>
                  </a:lnTo>
                  <a:cubicBezTo>
                    <a:pt x="6774" y="4296"/>
                    <a:pt x="6932" y="4454"/>
                    <a:pt x="7152" y="4454"/>
                  </a:cubicBezTo>
                  <a:lnTo>
                    <a:pt x="9736" y="4454"/>
                  </a:lnTo>
                  <a:lnTo>
                    <a:pt x="9736" y="5242"/>
                  </a:lnTo>
                  <a:lnTo>
                    <a:pt x="2994" y="5242"/>
                  </a:lnTo>
                  <a:lnTo>
                    <a:pt x="2994" y="4454"/>
                  </a:lnTo>
                  <a:lnTo>
                    <a:pt x="5609" y="4454"/>
                  </a:lnTo>
                  <a:cubicBezTo>
                    <a:pt x="5798" y="4454"/>
                    <a:pt x="5955" y="4296"/>
                    <a:pt x="5955" y="4107"/>
                  </a:cubicBezTo>
                  <a:lnTo>
                    <a:pt x="5955" y="768"/>
                  </a:lnTo>
                  <a:cubicBezTo>
                    <a:pt x="6081" y="768"/>
                    <a:pt x="6207" y="736"/>
                    <a:pt x="6302" y="736"/>
                  </a:cubicBezTo>
                  <a:close/>
                  <a:moveTo>
                    <a:pt x="2301" y="6785"/>
                  </a:moveTo>
                  <a:lnTo>
                    <a:pt x="2301" y="8297"/>
                  </a:lnTo>
                  <a:cubicBezTo>
                    <a:pt x="1891" y="8297"/>
                    <a:pt x="1545" y="7919"/>
                    <a:pt x="1545" y="7541"/>
                  </a:cubicBezTo>
                  <a:cubicBezTo>
                    <a:pt x="1545" y="7132"/>
                    <a:pt x="1891" y="6785"/>
                    <a:pt x="2301" y="6785"/>
                  </a:cubicBezTo>
                  <a:close/>
                  <a:moveTo>
                    <a:pt x="9767" y="6029"/>
                  </a:moveTo>
                  <a:lnTo>
                    <a:pt x="9767" y="8297"/>
                  </a:lnTo>
                  <a:lnTo>
                    <a:pt x="8759" y="8297"/>
                  </a:lnTo>
                  <a:cubicBezTo>
                    <a:pt x="8035" y="7841"/>
                    <a:pt x="7215" y="7612"/>
                    <a:pt x="6400" y="7612"/>
                  </a:cubicBezTo>
                  <a:cubicBezTo>
                    <a:pt x="5585" y="7612"/>
                    <a:pt x="4774" y="7841"/>
                    <a:pt x="4065" y="8297"/>
                  </a:cubicBezTo>
                  <a:lnTo>
                    <a:pt x="3057" y="8297"/>
                  </a:lnTo>
                  <a:lnTo>
                    <a:pt x="3057" y="6029"/>
                  </a:lnTo>
                  <a:close/>
                  <a:moveTo>
                    <a:pt x="10524" y="6785"/>
                  </a:moveTo>
                  <a:cubicBezTo>
                    <a:pt x="10933" y="6785"/>
                    <a:pt x="11280" y="7100"/>
                    <a:pt x="11280" y="7541"/>
                  </a:cubicBezTo>
                  <a:cubicBezTo>
                    <a:pt x="11280" y="7919"/>
                    <a:pt x="10933" y="8297"/>
                    <a:pt x="10524" y="8297"/>
                  </a:cubicBezTo>
                  <a:lnTo>
                    <a:pt x="10524" y="6785"/>
                  </a:lnTo>
                  <a:close/>
                  <a:moveTo>
                    <a:pt x="6381" y="8290"/>
                  </a:moveTo>
                  <a:cubicBezTo>
                    <a:pt x="7089" y="8290"/>
                    <a:pt x="7798" y="8502"/>
                    <a:pt x="8413" y="8928"/>
                  </a:cubicBezTo>
                  <a:cubicBezTo>
                    <a:pt x="8476" y="8959"/>
                    <a:pt x="8507" y="8991"/>
                    <a:pt x="8602" y="8991"/>
                  </a:cubicBezTo>
                  <a:lnTo>
                    <a:pt x="9704" y="8991"/>
                  </a:lnTo>
                  <a:cubicBezTo>
                    <a:pt x="9547" y="10692"/>
                    <a:pt x="8129" y="11984"/>
                    <a:pt x="6396" y="11984"/>
                  </a:cubicBezTo>
                  <a:cubicBezTo>
                    <a:pt x="4664" y="11984"/>
                    <a:pt x="3246" y="10692"/>
                    <a:pt x="3057" y="8991"/>
                  </a:cubicBezTo>
                  <a:lnTo>
                    <a:pt x="4160" y="8991"/>
                  </a:lnTo>
                  <a:cubicBezTo>
                    <a:pt x="4223" y="8991"/>
                    <a:pt x="4317" y="8959"/>
                    <a:pt x="4349" y="8928"/>
                  </a:cubicBezTo>
                  <a:cubicBezTo>
                    <a:pt x="4963" y="8502"/>
                    <a:pt x="5672" y="8290"/>
                    <a:pt x="6381" y="8290"/>
                  </a:cubicBezTo>
                  <a:close/>
                  <a:moveTo>
                    <a:pt x="12402" y="1"/>
                  </a:moveTo>
                  <a:cubicBezTo>
                    <a:pt x="12282" y="1"/>
                    <a:pt x="12165" y="47"/>
                    <a:pt x="12067" y="169"/>
                  </a:cubicBezTo>
                  <a:cubicBezTo>
                    <a:pt x="11563" y="957"/>
                    <a:pt x="10776" y="1587"/>
                    <a:pt x="9862" y="1934"/>
                  </a:cubicBezTo>
                  <a:cubicBezTo>
                    <a:pt x="9106" y="768"/>
                    <a:pt x="7814" y="12"/>
                    <a:pt x="6396" y="12"/>
                  </a:cubicBezTo>
                  <a:cubicBezTo>
                    <a:pt x="4979" y="12"/>
                    <a:pt x="3687" y="768"/>
                    <a:pt x="2931" y="1934"/>
                  </a:cubicBezTo>
                  <a:cubicBezTo>
                    <a:pt x="2017" y="1587"/>
                    <a:pt x="1230" y="957"/>
                    <a:pt x="725" y="169"/>
                  </a:cubicBezTo>
                  <a:cubicBezTo>
                    <a:pt x="647" y="65"/>
                    <a:pt x="504" y="4"/>
                    <a:pt x="368" y="4"/>
                  </a:cubicBezTo>
                  <a:cubicBezTo>
                    <a:pt x="339" y="4"/>
                    <a:pt x="311" y="6"/>
                    <a:pt x="284" y="12"/>
                  </a:cubicBezTo>
                  <a:cubicBezTo>
                    <a:pt x="127" y="43"/>
                    <a:pt x="1" y="201"/>
                    <a:pt x="1" y="358"/>
                  </a:cubicBezTo>
                  <a:lnTo>
                    <a:pt x="1" y="1871"/>
                  </a:lnTo>
                  <a:cubicBezTo>
                    <a:pt x="1" y="3162"/>
                    <a:pt x="1009" y="4265"/>
                    <a:pt x="2269" y="4454"/>
                  </a:cubicBezTo>
                  <a:lnTo>
                    <a:pt x="2269" y="6029"/>
                  </a:lnTo>
                  <a:cubicBezTo>
                    <a:pt x="1419" y="6029"/>
                    <a:pt x="757" y="6722"/>
                    <a:pt x="757" y="7541"/>
                  </a:cubicBezTo>
                  <a:cubicBezTo>
                    <a:pt x="757" y="8360"/>
                    <a:pt x="1419" y="9022"/>
                    <a:pt x="2269" y="9022"/>
                  </a:cubicBezTo>
                  <a:cubicBezTo>
                    <a:pt x="2458" y="11133"/>
                    <a:pt x="4223" y="12771"/>
                    <a:pt x="6365" y="12771"/>
                  </a:cubicBezTo>
                  <a:cubicBezTo>
                    <a:pt x="8476" y="12771"/>
                    <a:pt x="10240" y="11133"/>
                    <a:pt x="10461" y="9022"/>
                  </a:cubicBezTo>
                  <a:cubicBezTo>
                    <a:pt x="11280" y="9022"/>
                    <a:pt x="11941" y="8360"/>
                    <a:pt x="11941" y="7541"/>
                  </a:cubicBezTo>
                  <a:cubicBezTo>
                    <a:pt x="11941" y="6722"/>
                    <a:pt x="11280" y="6029"/>
                    <a:pt x="10461" y="6029"/>
                  </a:cubicBezTo>
                  <a:cubicBezTo>
                    <a:pt x="10524" y="5840"/>
                    <a:pt x="10524" y="4611"/>
                    <a:pt x="10524" y="4454"/>
                  </a:cubicBezTo>
                  <a:cubicBezTo>
                    <a:pt x="11784" y="4265"/>
                    <a:pt x="12760" y="3194"/>
                    <a:pt x="12760" y="1871"/>
                  </a:cubicBezTo>
                  <a:lnTo>
                    <a:pt x="12760" y="358"/>
                  </a:lnTo>
                  <a:cubicBezTo>
                    <a:pt x="12760" y="201"/>
                    <a:pt x="12666" y="43"/>
                    <a:pt x="12508" y="12"/>
                  </a:cubicBezTo>
                  <a:cubicBezTo>
                    <a:pt x="12473" y="5"/>
                    <a:pt x="12438" y="1"/>
                    <a:pt x="12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10463;p68">
            <a:extLst>
              <a:ext uri="{FF2B5EF4-FFF2-40B4-BE49-F238E27FC236}">
                <a16:creationId xmlns:a16="http://schemas.microsoft.com/office/drawing/2014/main" id="{D44BF8EC-1D01-4253-BB1A-6BC95DED6F2E}"/>
              </a:ext>
            </a:extLst>
          </p:cNvPr>
          <p:cNvGrpSpPr/>
          <p:nvPr/>
        </p:nvGrpSpPr>
        <p:grpSpPr>
          <a:xfrm>
            <a:off x="6201079" y="1533182"/>
            <a:ext cx="317290" cy="361090"/>
            <a:chOff x="-56774050" y="1904075"/>
            <a:chExt cx="279625" cy="318225"/>
          </a:xfrm>
          <a:solidFill>
            <a:srgbClr val="000400"/>
          </a:solidFill>
        </p:grpSpPr>
        <p:sp>
          <p:nvSpPr>
            <p:cNvPr id="675" name="Google Shape;10464;p68">
              <a:extLst>
                <a:ext uri="{FF2B5EF4-FFF2-40B4-BE49-F238E27FC236}">
                  <a16:creationId xmlns:a16="http://schemas.microsoft.com/office/drawing/2014/main" id="{6EEECF03-5027-4B15-A3FF-D0F4AAA79EF9}"/>
                </a:ext>
              </a:extLst>
            </p:cNvPr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65;p68">
              <a:extLst>
                <a:ext uri="{FF2B5EF4-FFF2-40B4-BE49-F238E27FC236}">
                  <a16:creationId xmlns:a16="http://schemas.microsoft.com/office/drawing/2014/main" id="{E942440C-C380-4F74-A224-4E66B34E9B1A}"/>
                </a:ext>
              </a:extLst>
            </p:cNvPr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10466;p68">
            <a:extLst>
              <a:ext uri="{FF2B5EF4-FFF2-40B4-BE49-F238E27FC236}">
                <a16:creationId xmlns:a16="http://schemas.microsoft.com/office/drawing/2014/main" id="{C1220E1A-4652-4FF4-9D78-6224EEFA94D4}"/>
              </a:ext>
            </a:extLst>
          </p:cNvPr>
          <p:cNvGrpSpPr/>
          <p:nvPr/>
        </p:nvGrpSpPr>
        <p:grpSpPr>
          <a:xfrm>
            <a:off x="6201079" y="2006443"/>
            <a:ext cx="317290" cy="361090"/>
            <a:chOff x="-56774850" y="2294725"/>
            <a:chExt cx="279625" cy="318225"/>
          </a:xfrm>
          <a:solidFill>
            <a:srgbClr val="000400"/>
          </a:solidFill>
        </p:grpSpPr>
        <p:sp>
          <p:nvSpPr>
            <p:cNvPr id="678" name="Google Shape;10467;p68">
              <a:extLst>
                <a:ext uri="{FF2B5EF4-FFF2-40B4-BE49-F238E27FC236}">
                  <a16:creationId xmlns:a16="http://schemas.microsoft.com/office/drawing/2014/main" id="{DF1463B2-8BDC-441F-A095-BD814AC5A9AE}"/>
                </a:ext>
              </a:extLst>
            </p:cNvPr>
            <p:cNvSpPr/>
            <p:nvPr/>
          </p:nvSpPr>
          <p:spPr>
            <a:xfrm>
              <a:off x="-56681100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68;p68">
              <a:extLst>
                <a:ext uri="{FF2B5EF4-FFF2-40B4-BE49-F238E27FC236}">
                  <a16:creationId xmlns:a16="http://schemas.microsoft.com/office/drawing/2014/main" id="{1ECE6C01-92BC-45E6-89CE-AC1B711B844D}"/>
                </a:ext>
              </a:extLst>
            </p:cNvPr>
            <p:cNvSpPr/>
            <p:nvPr/>
          </p:nvSpPr>
          <p:spPr>
            <a:xfrm>
              <a:off x="-56606275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69;p68">
              <a:extLst>
                <a:ext uri="{FF2B5EF4-FFF2-40B4-BE49-F238E27FC236}">
                  <a16:creationId xmlns:a16="http://schemas.microsoft.com/office/drawing/2014/main" id="{42E3BE67-40B4-4A8F-971D-3B6922D114D2}"/>
                </a:ext>
              </a:extLst>
            </p:cNvPr>
            <p:cNvSpPr/>
            <p:nvPr/>
          </p:nvSpPr>
          <p:spPr>
            <a:xfrm>
              <a:off x="-56774850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6775" y="788"/>
                    <a:pt x="7783" y="1198"/>
                    <a:pt x="8665" y="1891"/>
                  </a:cubicBezTo>
                  <a:cubicBezTo>
                    <a:pt x="8098" y="2553"/>
                    <a:pt x="6932" y="3057"/>
                    <a:pt x="5577" y="3057"/>
                  </a:cubicBezTo>
                  <a:cubicBezTo>
                    <a:pt x="4254" y="3057"/>
                    <a:pt x="3057" y="2584"/>
                    <a:pt x="2521" y="1891"/>
                  </a:cubicBezTo>
                  <a:cubicBezTo>
                    <a:pt x="3341" y="1198"/>
                    <a:pt x="4412" y="788"/>
                    <a:pt x="5577" y="788"/>
                  </a:cubicBezTo>
                  <a:close/>
                  <a:moveTo>
                    <a:pt x="5577" y="5325"/>
                  </a:moveTo>
                  <a:lnTo>
                    <a:pt x="8917" y="7341"/>
                  </a:lnTo>
                  <a:lnTo>
                    <a:pt x="8917" y="8633"/>
                  </a:lnTo>
                  <a:cubicBezTo>
                    <a:pt x="8917" y="9830"/>
                    <a:pt x="8350" y="10838"/>
                    <a:pt x="7436" y="11437"/>
                  </a:cubicBezTo>
                  <a:lnTo>
                    <a:pt x="7436" y="9673"/>
                  </a:lnTo>
                  <a:cubicBezTo>
                    <a:pt x="7436" y="9547"/>
                    <a:pt x="7342" y="9421"/>
                    <a:pt x="7247" y="9358"/>
                  </a:cubicBezTo>
                  <a:cubicBezTo>
                    <a:pt x="6727" y="9090"/>
                    <a:pt x="6152" y="8956"/>
                    <a:pt x="5581" y="8956"/>
                  </a:cubicBezTo>
                  <a:cubicBezTo>
                    <a:pt x="5010" y="8956"/>
                    <a:pt x="4443" y="9090"/>
                    <a:pt x="3939" y="9358"/>
                  </a:cubicBezTo>
                  <a:cubicBezTo>
                    <a:pt x="3813" y="9421"/>
                    <a:pt x="3719" y="9547"/>
                    <a:pt x="3719" y="9673"/>
                  </a:cubicBezTo>
                  <a:lnTo>
                    <a:pt x="3719" y="11437"/>
                  </a:lnTo>
                  <a:cubicBezTo>
                    <a:pt x="2836" y="10838"/>
                    <a:pt x="2238" y="9767"/>
                    <a:pt x="2238" y="8633"/>
                  </a:cubicBezTo>
                  <a:lnTo>
                    <a:pt x="2238" y="7341"/>
                  </a:lnTo>
                  <a:lnTo>
                    <a:pt x="5577" y="5325"/>
                  </a:lnTo>
                  <a:close/>
                  <a:moveTo>
                    <a:pt x="5562" y="9736"/>
                  </a:moveTo>
                  <a:cubicBezTo>
                    <a:pt x="5948" y="9736"/>
                    <a:pt x="6333" y="9799"/>
                    <a:pt x="6680" y="9925"/>
                  </a:cubicBezTo>
                  <a:lnTo>
                    <a:pt x="6680" y="11815"/>
                  </a:lnTo>
                  <a:cubicBezTo>
                    <a:pt x="6333" y="11941"/>
                    <a:pt x="5987" y="12036"/>
                    <a:pt x="5577" y="12036"/>
                  </a:cubicBezTo>
                  <a:cubicBezTo>
                    <a:pt x="5199" y="12036"/>
                    <a:pt x="4790" y="11941"/>
                    <a:pt x="4443" y="11815"/>
                  </a:cubicBezTo>
                  <a:lnTo>
                    <a:pt x="4443" y="9925"/>
                  </a:lnTo>
                  <a:cubicBezTo>
                    <a:pt x="4790" y="9799"/>
                    <a:pt x="5176" y="9736"/>
                    <a:pt x="5562" y="9736"/>
                  </a:cubicBezTo>
                  <a:close/>
                  <a:moveTo>
                    <a:pt x="9200" y="2427"/>
                  </a:moveTo>
                  <a:cubicBezTo>
                    <a:pt x="9988" y="3277"/>
                    <a:pt x="10429" y="4411"/>
                    <a:pt x="10429" y="5640"/>
                  </a:cubicBezTo>
                  <a:lnTo>
                    <a:pt x="10429" y="12036"/>
                  </a:lnTo>
                  <a:lnTo>
                    <a:pt x="7940" y="12036"/>
                  </a:lnTo>
                  <a:cubicBezTo>
                    <a:pt x="9011" y="11280"/>
                    <a:pt x="9705" y="10051"/>
                    <a:pt x="9705" y="8633"/>
                  </a:cubicBezTo>
                  <a:lnTo>
                    <a:pt x="9705" y="7152"/>
                  </a:lnTo>
                  <a:cubicBezTo>
                    <a:pt x="9705" y="7026"/>
                    <a:pt x="9642" y="6900"/>
                    <a:pt x="9515" y="6837"/>
                  </a:cubicBezTo>
                  <a:lnTo>
                    <a:pt x="5766" y="4569"/>
                  </a:lnTo>
                  <a:cubicBezTo>
                    <a:pt x="5719" y="4538"/>
                    <a:pt x="5656" y="4522"/>
                    <a:pt x="5589" y="4522"/>
                  </a:cubicBezTo>
                  <a:cubicBezTo>
                    <a:pt x="5522" y="4522"/>
                    <a:pt x="5451" y="4538"/>
                    <a:pt x="5388" y="4569"/>
                  </a:cubicBezTo>
                  <a:lnTo>
                    <a:pt x="1639" y="6837"/>
                  </a:lnTo>
                  <a:cubicBezTo>
                    <a:pt x="1513" y="6900"/>
                    <a:pt x="1450" y="7026"/>
                    <a:pt x="1450" y="7152"/>
                  </a:cubicBezTo>
                  <a:lnTo>
                    <a:pt x="1450" y="8633"/>
                  </a:lnTo>
                  <a:cubicBezTo>
                    <a:pt x="1450" y="10019"/>
                    <a:pt x="2143" y="11280"/>
                    <a:pt x="3214" y="12036"/>
                  </a:cubicBezTo>
                  <a:lnTo>
                    <a:pt x="726" y="12036"/>
                  </a:lnTo>
                  <a:lnTo>
                    <a:pt x="726" y="5640"/>
                  </a:lnTo>
                  <a:cubicBezTo>
                    <a:pt x="726" y="4380"/>
                    <a:pt x="1198" y="3246"/>
                    <a:pt x="1954" y="2427"/>
                  </a:cubicBezTo>
                  <a:cubicBezTo>
                    <a:pt x="2679" y="3246"/>
                    <a:pt x="4034" y="3750"/>
                    <a:pt x="5577" y="3750"/>
                  </a:cubicBezTo>
                  <a:cubicBezTo>
                    <a:pt x="7121" y="3750"/>
                    <a:pt x="8507" y="3246"/>
                    <a:pt x="9200" y="2427"/>
                  </a:cubicBezTo>
                  <a:close/>
                  <a:moveTo>
                    <a:pt x="5577" y="1"/>
                  </a:moveTo>
                  <a:cubicBezTo>
                    <a:pt x="2521" y="1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9" y="12729"/>
                    <a:pt x="348" y="12729"/>
                  </a:cubicBezTo>
                  <a:lnTo>
                    <a:pt x="10776" y="12729"/>
                  </a:lnTo>
                  <a:cubicBezTo>
                    <a:pt x="10965" y="12729"/>
                    <a:pt x="11122" y="12571"/>
                    <a:pt x="11122" y="12382"/>
                  </a:cubicBezTo>
                  <a:lnTo>
                    <a:pt x="11122" y="5640"/>
                  </a:lnTo>
                  <a:cubicBezTo>
                    <a:pt x="11185" y="2584"/>
                    <a:pt x="866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10470;p68">
            <a:extLst>
              <a:ext uri="{FF2B5EF4-FFF2-40B4-BE49-F238E27FC236}">
                <a16:creationId xmlns:a16="http://schemas.microsoft.com/office/drawing/2014/main" id="{046EF3F8-07CA-486E-90B9-239F427E7CE1}"/>
              </a:ext>
            </a:extLst>
          </p:cNvPr>
          <p:cNvGrpSpPr/>
          <p:nvPr/>
        </p:nvGrpSpPr>
        <p:grpSpPr>
          <a:xfrm>
            <a:off x="6222086" y="2459027"/>
            <a:ext cx="275278" cy="360182"/>
            <a:chOff x="-56756725" y="2686975"/>
            <a:chExt cx="242600" cy="317425"/>
          </a:xfrm>
          <a:solidFill>
            <a:srgbClr val="000400"/>
          </a:solidFill>
        </p:grpSpPr>
        <p:sp>
          <p:nvSpPr>
            <p:cNvPr id="682" name="Google Shape;10471;p68">
              <a:extLst>
                <a:ext uri="{FF2B5EF4-FFF2-40B4-BE49-F238E27FC236}">
                  <a16:creationId xmlns:a16="http://schemas.microsoft.com/office/drawing/2014/main" id="{C489B6B8-143F-4495-B9F3-39F30D72B99B}"/>
                </a:ext>
              </a:extLst>
            </p:cNvPr>
            <p:cNvSpPr/>
            <p:nvPr/>
          </p:nvSpPr>
          <p:spPr>
            <a:xfrm>
              <a:off x="-5668110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472;p68">
              <a:extLst>
                <a:ext uri="{FF2B5EF4-FFF2-40B4-BE49-F238E27FC236}">
                  <a16:creationId xmlns:a16="http://schemas.microsoft.com/office/drawing/2014/main" id="{FD2F800C-C4FF-4811-A96D-343B32A31E06}"/>
                </a:ext>
              </a:extLst>
            </p:cNvPr>
            <p:cNvSpPr/>
            <p:nvPr/>
          </p:nvSpPr>
          <p:spPr>
            <a:xfrm>
              <a:off x="-566062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473;p68">
              <a:extLst>
                <a:ext uri="{FF2B5EF4-FFF2-40B4-BE49-F238E27FC236}">
                  <a16:creationId xmlns:a16="http://schemas.microsoft.com/office/drawing/2014/main" id="{0AFC315C-550A-4DDC-9DAF-41368B61B773}"/>
                </a:ext>
              </a:extLst>
            </p:cNvPr>
            <p:cNvSpPr/>
            <p:nvPr/>
          </p:nvSpPr>
          <p:spPr>
            <a:xfrm>
              <a:off x="-56756725" y="2686975"/>
              <a:ext cx="242600" cy="317425"/>
            </a:xfrm>
            <a:custGeom>
              <a:avLst/>
              <a:gdLst/>
              <a:ahLst/>
              <a:cxnLst/>
              <a:rect l="l" t="t" r="r" b="b"/>
              <a:pathLst>
                <a:path w="9704" h="12697" extrusionOk="0">
                  <a:moveTo>
                    <a:pt x="5955" y="4442"/>
                  </a:moveTo>
                  <a:lnTo>
                    <a:pt x="7058" y="5199"/>
                  </a:lnTo>
                  <a:lnTo>
                    <a:pt x="5798" y="5199"/>
                  </a:lnTo>
                  <a:cubicBezTo>
                    <a:pt x="5924" y="5009"/>
                    <a:pt x="5955" y="4757"/>
                    <a:pt x="5955" y="4442"/>
                  </a:cubicBezTo>
                  <a:close/>
                  <a:moveTo>
                    <a:pt x="3750" y="4127"/>
                  </a:moveTo>
                  <a:lnTo>
                    <a:pt x="3750" y="4127"/>
                  </a:lnTo>
                  <a:cubicBezTo>
                    <a:pt x="3718" y="4253"/>
                    <a:pt x="3718" y="4379"/>
                    <a:pt x="3718" y="4474"/>
                  </a:cubicBezTo>
                  <a:cubicBezTo>
                    <a:pt x="3718" y="4757"/>
                    <a:pt x="3781" y="5009"/>
                    <a:pt x="3876" y="5230"/>
                  </a:cubicBezTo>
                  <a:lnTo>
                    <a:pt x="2363" y="5230"/>
                  </a:lnTo>
                  <a:lnTo>
                    <a:pt x="3750" y="4127"/>
                  </a:lnTo>
                  <a:close/>
                  <a:moveTo>
                    <a:pt x="4821" y="3749"/>
                  </a:moveTo>
                  <a:cubicBezTo>
                    <a:pt x="4947" y="3749"/>
                    <a:pt x="5167" y="4001"/>
                    <a:pt x="5167" y="4474"/>
                  </a:cubicBezTo>
                  <a:cubicBezTo>
                    <a:pt x="5167" y="4946"/>
                    <a:pt x="4947" y="5230"/>
                    <a:pt x="4821" y="5230"/>
                  </a:cubicBezTo>
                  <a:cubicBezTo>
                    <a:pt x="4695" y="5230"/>
                    <a:pt x="4474" y="4946"/>
                    <a:pt x="4474" y="4474"/>
                  </a:cubicBezTo>
                  <a:cubicBezTo>
                    <a:pt x="4474" y="4001"/>
                    <a:pt x="4695" y="3749"/>
                    <a:pt x="4821" y="3749"/>
                  </a:cubicBezTo>
                  <a:close/>
                  <a:moveTo>
                    <a:pt x="6806" y="756"/>
                  </a:moveTo>
                  <a:lnTo>
                    <a:pt x="757" y="5545"/>
                  </a:lnTo>
                  <a:lnTo>
                    <a:pt x="757" y="2584"/>
                  </a:lnTo>
                  <a:cubicBezTo>
                    <a:pt x="725" y="1607"/>
                    <a:pt x="1576" y="756"/>
                    <a:pt x="2616" y="756"/>
                  </a:cubicBezTo>
                  <a:close/>
                  <a:moveTo>
                    <a:pt x="7814" y="914"/>
                  </a:moveTo>
                  <a:cubicBezTo>
                    <a:pt x="8475" y="1166"/>
                    <a:pt x="8948" y="1859"/>
                    <a:pt x="8948" y="2647"/>
                  </a:cubicBezTo>
                  <a:lnTo>
                    <a:pt x="8948" y="5640"/>
                  </a:lnTo>
                  <a:lnTo>
                    <a:pt x="5167" y="2993"/>
                  </a:lnTo>
                  <a:lnTo>
                    <a:pt x="7814" y="914"/>
                  </a:lnTo>
                  <a:close/>
                  <a:moveTo>
                    <a:pt x="8160" y="5955"/>
                  </a:moveTo>
                  <a:lnTo>
                    <a:pt x="8255" y="5986"/>
                  </a:lnTo>
                  <a:lnTo>
                    <a:pt x="8255" y="8633"/>
                  </a:lnTo>
                  <a:lnTo>
                    <a:pt x="8192" y="8633"/>
                  </a:lnTo>
                  <a:cubicBezTo>
                    <a:pt x="8192" y="9767"/>
                    <a:pt x="7625" y="10838"/>
                    <a:pt x="6711" y="11405"/>
                  </a:cubicBezTo>
                  <a:lnTo>
                    <a:pt x="6711" y="9357"/>
                  </a:lnTo>
                  <a:cubicBezTo>
                    <a:pt x="6711" y="9200"/>
                    <a:pt x="6617" y="9105"/>
                    <a:pt x="6522" y="9042"/>
                  </a:cubicBezTo>
                  <a:cubicBezTo>
                    <a:pt x="6002" y="8790"/>
                    <a:pt x="5427" y="8664"/>
                    <a:pt x="4856" y="8664"/>
                  </a:cubicBezTo>
                  <a:cubicBezTo>
                    <a:pt x="4285" y="8664"/>
                    <a:pt x="3718" y="8790"/>
                    <a:pt x="3214" y="9042"/>
                  </a:cubicBezTo>
                  <a:cubicBezTo>
                    <a:pt x="3088" y="9137"/>
                    <a:pt x="2994" y="9263"/>
                    <a:pt x="2994" y="9357"/>
                  </a:cubicBezTo>
                  <a:lnTo>
                    <a:pt x="2994" y="11405"/>
                  </a:lnTo>
                  <a:cubicBezTo>
                    <a:pt x="2111" y="10838"/>
                    <a:pt x="1513" y="9798"/>
                    <a:pt x="1513" y="8633"/>
                  </a:cubicBezTo>
                  <a:lnTo>
                    <a:pt x="1513" y="5955"/>
                  </a:lnTo>
                  <a:close/>
                  <a:moveTo>
                    <a:pt x="4837" y="9428"/>
                  </a:moveTo>
                  <a:cubicBezTo>
                    <a:pt x="5223" y="9428"/>
                    <a:pt x="5608" y="9499"/>
                    <a:pt x="5955" y="9641"/>
                  </a:cubicBezTo>
                  <a:lnTo>
                    <a:pt x="5955" y="11815"/>
                  </a:lnTo>
                  <a:cubicBezTo>
                    <a:pt x="5608" y="11941"/>
                    <a:pt x="5262" y="12004"/>
                    <a:pt x="4852" y="12004"/>
                  </a:cubicBezTo>
                  <a:cubicBezTo>
                    <a:pt x="4474" y="12004"/>
                    <a:pt x="4065" y="11941"/>
                    <a:pt x="3718" y="11815"/>
                  </a:cubicBezTo>
                  <a:lnTo>
                    <a:pt x="3718" y="9641"/>
                  </a:lnTo>
                  <a:cubicBezTo>
                    <a:pt x="4065" y="9499"/>
                    <a:pt x="4451" y="9428"/>
                    <a:pt x="4837" y="9428"/>
                  </a:cubicBezTo>
                  <a:close/>
                  <a:moveTo>
                    <a:pt x="2616" y="0"/>
                  </a:moveTo>
                  <a:cubicBezTo>
                    <a:pt x="1166" y="0"/>
                    <a:pt x="1" y="1166"/>
                    <a:pt x="1" y="2584"/>
                  </a:cubicBezTo>
                  <a:lnTo>
                    <a:pt x="1" y="6333"/>
                  </a:lnTo>
                  <a:cubicBezTo>
                    <a:pt x="1" y="6554"/>
                    <a:pt x="188" y="6698"/>
                    <a:pt x="375" y="6698"/>
                  </a:cubicBezTo>
                  <a:cubicBezTo>
                    <a:pt x="454" y="6698"/>
                    <a:pt x="534" y="6672"/>
                    <a:pt x="599" y="6616"/>
                  </a:cubicBezTo>
                  <a:lnTo>
                    <a:pt x="757" y="6490"/>
                  </a:lnTo>
                  <a:lnTo>
                    <a:pt x="757" y="8601"/>
                  </a:lnTo>
                  <a:cubicBezTo>
                    <a:pt x="757" y="10869"/>
                    <a:pt x="2616" y="12697"/>
                    <a:pt x="4852" y="12697"/>
                  </a:cubicBezTo>
                  <a:cubicBezTo>
                    <a:pt x="7089" y="12697"/>
                    <a:pt x="8948" y="10869"/>
                    <a:pt x="8948" y="8601"/>
                  </a:cubicBezTo>
                  <a:lnTo>
                    <a:pt x="8948" y="6522"/>
                  </a:lnTo>
                  <a:lnTo>
                    <a:pt x="9106" y="6648"/>
                  </a:lnTo>
                  <a:cubicBezTo>
                    <a:pt x="9173" y="6690"/>
                    <a:pt x="9247" y="6710"/>
                    <a:pt x="9320" y="6710"/>
                  </a:cubicBezTo>
                  <a:cubicBezTo>
                    <a:pt x="9518" y="6710"/>
                    <a:pt x="9704" y="6563"/>
                    <a:pt x="9704" y="6333"/>
                  </a:cubicBezTo>
                  <a:lnTo>
                    <a:pt x="9704" y="2584"/>
                  </a:lnTo>
                  <a:cubicBezTo>
                    <a:pt x="9704" y="1166"/>
                    <a:pt x="8507" y="0"/>
                    <a:pt x="70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10474;p68">
            <a:extLst>
              <a:ext uri="{FF2B5EF4-FFF2-40B4-BE49-F238E27FC236}">
                <a16:creationId xmlns:a16="http://schemas.microsoft.com/office/drawing/2014/main" id="{DECDFEF9-84A7-43C5-AC76-C2A082A1F5BD}"/>
              </a:ext>
            </a:extLst>
          </p:cNvPr>
          <p:cNvGrpSpPr/>
          <p:nvPr/>
        </p:nvGrpSpPr>
        <p:grpSpPr>
          <a:xfrm>
            <a:off x="4870518" y="2911936"/>
            <a:ext cx="337346" cy="361998"/>
            <a:chOff x="-54826975" y="1903275"/>
            <a:chExt cx="297300" cy="319025"/>
          </a:xfrm>
          <a:solidFill>
            <a:srgbClr val="000400"/>
          </a:solidFill>
        </p:grpSpPr>
        <p:sp>
          <p:nvSpPr>
            <p:cNvPr id="686" name="Google Shape;10475;p68">
              <a:extLst>
                <a:ext uri="{FF2B5EF4-FFF2-40B4-BE49-F238E27FC236}">
                  <a16:creationId xmlns:a16="http://schemas.microsoft.com/office/drawing/2014/main" id="{A6A6C115-86DF-45A2-8ED6-CBEC7F1E4FAA}"/>
                </a:ext>
              </a:extLst>
            </p:cNvPr>
            <p:cNvSpPr/>
            <p:nvPr/>
          </p:nvSpPr>
          <p:spPr>
            <a:xfrm>
              <a:off x="-547128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2" y="40"/>
                    <a:pt x="159" y="119"/>
                  </a:cubicBezTo>
                  <a:cubicBezTo>
                    <a:pt x="1" y="276"/>
                    <a:pt x="1" y="497"/>
                    <a:pt x="159" y="623"/>
                  </a:cubicBezTo>
                  <a:cubicBezTo>
                    <a:pt x="537" y="970"/>
                    <a:pt x="1009" y="1159"/>
                    <a:pt x="1482" y="1159"/>
                  </a:cubicBezTo>
                  <a:cubicBezTo>
                    <a:pt x="1986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5" y="40"/>
                    <a:pt x="2592" y="1"/>
                    <a:pt x="2498" y="1"/>
                  </a:cubicBezTo>
                  <a:cubicBezTo>
                    <a:pt x="2403" y="1"/>
                    <a:pt x="2317" y="40"/>
                    <a:pt x="2269" y="119"/>
                  </a:cubicBezTo>
                  <a:cubicBezTo>
                    <a:pt x="2049" y="308"/>
                    <a:pt x="1734" y="434"/>
                    <a:pt x="1482" y="434"/>
                  </a:cubicBezTo>
                  <a:cubicBezTo>
                    <a:pt x="1167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476;p68">
              <a:extLst>
                <a:ext uri="{FF2B5EF4-FFF2-40B4-BE49-F238E27FC236}">
                  <a16:creationId xmlns:a16="http://schemas.microsoft.com/office/drawing/2014/main" id="{445FD367-B219-42E8-A06C-AB33A01A8BF7}"/>
                </a:ext>
              </a:extLst>
            </p:cNvPr>
            <p:cNvSpPr/>
            <p:nvPr/>
          </p:nvSpPr>
          <p:spPr>
            <a:xfrm>
              <a:off x="-54826975" y="1903275"/>
              <a:ext cx="297300" cy="319025"/>
            </a:xfrm>
            <a:custGeom>
              <a:avLst/>
              <a:gdLst/>
              <a:ahLst/>
              <a:cxnLst/>
              <a:rect l="l" t="t" r="r" b="b"/>
              <a:pathLst>
                <a:path w="11892" h="12761" extrusionOk="0">
                  <a:moveTo>
                    <a:pt x="3400" y="694"/>
                  </a:moveTo>
                  <a:cubicBezTo>
                    <a:pt x="3715" y="694"/>
                    <a:pt x="3999" y="915"/>
                    <a:pt x="4093" y="1167"/>
                  </a:cubicBezTo>
                  <a:cubicBezTo>
                    <a:pt x="2928" y="1797"/>
                    <a:pt x="2046" y="3025"/>
                    <a:pt x="1951" y="4443"/>
                  </a:cubicBezTo>
                  <a:cubicBezTo>
                    <a:pt x="1932" y="4444"/>
                    <a:pt x="1914" y="4445"/>
                    <a:pt x="1895" y="4445"/>
                  </a:cubicBezTo>
                  <a:cubicBezTo>
                    <a:pt x="1481" y="4445"/>
                    <a:pt x="1163" y="4112"/>
                    <a:pt x="1163" y="3750"/>
                  </a:cubicBezTo>
                  <a:cubicBezTo>
                    <a:pt x="1163" y="3498"/>
                    <a:pt x="1258" y="3340"/>
                    <a:pt x="1352" y="3214"/>
                  </a:cubicBezTo>
                  <a:cubicBezTo>
                    <a:pt x="1478" y="3057"/>
                    <a:pt x="1478" y="2868"/>
                    <a:pt x="1352" y="2710"/>
                  </a:cubicBezTo>
                  <a:cubicBezTo>
                    <a:pt x="1258" y="2584"/>
                    <a:pt x="1163" y="2427"/>
                    <a:pt x="1163" y="2206"/>
                  </a:cubicBezTo>
                  <a:cubicBezTo>
                    <a:pt x="1163" y="1797"/>
                    <a:pt x="1478" y="1450"/>
                    <a:pt x="1888" y="1450"/>
                  </a:cubicBezTo>
                  <a:cubicBezTo>
                    <a:pt x="1983" y="1450"/>
                    <a:pt x="2109" y="1450"/>
                    <a:pt x="2172" y="1482"/>
                  </a:cubicBezTo>
                  <a:cubicBezTo>
                    <a:pt x="2216" y="1504"/>
                    <a:pt x="2263" y="1514"/>
                    <a:pt x="2311" y="1514"/>
                  </a:cubicBezTo>
                  <a:cubicBezTo>
                    <a:pt x="2468" y="1514"/>
                    <a:pt x="2627" y="1406"/>
                    <a:pt x="2676" y="1261"/>
                  </a:cubicBezTo>
                  <a:cubicBezTo>
                    <a:pt x="2770" y="946"/>
                    <a:pt x="3085" y="694"/>
                    <a:pt x="3400" y="694"/>
                  </a:cubicBezTo>
                  <a:close/>
                  <a:moveTo>
                    <a:pt x="8504" y="757"/>
                  </a:moveTo>
                  <a:cubicBezTo>
                    <a:pt x="8819" y="757"/>
                    <a:pt x="9166" y="978"/>
                    <a:pt x="9229" y="1293"/>
                  </a:cubicBezTo>
                  <a:cubicBezTo>
                    <a:pt x="9255" y="1448"/>
                    <a:pt x="9430" y="1561"/>
                    <a:pt x="9614" y="1561"/>
                  </a:cubicBezTo>
                  <a:cubicBezTo>
                    <a:pt x="9654" y="1561"/>
                    <a:pt x="9694" y="1556"/>
                    <a:pt x="9733" y="1545"/>
                  </a:cubicBezTo>
                  <a:cubicBezTo>
                    <a:pt x="9827" y="1482"/>
                    <a:pt x="9953" y="1482"/>
                    <a:pt x="10016" y="1482"/>
                  </a:cubicBezTo>
                  <a:cubicBezTo>
                    <a:pt x="10394" y="1482"/>
                    <a:pt x="10772" y="1797"/>
                    <a:pt x="10772" y="2238"/>
                  </a:cubicBezTo>
                  <a:cubicBezTo>
                    <a:pt x="10772" y="2490"/>
                    <a:pt x="10646" y="2647"/>
                    <a:pt x="10552" y="2742"/>
                  </a:cubicBezTo>
                  <a:cubicBezTo>
                    <a:pt x="10457" y="2899"/>
                    <a:pt x="10457" y="3120"/>
                    <a:pt x="10552" y="3277"/>
                  </a:cubicBezTo>
                  <a:cubicBezTo>
                    <a:pt x="10646" y="3372"/>
                    <a:pt x="10772" y="3529"/>
                    <a:pt x="10772" y="3782"/>
                  </a:cubicBezTo>
                  <a:cubicBezTo>
                    <a:pt x="10772" y="4160"/>
                    <a:pt x="10489" y="4475"/>
                    <a:pt x="10079" y="4538"/>
                  </a:cubicBezTo>
                  <a:cubicBezTo>
                    <a:pt x="9985" y="3057"/>
                    <a:pt x="9071" y="1860"/>
                    <a:pt x="7842" y="1230"/>
                  </a:cubicBezTo>
                  <a:cubicBezTo>
                    <a:pt x="7969" y="915"/>
                    <a:pt x="8252" y="757"/>
                    <a:pt x="8504" y="757"/>
                  </a:cubicBezTo>
                  <a:close/>
                  <a:moveTo>
                    <a:pt x="6078" y="1482"/>
                  </a:moveTo>
                  <a:cubicBezTo>
                    <a:pt x="7874" y="1482"/>
                    <a:pt x="9386" y="2994"/>
                    <a:pt x="9386" y="4853"/>
                  </a:cubicBezTo>
                  <a:lnTo>
                    <a:pt x="9386" y="5640"/>
                  </a:lnTo>
                  <a:cubicBezTo>
                    <a:pt x="9071" y="5388"/>
                    <a:pt x="8662" y="5262"/>
                    <a:pt x="8284" y="5262"/>
                  </a:cubicBezTo>
                  <a:cubicBezTo>
                    <a:pt x="7370" y="5262"/>
                    <a:pt x="6614" y="5892"/>
                    <a:pt x="6456" y="6774"/>
                  </a:cubicBezTo>
                  <a:lnTo>
                    <a:pt x="5637" y="6774"/>
                  </a:lnTo>
                  <a:cubicBezTo>
                    <a:pt x="5480" y="5892"/>
                    <a:pt x="4692" y="5262"/>
                    <a:pt x="3841" y="5262"/>
                  </a:cubicBezTo>
                  <a:cubicBezTo>
                    <a:pt x="3400" y="5262"/>
                    <a:pt x="3054" y="5420"/>
                    <a:pt x="2739" y="5640"/>
                  </a:cubicBezTo>
                  <a:lnTo>
                    <a:pt x="2739" y="4853"/>
                  </a:lnTo>
                  <a:cubicBezTo>
                    <a:pt x="2739" y="2994"/>
                    <a:pt x="4219" y="1482"/>
                    <a:pt x="6078" y="1482"/>
                  </a:cubicBezTo>
                  <a:close/>
                  <a:moveTo>
                    <a:pt x="1888" y="6743"/>
                  </a:moveTo>
                  <a:lnTo>
                    <a:pt x="1888" y="7058"/>
                  </a:lnTo>
                  <a:lnTo>
                    <a:pt x="1857" y="7216"/>
                  </a:lnTo>
                  <a:cubicBezTo>
                    <a:pt x="1794" y="7531"/>
                    <a:pt x="1731" y="7877"/>
                    <a:pt x="1699" y="8192"/>
                  </a:cubicBezTo>
                  <a:cubicBezTo>
                    <a:pt x="1384" y="8098"/>
                    <a:pt x="1163" y="7783"/>
                    <a:pt x="1163" y="7468"/>
                  </a:cubicBezTo>
                  <a:cubicBezTo>
                    <a:pt x="1163" y="7090"/>
                    <a:pt x="1478" y="6743"/>
                    <a:pt x="1888" y="6743"/>
                  </a:cubicBezTo>
                  <a:close/>
                  <a:moveTo>
                    <a:pt x="3778" y="5987"/>
                  </a:moveTo>
                  <a:cubicBezTo>
                    <a:pt x="4440" y="5987"/>
                    <a:pt x="4881" y="6491"/>
                    <a:pt x="4881" y="7090"/>
                  </a:cubicBezTo>
                  <a:cubicBezTo>
                    <a:pt x="4881" y="7688"/>
                    <a:pt x="4377" y="8192"/>
                    <a:pt x="3778" y="8192"/>
                  </a:cubicBezTo>
                  <a:cubicBezTo>
                    <a:pt x="3211" y="8192"/>
                    <a:pt x="2676" y="7688"/>
                    <a:pt x="2676" y="7090"/>
                  </a:cubicBezTo>
                  <a:cubicBezTo>
                    <a:pt x="2676" y="6491"/>
                    <a:pt x="3148" y="5987"/>
                    <a:pt x="3778" y="5987"/>
                  </a:cubicBezTo>
                  <a:close/>
                  <a:moveTo>
                    <a:pt x="10142" y="6743"/>
                  </a:moveTo>
                  <a:cubicBezTo>
                    <a:pt x="10520" y="6743"/>
                    <a:pt x="10867" y="7058"/>
                    <a:pt x="10867" y="7468"/>
                  </a:cubicBezTo>
                  <a:cubicBezTo>
                    <a:pt x="10867" y="7846"/>
                    <a:pt x="10646" y="8098"/>
                    <a:pt x="10331" y="8192"/>
                  </a:cubicBezTo>
                  <a:cubicBezTo>
                    <a:pt x="10331" y="7877"/>
                    <a:pt x="10237" y="7531"/>
                    <a:pt x="10174" y="7216"/>
                  </a:cubicBezTo>
                  <a:lnTo>
                    <a:pt x="10142" y="7058"/>
                  </a:lnTo>
                  <a:lnTo>
                    <a:pt x="10142" y="6743"/>
                  </a:lnTo>
                  <a:close/>
                  <a:moveTo>
                    <a:pt x="8337" y="6017"/>
                  </a:moveTo>
                  <a:cubicBezTo>
                    <a:pt x="8912" y="6017"/>
                    <a:pt x="9386" y="6510"/>
                    <a:pt x="9386" y="7121"/>
                  </a:cubicBezTo>
                  <a:cubicBezTo>
                    <a:pt x="9386" y="7751"/>
                    <a:pt x="8882" y="8224"/>
                    <a:pt x="8284" y="8224"/>
                  </a:cubicBezTo>
                  <a:cubicBezTo>
                    <a:pt x="7653" y="8224"/>
                    <a:pt x="7181" y="7720"/>
                    <a:pt x="7181" y="7121"/>
                  </a:cubicBezTo>
                  <a:cubicBezTo>
                    <a:pt x="7181" y="6522"/>
                    <a:pt x="7685" y="6018"/>
                    <a:pt x="8284" y="6018"/>
                  </a:cubicBezTo>
                  <a:cubicBezTo>
                    <a:pt x="8301" y="6017"/>
                    <a:pt x="8319" y="6017"/>
                    <a:pt x="8337" y="6017"/>
                  </a:cubicBezTo>
                  <a:close/>
                  <a:moveTo>
                    <a:pt x="6456" y="7436"/>
                  </a:moveTo>
                  <a:cubicBezTo>
                    <a:pt x="6614" y="8318"/>
                    <a:pt x="7401" y="8948"/>
                    <a:pt x="8284" y="8948"/>
                  </a:cubicBezTo>
                  <a:cubicBezTo>
                    <a:pt x="8788" y="8948"/>
                    <a:pt x="9260" y="8728"/>
                    <a:pt x="9607" y="8381"/>
                  </a:cubicBezTo>
                  <a:lnTo>
                    <a:pt x="9607" y="8381"/>
                  </a:lnTo>
                  <a:cubicBezTo>
                    <a:pt x="9575" y="8476"/>
                    <a:pt x="9575" y="8507"/>
                    <a:pt x="9575" y="8539"/>
                  </a:cubicBezTo>
                  <a:lnTo>
                    <a:pt x="9575" y="8570"/>
                  </a:lnTo>
                  <a:cubicBezTo>
                    <a:pt x="9449" y="10398"/>
                    <a:pt x="7969" y="11973"/>
                    <a:pt x="6047" y="11973"/>
                  </a:cubicBezTo>
                  <a:cubicBezTo>
                    <a:pt x="4062" y="11973"/>
                    <a:pt x="2581" y="10398"/>
                    <a:pt x="2487" y="8570"/>
                  </a:cubicBezTo>
                  <a:lnTo>
                    <a:pt x="2487" y="8539"/>
                  </a:lnTo>
                  <a:lnTo>
                    <a:pt x="2487" y="8381"/>
                  </a:lnTo>
                  <a:cubicBezTo>
                    <a:pt x="2833" y="8728"/>
                    <a:pt x="3306" y="8948"/>
                    <a:pt x="3841" y="8948"/>
                  </a:cubicBezTo>
                  <a:cubicBezTo>
                    <a:pt x="4724" y="8948"/>
                    <a:pt x="5480" y="8318"/>
                    <a:pt x="5637" y="7436"/>
                  </a:cubicBezTo>
                  <a:close/>
                  <a:moveTo>
                    <a:pt x="3400" y="1"/>
                  </a:moveTo>
                  <a:cubicBezTo>
                    <a:pt x="2833" y="1"/>
                    <a:pt x="2361" y="316"/>
                    <a:pt x="2109" y="726"/>
                  </a:cubicBezTo>
                  <a:cubicBezTo>
                    <a:pt x="2041" y="717"/>
                    <a:pt x="1974" y="713"/>
                    <a:pt x="1909" y="713"/>
                  </a:cubicBezTo>
                  <a:cubicBezTo>
                    <a:pt x="784" y="713"/>
                    <a:pt x="1" y="1948"/>
                    <a:pt x="596" y="2931"/>
                  </a:cubicBezTo>
                  <a:cubicBezTo>
                    <a:pt x="470" y="3183"/>
                    <a:pt x="407" y="3403"/>
                    <a:pt x="407" y="3687"/>
                  </a:cubicBezTo>
                  <a:cubicBezTo>
                    <a:pt x="407" y="4506"/>
                    <a:pt x="1069" y="5199"/>
                    <a:pt x="1888" y="5199"/>
                  </a:cubicBezTo>
                  <a:lnTo>
                    <a:pt x="1888" y="5987"/>
                  </a:lnTo>
                  <a:cubicBezTo>
                    <a:pt x="1069" y="5987"/>
                    <a:pt x="407" y="6648"/>
                    <a:pt x="407" y="7468"/>
                  </a:cubicBezTo>
                  <a:cubicBezTo>
                    <a:pt x="407" y="8224"/>
                    <a:pt x="1006" y="8854"/>
                    <a:pt x="1699" y="8980"/>
                  </a:cubicBezTo>
                  <a:cubicBezTo>
                    <a:pt x="1983" y="11028"/>
                    <a:pt x="3715" y="12760"/>
                    <a:pt x="5984" y="12760"/>
                  </a:cubicBezTo>
                  <a:cubicBezTo>
                    <a:pt x="8252" y="12760"/>
                    <a:pt x="10016" y="11028"/>
                    <a:pt x="10300" y="8980"/>
                  </a:cubicBezTo>
                  <a:cubicBezTo>
                    <a:pt x="11024" y="8885"/>
                    <a:pt x="11592" y="8255"/>
                    <a:pt x="11592" y="7468"/>
                  </a:cubicBezTo>
                  <a:cubicBezTo>
                    <a:pt x="11623" y="6648"/>
                    <a:pt x="10961" y="5987"/>
                    <a:pt x="10142" y="5987"/>
                  </a:cubicBezTo>
                  <a:lnTo>
                    <a:pt x="10142" y="5199"/>
                  </a:lnTo>
                  <a:cubicBezTo>
                    <a:pt x="10930" y="5168"/>
                    <a:pt x="11497" y="4475"/>
                    <a:pt x="11497" y="3687"/>
                  </a:cubicBezTo>
                  <a:cubicBezTo>
                    <a:pt x="11497" y="3435"/>
                    <a:pt x="11434" y="3183"/>
                    <a:pt x="11308" y="2962"/>
                  </a:cubicBezTo>
                  <a:cubicBezTo>
                    <a:pt x="11892" y="1970"/>
                    <a:pt x="11150" y="733"/>
                    <a:pt x="10085" y="733"/>
                  </a:cubicBezTo>
                  <a:cubicBezTo>
                    <a:pt x="10001" y="733"/>
                    <a:pt x="9915" y="741"/>
                    <a:pt x="9827" y="757"/>
                  </a:cubicBezTo>
                  <a:cubicBezTo>
                    <a:pt x="9544" y="284"/>
                    <a:pt x="9071" y="1"/>
                    <a:pt x="8504" y="1"/>
                  </a:cubicBezTo>
                  <a:cubicBezTo>
                    <a:pt x="8126" y="1"/>
                    <a:pt x="7779" y="158"/>
                    <a:pt x="7496" y="379"/>
                  </a:cubicBezTo>
                  <a:cubicBezTo>
                    <a:pt x="7338" y="537"/>
                    <a:pt x="7212" y="694"/>
                    <a:pt x="7149" y="915"/>
                  </a:cubicBezTo>
                  <a:cubicBezTo>
                    <a:pt x="6771" y="789"/>
                    <a:pt x="6393" y="726"/>
                    <a:pt x="5984" y="726"/>
                  </a:cubicBezTo>
                  <a:cubicBezTo>
                    <a:pt x="5574" y="726"/>
                    <a:pt x="5165" y="820"/>
                    <a:pt x="4787" y="946"/>
                  </a:cubicBezTo>
                  <a:cubicBezTo>
                    <a:pt x="4534" y="379"/>
                    <a:pt x="4030" y="1"/>
                    <a:pt x="3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477;p68">
              <a:extLst>
                <a:ext uri="{FF2B5EF4-FFF2-40B4-BE49-F238E27FC236}">
                  <a16:creationId xmlns:a16="http://schemas.microsoft.com/office/drawing/2014/main" id="{F5902EA8-ECB6-4AE1-A7D6-2266A61A14E5}"/>
                </a:ext>
              </a:extLst>
            </p:cNvPr>
            <p:cNvSpPr/>
            <p:nvPr/>
          </p:nvSpPr>
          <p:spPr>
            <a:xfrm>
              <a:off x="-54722300" y="1997800"/>
              <a:ext cx="92175" cy="17350"/>
            </a:xfrm>
            <a:custGeom>
              <a:avLst/>
              <a:gdLst/>
              <a:ahLst/>
              <a:cxnLst/>
              <a:rect l="l" t="t" r="r" b="b"/>
              <a:pathLst>
                <a:path w="36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340" y="694"/>
                  </a:lnTo>
                  <a:cubicBezTo>
                    <a:pt x="3529" y="694"/>
                    <a:pt x="3687" y="536"/>
                    <a:pt x="3687" y="347"/>
                  </a:cubicBezTo>
                  <a:cubicBezTo>
                    <a:pt x="3687" y="158"/>
                    <a:pt x="3529" y="1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10478;p68">
            <a:extLst>
              <a:ext uri="{FF2B5EF4-FFF2-40B4-BE49-F238E27FC236}">
                <a16:creationId xmlns:a16="http://schemas.microsoft.com/office/drawing/2014/main" id="{92D5932F-C0DB-4BEA-84CC-F6618DC363D0}"/>
              </a:ext>
            </a:extLst>
          </p:cNvPr>
          <p:cNvGrpSpPr/>
          <p:nvPr/>
        </p:nvGrpSpPr>
        <p:grpSpPr>
          <a:xfrm>
            <a:off x="4858206" y="3365399"/>
            <a:ext cx="361969" cy="359274"/>
            <a:chOff x="-54836500" y="2296300"/>
            <a:chExt cx="319000" cy="316625"/>
          </a:xfrm>
          <a:solidFill>
            <a:srgbClr val="000400"/>
          </a:solidFill>
        </p:grpSpPr>
        <p:sp>
          <p:nvSpPr>
            <p:cNvPr id="690" name="Google Shape;10479;p68">
              <a:extLst>
                <a:ext uri="{FF2B5EF4-FFF2-40B4-BE49-F238E27FC236}">
                  <a16:creationId xmlns:a16="http://schemas.microsoft.com/office/drawing/2014/main" id="{E7CB481F-BC56-4B4C-BA3D-FEE29C7EB170}"/>
                </a:ext>
              </a:extLst>
            </p:cNvPr>
            <p:cNvSpPr/>
            <p:nvPr/>
          </p:nvSpPr>
          <p:spPr>
            <a:xfrm>
              <a:off x="-54722300" y="2445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480;p68">
              <a:extLst>
                <a:ext uri="{FF2B5EF4-FFF2-40B4-BE49-F238E27FC236}">
                  <a16:creationId xmlns:a16="http://schemas.microsoft.com/office/drawing/2014/main" id="{EBDBCBA2-DF97-411E-A961-D878BC18018A}"/>
                </a:ext>
              </a:extLst>
            </p:cNvPr>
            <p:cNvSpPr/>
            <p:nvPr/>
          </p:nvSpPr>
          <p:spPr>
            <a:xfrm>
              <a:off x="-54647475" y="24459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481;p68">
              <a:extLst>
                <a:ext uri="{FF2B5EF4-FFF2-40B4-BE49-F238E27FC236}">
                  <a16:creationId xmlns:a16="http://schemas.microsoft.com/office/drawing/2014/main" id="{CD486F83-FC30-40FB-B1B8-0A6FB278FCBB}"/>
                </a:ext>
              </a:extLst>
            </p:cNvPr>
            <p:cNvSpPr/>
            <p:nvPr/>
          </p:nvSpPr>
          <p:spPr>
            <a:xfrm>
              <a:off x="-5471285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2" y="40"/>
                    <a:pt x="159" y="119"/>
                  </a:cubicBezTo>
                  <a:cubicBezTo>
                    <a:pt x="1" y="276"/>
                    <a:pt x="1" y="528"/>
                    <a:pt x="159" y="654"/>
                  </a:cubicBezTo>
                  <a:cubicBezTo>
                    <a:pt x="537" y="1001"/>
                    <a:pt x="1009" y="1190"/>
                    <a:pt x="1482" y="1190"/>
                  </a:cubicBezTo>
                  <a:cubicBezTo>
                    <a:pt x="1986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95" y="40"/>
                    <a:pt x="2592" y="0"/>
                    <a:pt x="2498" y="0"/>
                  </a:cubicBezTo>
                  <a:cubicBezTo>
                    <a:pt x="2403" y="0"/>
                    <a:pt x="2317" y="40"/>
                    <a:pt x="2269" y="119"/>
                  </a:cubicBezTo>
                  <a:cubicBezTo>
                    <a:pt x="2049" y="339"/>
                    <a:pt x="1734" y="434"/>
                    <a:pt x="1482" y="434"/>
                  </a:cubicBezTo>
                  <a:cubicBezTo>
                    <a:pt x="1167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482;p68">
              <a:extLst>
                <a:ext uri="{FF2B5EF4-FFF2-40B4-BE49-F238E27FC236}">
                  <a16:creationId xmlns:a16="http://schemas.microsoft.com/office/drawing/2014/main" id="{3D6D487E-FE19-4F95-9447-0CBDA72C414F}"/>
                </a:ext>
              </a:extLst>
            </p:cNvPr>
            <p:cNvSpPr/>
            <p:nvPr/>
          </p:nvSpPr>
          <p:spPr>
            <a:xfrm>
              <a:off x="-54836500" y="2296300"/>
              <a:ext cx="319000" cy="316625"/>
            </a:xfrm>
            <a:custGeom>
              <a:avLst/>
              <a:gdLst/>
              <a:ahLst/>
              <a:cxnLst/>
              <a:rect l="l" t="t" r="r" b="b"/>
              <a:pathLst>
                <a:path w="12760" h="12665" extrusionOk="0">
                  <a:moveTo>
                    <a:pt x="5672" y="694"/>
                  </a:moveTo>
                  <a:cubicBezTo>
                    <a:pt x="5577" y="883"/>
                    <a:pt x="5483" y="1167"/>
                    <a:pt x="5388" y="1450"/>
                  </a:cubicBezTo>
                  <a:lnTo>
                    <a:pt x="2742" y="1450"/>
                  </a:lnTo>
                  <a:lnTo>
                    <a:pt x="2427" y="694"/>
                  </a:lnTo>
                  <a:close/>
                  <a:moveTo>
                    <a:pt x="10303" y="694"/>
                  </a:moveTo>
                  <a:lnTo>
                    <a:pt x="10051" y="1450"/>
                  </a:lnTo>
                  <a:lnTo>
                    <a:pt x="7404" y="1450"/>
                  </a:lnTo>
                  <a:cubicBezTo>
                    <a:pt x="7310" y="1167"/>
                    <a:pt x="7215" y="883"/>
                    <a:pt x="7089" y="694"/>
                  </a:cubicBezTo>
                  <a:close/>
                  <a:moveTo>
                    <a:pt x="6428" y="977"/>
                  </a:moveTo>
                  <a:cubicBezTo>
                    <a:pt x="6585" y="1293"/>
                    <a:pt x="6774" y="1734"/>
                    <a:pt x="6774" y="2206"/>
                  </a:cubicBezTo>
                  <a:cubicBezTo>
                    <a:pt x="6774" y="2647"/>
                    <a:pt x="6585" y="3088"/>
                    <a:pt x="6428" y="3403"/>
                  </a:cubicBezTo>
                  <a:cubicBezTo>
                    <a:pt x="6270" y="3088"/>
                    <a:pt x="6050" y="2647"/>
                    <a:pt x="6050" y="2206"/>
                  </a:cubicBezTo>
                  <a:cubicBezTo>
                    <a:pt x="6018" y="1671"/>
                    <a:pt x="6207" y="1230"/>
                    <a:pt x="6428" y="977"/>
                  </a:cubicBezTo>
                  <a:close/>
                  <a:moveTo>
                    <a:pt x="5325" y="2206"/>
                  </a:moveTo>
                  <a:cubicBezTo>
                    <a:pt x="5325" y="2773"/>
                    <a:pt x="5514" y="3309"/>
                    <a:pt x="5735" y="3687"/>
                  </a:cubicBezTo>
                  <a:lnTo>
                    <a:pt x="3655" y="3687"/>
                  </a:lnTo>
                  <a:lnTo>
                    <a:pt x="3057" y="2206"/>
                  </a:lnTo>
                  <a:close/>
                  <a:moveTo>
                    <a:pt x="9799" y="2206"/>
                  </a:moveTo>
                  <a:lnTo>
                    <a:pt x="9169" y="3687"/>
                  </a:lnTo>
                  <a:lnTo>
                    <a:pt x="7121" y="3687"/>
                  </a:lnTo>
                  <a:cubicBezTo>
                    <a:pt x="7310" y="3309"/>
                    <a:pt x="7562" y="2773"/>
                    <a:pt x="7562" y="2206"/>
                  </a:cubicBezTo>
                  <a:close/>
                  <a:moveTo>
                    <a:pt x="9043" y="4380"/>
                  </a:moveTo>
                  <a:lnTo>
                    <a:pt x="9043" y="5136"/>
                  </a:lnTo>
                  <a:cubicBezTo>
                    <a:pt x="9043" y="6837"/>
                    <a:pt x="9515" y="7436"/>
                    <a:pt x="9736" y="8602"/>
                  </a:cubicBezTo>
                  <a:cubicBezTo>
                    <a:pt x="9326" y="10114"/>
                    <a:pt x="7940" y="11185"/>
                    <a:pt x="6428" y="11185"/>
                  </a:cubicBezTo>
                  <a:cubicBezTo>
                    <a:pt x="4852" y="11185"/>
                    <a:pt x="3498" y="10114"/>
                    <a:pt x="3120" y="8602"/>
                  </a:cubicBezTo>
                  <a:cubicBezTo>
                    <a:pt x="3309" y="7436"/>
                    <a:pt x="3781" y="6837"/>
                    <a:pt x="3781" y="5136"/>
                  </a:cubicBezTo>
                  <a:lnTo>
                    <a:pt x="3781" y="4380"/>
                  </a:lnTo>
                  <a:close/>
                  <a:moveTo>
                    <a:pt x="2301" y="2238"/>
                  </a:moveTo>
                  <a:lnTo>
                    <a:pt x="3025" y="4096"/>
                  </a:lnTo>
                  <a:lnTo>
                    <a:pt x="3025" y="5105"/>
                  </a:lnTo>
                  <a:cubicBezTo>
                    <a:pt x="3025" y="6711"/>
                    <a:pt x="2584" y="7184"/>
                    <a:pt x="2364" y="8539"/>
                  </a:cubicBezTo>
                  <a:cubicBezTo>
                    <a:pt x="2301" y="8917"/>
                    <a:pt x="2301" y="9326"/>
                    <a:pt x="2301" y="9704"/>
                  </a:cubicBezTo>
                  <a:lnTo>
                    <a:pt x="2301" y="11595"/>
                  </a:lnTo>
                  <a:lnTo>
                    <a:pt x="2269" y="11595"/>
                  </a:lnTo>
                  <a:lnTo>
                    <a:pt x="1733" y="11217"/>
                  </a:lnTo>
                  <a:cubicBezTo>
                    <a:pt x="1135" y="10807"/>
                    <a:pt x="788" y="10177"/>
                    <a:pt x="788" y="9484"/>
                  </a:cubicBezTo>
                  <a:cubicBezTo>
                    <a:pt x="788" y="8444"/>
                    <a:pt x="1040" y="7404"/>
                    <a:pt x="1513" y="6491"/>
                  </a:cubicBezTo>
                  <a:cubicBezTo>
                    <a:pt x="2017" y="5451"/>
                    <a:pt x="2301" y="4285"/>
                    <a:pt x="2301" y="3088"/>
                  </a:cubicBezTo>
                  <a:lnTo>
                    <a:pt x="2301" y="2238"/>
                  </a:lnTo>
                  <a:close/>
                  <a:moveTo>
                    <a:pt x="10555" y="2269"/>
                  </a:moveTo>
                  <a:lnTo>
                    <a:pt x="10555" y="3151"/>
                  </a:lnTo>
                  <a:cubicBezTo>
                    <a:pt x="10555" y="4317"/>
                    <a:pt x="10838" y="5514"/>
                    <a:pt x="11342" y="6522"/>
                  </a:cubicBezTo>
                  <a:cubicBezTo>
                    <a:pt x="11815" y="7436"/>
                    <a:pt x="12036" y="8507"/>
                    <a:pt x="12036" y="9515"/>
                  </a:cubicBezTo>
                  <a:cubicBezTo>
                    <a:pt x="12004" y="10177"/>
                    <a:pt x="11689" y="10870"/>
                    <a:pt x="11090" y="11217"/>
                  </a:cubicBezTo>
                  <a:lnTo>
                    <a:pt x="10555" y="11595"/>
                  </a:lnTo>
                  <a:lnTo>
                    <a:pt x="10555" y="9767"/>
                  </a:lnTo>
                  <a:cubicBezTo>
                    <a:pt x="10555" y="9358"/>
                    <a:pt x="10523" y="8980"/>
                    <a:pt x="10460" y="8570"/>
                  </a:cubicBezTo>
                  <a:cubicBezTo>
                    <a:pt x="10271" y="7247"/>
                    <a:pt x="9799" y="6774"/>
                    <a:pt x="9799" y="5136"/>
                  </a:cubicBezTo>
                  <a:lnTo>
                    <a:pt x="9799" y="4128"/>
                  </a:lnTo>
                  <a:lnTo>
                    <a:pt x="10555" y="2269"/>
                  </a:lnTo>
                  <a:close/>
                  <a:moveTo>
                    <a:pt x="1859" y="1"/>
                  </a:moveTo>
                  <a:cubicBezTo>
                    <a:pt x="1639" y="1"/>
                    <a:pt x="1481" y="158"/>
                    <a:pt x="1481" y="347"/>
                  </a:cubicBezTo>
                  <a:lnTo>
                    <a:pt x="1481" y="3151"/>
                  </a:lnTo>
                  <a:cubicBezTo>
                    <a:pt x="1481" y="4191"/>
                    <a:pt x="1261" y="5262"/>
                    <a:pt x="788" y="6176"/>
                  </a:cubicBezTo>
                  <a:cubicBezTo>
                    <a:pt x="284" y="7184"/>
                    <a:pt x="1" y="8350"/>
                    <a:pt x="1" y="9484"/>
                  </a:cubicBezTo>
                  <a:cubicBezTo>
                    <a:pt x="1" y="10429"/>
                    <a:pt x="473" y="11280"/>
                    <a:pt x="1261" y="11847"/>
                  </a:cubicBezTo>
                  <a:lnTo>
                    <a:pt x="2395" y="12603"/>
                  </a:lnTo>
                  <a:cubicBezTo>
                    <a:pt x="2463" y="12645"/>
                    <a:pt x="2537" y="12665"/>
                    <a:pt x="2610" y="12665"/>
                  </a:cubicBezTo>
                  <a:cubicBezTo>
                    <a:pt x="2808" y="12665"/>
                    <a:pt x="2994" y="12518"/>
                    <a:pt x="2994" y="12288"/>
                  </a:cubicBezTo>
                  <a:lnTo>
                    <a:pt x="2994" y="10145"/>
                  </a:lnTo>
                  <a:cubicBezTo>
                    <a:pt x="3781" y="11248"/>
                    <a:pt x="5041" y="11878"/>
                    <a:pt x="6365" y="11878"/>
                  </a:cubicBezTo>
                  <a:cubicBezTo>
                    <a:pt x="7719" y="11878"/>
                    <a:pt x="8980" y="11248"/>
                    <a:pt x="9767" y="10145"/>
                  </a:cubicBezTo>
                  <a:lnTo>
                    <a:pt x="9767" y="12288"/>
                  </a:lnTo>
                  <a:cubicBezTo>
                    <a:pt x="9767" y="12521"/>
                    <a:pt x="9941" y="12651"/>
                    <a:pt x="10146" y="12651"/>
                  </a:cubicBezTo>
                  <a:cubicBezTo>
                    <a:pt x="10217" y="12651"/>
                    <a:pt x="10293" y="12635"/>
                    <a:pt x="10366" y="12603"/>
                  </a:cubicBezTo>
                  <a:lnTo>
                    <a:pt x="11500" y="11847"/>
                  </a:lnTo>
                  <a:cubicBezTo>
                    <a:pt x="12288" y="11343"/>
                    <a:pt x="12760" y="10429"/>
                    <a:pt x="12760" y="9484"/>
                  </a:cubicBezTo>
                  <a:cubicBezTo>
                    <a:pt x="12760" y="8350"/>
                    <a:pt x="12477" y="7184"/>
                    <a:pt x="11973" y="6176"/>
                  </a:cubicBezTo>
                  <a:cubicBezTo>
                    <a:pt x="11500" y="5262"/>
                    <a:pt x="11248" y="4159"/>
                    <a:pt x="11248" y="3151"/>
                  </a:cubicBezTo>
                  <a:lnTo>
                    <a:pt x="11248" y="347"/>
                  </a:lnTo>
                  <a:cubicBezTo>
                    <a:pt x="11248" y="158"/>
                    <a:pt x="11090" y="1"/>
                    <a:pt x="10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10483;p68">
            <a:extLst>
              <a:ext uri="{FF2B5EF4-FFF2-40B4-BE49-F238E27FC236}">
                <a16:creationId xmlns:a16="http://schemas.microsoft.com/office/drawing/2014/main" id="{846F5E42-89BF-4756-AAD5-7C0E7D6D261E}"/>
              </a:ext>
            </a:extLst>
          </p:cNvPr>
          <p:cNvGrpSpPr/>
          <p:nvPr/>
        </p:nvGrpSpPr>
        <p:grpSpPr>
          <a:xfrm>
            <a:off x="4879652" y="3832071"/>
            <a:ext cx="319078" cy="361090"/>
            <a:chOff x="-54817600" y="2687750"/>
            <a:chExt cx="281200" cy="318225"/>
          </a:xfrm>
          <a:solidFill>
            <a:srgbClr val="000400"/>
          </a:solidFill>
        </p:grpSpPr>
        <p:sp>
          <p:nvSpPr>
            <p:cNvPr id="695" name="Google Shape;10484;p68">
              <a:extLst>
                <a:ext uri="{FF2B5EF4-FFF2-40B4-BE49-F238E27FC236}">
                  <a16:creationId xmlns:a16="http://schemas.microsoft.com/office/drawing/2014/main" id="{82821D6F-2EFF-41BF-8617-05E380338BAC}"/>
                </a:ext>
              </a:extLst>
            </p:cNvPr>
            <p:cNvSpPr/>
            <p:nvPr/>
          </p:nvSpPr>
          <p:spPr>
            <a:xfrm>
              <a:off x="-547128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414" y="0"/>
                  </a:moveTo>
                  <a:cubicBezTo>
                    <a:pt x="316" y="0"/>
                    <a:pt x="222" y="39"/>
                    <a:pt x="159" y="118"/>
                  </a:cubicBezTo>
                  <a:cubicBezTo>
                    <a:pt x="1" y="276"/>
                    <a:pt x="1" y="496"/>
                    <a:pt x="159" y="622"/>
                  </a:cubicBezTo>
                  <a:cubicBezTo>
                    <a:pt x="537" y="969"/>
                    <a:pt x="1009" y="1158"/>
                    <a:pt x="1482" y="1158"/>
                  </a:cubicBezTo>
                  <a:cubicBezTo>
                    <a:pt x="1986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5" y="39"/>
                    <a:pt x="2592" y="0"/>
                    <a:pt x="2498" y="0"/>
                  </a:cubicBezTo>
                  <a:cubicBezTo>
                    <a:pt x="2403" y="0"/>
                    <a:pt x="2317" y="39"/>
                    <a:pt x="2269" y="118"/>
                  </a:cubicBezTo>
                  <a:cubicBezTo>
                    <a:pt x="2049" y="307"/>
                    <a:pt x="1734" y="433"/>
                    <a:pt x="1482" y="433"/>
                  </a:cubicBezTo>
                  <a:cubicBezTo>
                    <a:pt x="1167" y="433"/>
                    <a:pt x="883" y="307"/>
                    <a:pt x="694" y="118"/>
                  </a:cubicBezTo>
                  <a:cubicBezTo>
                    <a:pt x="615" y="39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485;p68">
              <a:extLst>
                <a:ext uri="{FF2B5EF4-FFF2-40B4-BE49-F238E27FC236}">
                  <a16:creationId xmlns:a16="http://schemas.microsoft.com/office/drawing/2014/main" id="{27A1E7BF-2807-4722-8D67-208D9CAEAC2C}"/>
                </a:ext>
              </a:extLst>
            </p:cNvPr>
            <p:cNvSpPr/>
            <p:nvPr/>
          </p:nvSpPr>
          <p:spPr>
            <a:xfrm>
              <a:off x="-5472230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486;p68">
              <a:extLst>
                <a:ext uri="{FF2B5EF4-FFF2-40B4-BE49-F238E27FC236}">
                  <a16:creationId xmlns:a16="http://schemas.microsoft.com/office/drawing/2014/main" id="{3691C685-DEDA-4F99-BD0E-067AE65FDDFA}"/>
                </a:ext>
              </a:extLst>
            </p:cNvPr>
            <p:cNvSpPr/>
            <p:nvPr/>
          </p:nvSpPr>
          <p:spPr>
            <a:xfrm>
              <a:off x="-54647475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487;p68">
              <a:extLst>
                <a:ext uri="{FF2B5EF4-FFF2-40B4-BE49-F238E27FC236}">
                  <a16:creationId xmlns:a16="http://schemas.microsoft.com/office/drawing/2014/main" id="{44000901-8F4A-44FC-9BA0-72996190EEAB}"/>
                </a:ext>
              </a:extLst>
            </p:cNvPr>
            <p:cNvSpPr/>
            <p:nvPr/>
          </p:nvSpPr>
          <p:spPr>
            <a:xfrm>
              <a:off x="-54817600" y="2687750"/>
              <a:ext cx="281200" cy="318225"/>
            </a:xfrm>
            <a:custGeom>
              <a:avLst/>
              <a:gdLst/>
              <a:ahLst/>
              <a:cxnLst/>
              <a:rect l="l" t="t" r="r" b="b"/>
              <a:pathLst>
                <a:path w="11248" h="12729" extrusionOk="0">
                  <a:moveTo>
                    <a:pt x="5231" y="757"/>
                  </a:moveTo>
                  <a:lnTo>
                    <a:pt x="5231" y="4380"/>
                  </a:lnTo>
                  <a:lnTo>
                    <a:pt x="3782" y="4380"/>
                  </a:lnTo>
                  <a:cubicBezTo>
                    <a:pt x="3817" y="3414"/>
                    <a:pt x="4006" y="2482"/>
                    <a:pt x="4349" y="1765"/>
                  </a:cubicBezTo>
                  <a:cubicBezTo>
                    <a:pt x="4601" y="1261"/>
                    <a:pt x="4916" y="914"/>
                    <a:pt x="5231" y="757"/>
                  </a:cubicBezTo>
                  <a:close/>
                  <a:moveTo>
                    <a:pt x="3970" y="1072"/>
                  </a:moveTo>
                  <a:lnTo>
                    <a:pt x="3970" y="1072"/>
                  </a:lnTo>
                  <a:cubicBezTo>
                    <a:pt x="3876" y="1198"/>
                    <a:pt x="3813" y="1355"/>
                    <a:pt x="3718" y="1450"/>
                  </a:cubicBezTo>
                  <a:cubicBezTo>
                    <a:pt x="3340" y="2238"/>
                    <a:pt x="3088" y="3309"/>
                    <a:pt x="3057" y="4411"/>
                  </a:cubicBezTo>
                  <a:lnTo>
                    <a:pt x="1576" y="4411"/>
                  </a:lnTo>
                  <a:cubicBezTo>
                    <a:pt x="1671" y="2931"/>
                    <a:pt x="2616" y="1670"/>
                    <a:pt x="3970" y="1072"/>
                  </a:cubicBezTo>
                  <a:close/>
                  <a:moveTo>
                    <a:pt x="7310" y="1072"/>
                  </a:moveTo>
                  <a:cubicBezTo>
                    <a:pt x="8665" y="1670"/>
                    <a:pt x="9610" y="2931"/>
                    <a:pt x="9704" y="4411"/>
                  </a:cubicBezTo>
                  <a:lnTo>
                    <a:pt x="8224" y="4411"/>
                  </a:lnTo>
                  <a:cubicBezTo>
                    <a:pt x="8192" y="3309"/>
                    <a:pt x="7940" y="2238"/>
                    <a:pt x="7562" y="1450"/>
                  </a:cubicBezTo>
                  <a:cubicBezTo>
                    <a:pt x="7467" y="1292"/>
                    <a:pt x="7404" y="1198"/>
                    <a:pt x="7310" y="1072"/>
                  </a:cubicBezTo>
                  <a:close/>
                  <a:moveTo>
                    <a:pt x="6018" y="788"/>
                  </a:moveTo>
                  <a:cubicBezTo>
                    <a:pt x="6333" y="946"/>
                    <a:pt x="6648" y="1292"/>
                    <a:pt x="6869" y="1828"/>
                  </a:cubicBezTo>
                  <a:cubicBezTo>
                    <a:pt x="7247" y="2521"/>
                    <a:pt x="7436" y="3435"/>
                    <a:pt x="7467" y="4443"/>
                  </a:cubicBezTo>
                  <a:lnTo>
                    <a:pt x="5987" y="4443"/>
                  </a:lnTo>
                  <a:lnTo>
                    <a:pt x="5987" y="788"/>
                  </a:lnTo>
                  <a:close/>
                  <a:moveTo>
                    <a:pt x="1513" y="6711"/>
                  </a:moveTo>
                  <a:lnTo>
                    <a:pt x="1513" y="8192"/>
                  </a:lnTo>
                  <a:cubicBezTo>
                    <a:pt x="1135" y="8192"/>
                    <a:pt x="788" y="7877"/>
                    <a:pt x="788" y="7436"/>
                  </a:cubicBezTo>
                  <a:cubicBezTo>
                    <a:pt x="788" y="7058"/>
                    <a:pt x="1103" y="6711"/>
                    <a:pt x="1513" y="6711"/>
                  </a:cubicBezTo>
                  <a:close/>
                  <a:moveTo>
                    <a:pt x="9767" y="6711"/>
                  </a:moveTo>
                  <a:cubicBezTo>
                    <a:pt x="10145" y="6711"/>
                    <a:pt x="10492" y="7058"/>
                    <a:pt x="10492" y="7436"/>
                  </a:cubicBezTo>
                  <a:cubicBezTo>
                    <a:pt x="10492" y="7877"/>
                    <a:pt x="10145" y="8192"/>
                    <a:pt x="9767" y="8192"/>
                  </a:cubicBezTo>
                  <a:lnTo>
                    <a:pt x="9767" y="6711"/>
                  </a:lnTo>
                  <a:close/>
                  <a:moveTo>
                    <a:pt x="9043" y="5168"/>
                  </a:moveTo>
                  <a:lnTo>
                    <a:pt x="9043" y="8602"/>
                  </a:lnTo>
                  <a:cubicBezTo>
                    <a:pt x="9011" y="10429"/>
                    <a:pt x="7499" y="11941"/>
                    <a:pt x="5672" y="11941"/>
                  </a:cubicBezTo>
                  <a:cubicBezTo>
                    <a:pt x="3813" y="11941"/>
                    <a:pt x="2301" y="10429"/>
                    <a:pt x="2301" y="8602"/>
                  </a:cubicBezTo>
                  <a:lnTo>
                    <a:pt x="2301" y="5168"/>
                  </a:lnTo>
                  <a:close/>
                  <a:moveTo>
                    <a:pt x="5609" y="1"/>
                  </a:moveTo>
                  <a:cubicBezTo>
                    <a:pt x="2931" y="1"/>
                    <a:pt x="788" y="2175"/>
                    <a:pt x="788" y="4852"/>
                  </a:cubicBezTo>
                  <a:cubicBezTo>
                    <a:pt x="788" y="5041"/>
                    <a:pt x="946" y="5199"/>
                    <a:pt x="1135" y="5199"/>
                  </a:cubicBezTo>
                  <a:lnTo>
                    <a:pt x="1482" y="5199"/>
                  </a:lnTo>
                  <a:lnTo>
                    <a:pt x="1482" y="5987"/>
                  </a:lnTo>
                  <a:cubicBezTo>
                    <a:pt x="662" y="5987"/>
                    <a:pt x="1" y="6648"/>
                    <a:pt x="1" y="7499"/>
                  </a:cubicBezTo>
                  <a:cubicBezTo>
                    <a:pt x="1" y="8318"/>
                    <a:pt x="662" y="8980"/>
                    <a:pt x="1482" y="8980"/>
                  </a:cubicBezTo>
                  <a:cubicBezTo>
                    <a:pt x="1671" y="11059"/>
                    <a:pt x="3466" y="12729"/>
                    <a:pt x="5577" y="12729"/>
                  </a:cubicBezTo>
                  <a:cubicBezTo>
                    <a:pt x="7720" y="12729"/>
                    <a:pt x="9484" y="11059"/>
                    <a:pt x="9673" y="8980"/>
                  </a:cubicBezTo>
                  <a:cubicBezTo>
                    <a:pt x="10492" y="8980"/>
                    <a:pt x="11185" y="8318"/>
                    <a:pt x="11185" y="7499"/>
                  </a:cubicBezTo>
                  <a:cubicBezTo>
                    <a:pt x="11248" y="6648"/>
                    <a:pt x="10586" y="5987"/>
                    <a:pt x="9767" y="5987"/>
                  </a:cubicBezTo>
                  <a:lnTo>
                    <a:pt x="9767" y="5199"/>
                  </a:lnTo>
                  <a:lnTo>
                    <a:pt x="10114" y="5199"/>
                  </a:lnTo>
                  <a:cubicBezTo>
                    <a:pt x="10303" y="5199"/>
                    <a:pt x="10460" y="5041"/>
                    <a:pt x="10460" y="4852"/>
                  </a:cubicBezTo>
                  <a:cubicBezTo>
                    <a:pt x="10460" y="2175"/>
                    <a:pt x="8287" y="1"/>
                    <a:pt x="5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10488;p68">
            <a:extLst>
              <a:ext uri="{FF2B5EF4-FFF2-40B4-BE49-F238E27FC236}">
                <a16:creationId xmlns:a16="http://schemas.microsoft.com/office/drawing/2014/main" id="{65EF11B7-0802-4579-BCF9-77A223B6C6DD}"/>
              </a:ext>
            </a:extLst>
          </p:cNvPr>
          <p:cNvGrpSpPr/>
          <p:nvPr/>
        </p:nvGrpSpPr>
        <p:grpSpPr>
          <a:xfrm>
            <a:off x="7110476" y="2911936"/>
            <a:ext cx="317290" cy="359303"/>
            <a:chOff x="-52887125" y="1903275"/>
            <a:chExt cx="279625" cy="316650"/>
          </a:xfrm>
          <a:solidFill>
            <a:srgbClr val="000400"/>
          </a:solidFill>
        </p:grpSpPr>
        <p:sp>
          <p:nvSpPr>
            <p:cNvPr id="700" name="Google Shape;10489;p68">
              <a:extLst>
                <a:ext uri="{FF2B5EF4-FFF2-40B4-BE49-F238E27FC236}">
                  <a16:creationId xmlns:a16="http://schemas.microsoft.com/office/drawing/2014/main" id="{DC50C2C7-6540-4792-87C0-4520A8EA21CE}"/>
                </a:ext>
              </a:extLst>
            </p:cNvPr>
            <p:cNvSpPr/>
            <p:nvPr/>
          </p:nvSpPr>
          <p:spPr>
            <a:xfrm>
              <a:off x="-527839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490;p68">
              <a:extLst>
                <a:ext uri="{FF2B5EF4-FFF2-40B4-BE49-F238E27FC236}">
                  <a16:creationId xmlns:a16="http://schemas.microsoft.com/office/drawing/2014/main" id="{29DB82FB-13BE-4820-B0F9-2C240E21D2EB}"/>
                </a:ext>
              </a:extLst>
            </p:cNvPr>
            <p:cNvSpPr/>
            <p:nvPr/>
          </p:nvSpPr>
          <p:spPr>
            <a:xfrm>
              <a:off x="-52887125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10491;p68">
            <a:extLst>
              <a:ext uri="{FF2B5EF4-FFF2-40B4-BE49-F238E27FC236}">
                <a16:creationId xmlns:a16="http://schemas.microsoft.com/office/drawing/2014/main" id="{CDA5C00E-232A-4B2C-BC86-D2CA133C47BA}"/>
              </a:ext>
            </a:extLst>
          </p:cNvPr>
          <p:cNvGrpSpPr/>
          <p:nvPr/>
        </p:nvGrpSpPr>
        <p:grpSpPr>
          <a:xfrm>
            <a:off x="7089030" y="3362733"/>
            <a:ext cx="360182" cy="361969"/>
            <a:chOff x="-52906025" y="2293950"/>
            <a:chExt cx="317425" cy="319000"/>
          </a:xfrm>
          <a:solidFill>
            <a:srgbClr val="000400"/>
          </a:solidFill>
        </p:grpSpPr>
        <p:sp>
          <p:nvSpPr>
            <p:cNvPr id="703" name="Google Shape;10492;p68">
              <a:extLst>
                <a:ext uri="{FF2B5EF4-FFF2-40B4-BE49-F238E27FC236}">
                  <a16:creationId xmlns:a16="http://schemas.microsoft.com/office/drawing/2014/main" id="{E54A1DC5-0E63-4C68-BC9F-B8CB12398781}"/>
                </a:ext>
              </a:extLst>
            </p:cNvPr>
            <p:cNvSpPr/>
            <p:nvPr/>
          </p:nvSpPr>
          <p:spPr>
            <a:xfrm>
              <a:off x="-52783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1" y="465"/>
                    <a:pt x="2931" y="244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493;p68">
              <a:extLst>
                <a:ext uri="{FF2B5EF4-FFF2-40B4-BE49-F238E27FC236}">
                  <a16:creationId xmlns:a16="http://schemas.microsoft.com/office/drawing/2014/main" id="{62BA97C7-D506-433E-874F-0A780B5351B0}"/>
                </a:ext>
              </a:extLst>
            </p:cNvPr>
            <p:cNvSpPr/>
            <p:nvPr/>
          </p:nvSpPr>
          <p:spPr>
            <a:xfrm>
              <a:off x="-52718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494;p68">
              <a:extLst>
                <a:ext uri="{FF2B5EF4-FFF2-40B4-BE49-F238E27FC236}">
                  <a16:creationId xmlns:a16="http://schemas.microsoft.com/office/drawing/2014/main" id="{2FE35CFF-237A-4B80-AF6F-F51FCC1E7B02}"/>
                </a:ext>
              </a:extLst>
            </p:cNvPr>
            <p:cNvSpPr/>
            <p:nvPr/>
          </p:nvSpPr>
          <p:spPr>
            <a:xfrm>
              <a:off x="-52906025" y="2293950"/>
              <a:ext cx="317425" cy="319000"/>
            </a:xfrm>
            <a:custGeom>
              <a:avLst/>
              <a:gdLst/>
              <a:ahLst/>
              <a:cxnLst/>
              <a:rect l="l" t="t" r="r" b="b"/>
              <a:pathLst>
                <a:path w="12697" h="12760" extrusionOk="0">
                  <a:moveTo>
                    <a:pt x="6333" y="788"/>
                  </a:moveTo>
                  <a:cubicBezTo>
                    <a:pt x="7877" y="788"/>
                    <a:pt x="9231" y="1607"/>
                    <a:pt x="9609" y="2773"/>
                  </a:cubicBezTo>
                  <a:cubicBezTo>
                    <a:pt x="8633" y="2458"/>
                    <a:pt x="7530" y="2300"/>
                    <a:pt x="6333" y="2300"/>
                  </a:cubicBezTo>
                  <a:cubicBezTo>
                    <a:pt x="5167" y="2300"/>
                    <a:pt x="4064" y="2458"/>
                    <a:pt x="3088" y="2773"/>
                  </a:cubicBezTo>
                  <a:cubicBezTo>
                    <a:pt x="3434" y="1607"/>
                    <a:pt x="4758" y="788"/>
                    <a:pt x="6333" y="788"/>
                  </a:cubicBezTo>
                  <a:close/>
                  <a:moveTo>
                    <a:pt x="6301" y="3025"/>
                  </a:moveTo>
                  <a:cubicBezTo>
                    <a:pt x="9515" y="3025"/>
                    <a:pt x="11941" y="4285"/>
                    <a:pt x="11941" y="5640"/>
                  </a:cubicBezTo>
                  <a:cubicBezTo>
                    <a:pt x="11941" y="5986"/>
                    <a:pt x="11783" y="6270"/>
                    <a:pt x="11594" y="6553"/>
                  </a:cubicBezTo>
                  <a:cubicBezTo>
                    <a:pt x="11311" y="6238"/>
                    <a:pt x="10901" y="6018"/>
                    <a:pt x="10429" y="6018"/>
                  </a:cubicBezTo>
                  <a:lnTo>
                    <a:pt x="10429" y="5671"/>
                  </a:lnTo>
                  <a:cubicBezTo>
                    <a:pt x="10429" y="5514"/>
                    <a:pt x="10365" y="5388"/>
                    <a:pt x="10208" y="5325"/>
                  </a:cubicBezTo>
                  <a:cubicBezTo>
                    <a:pt x="10113" y="5262"/>
                    <a:pt x="8444" y="4537"/>
                    <a:pt x="6301" y="4537"/>
                  </a:cubicBezTo>
                  <a:cubicBezTo>
                    <a:pt x="4254" y="4537"/>
                    <a:pt x="2552" y="5230"/>
                    <a:pt x="2426" y="5325"/>
                  </a:cubicBezTo>
                  <a:cubicBezTo>
                    <a:pt x="2269" y="5356"/>
                    <a:pt x="2174" y="5514"/>
                    <a:pt x="2174" y="5671"/>
                  </a:cubicBezTo>
                  <a:lnTo>
                    <a:pt x="2174" y="6018"/>
                  </a:lnTo>
                  <a:cubicBezTo>
                    <a:pt x="1733" y="6018"/>
                    <a:pt x="1292" y="6238"/>
                    <a:pt x="1040" y="6553"/>
                  </a:cubicBezTo>
                  <a:cubicBezTo>
                    <a:pt x="851" y="6301"/>
                    <a:pt x="693" y="5986"/>
                    <a:pt x="693" y="5640"/>
                  </a:cubicBezTo>
                  <a:cubicBezTo>
                    <a:pt x="693" y="4285"/>
                    <a:pt x="3119" y="3025"/>
                    <a:pt x="6301" y="3025"/>
                  </a:cubicBezTo>
                  <a:close/>
                  <a:moveTo>
                    <a:pt x="6364" y="5230"/>
                  </a:moveTo>
                  <a:cubicBezTo>
                    <a:pt x="6585" y="5230"/>
                    <a:pt x="6805" y="5230"/>
                    <a:pt x="7026" y="5262"/>
                  </a:cubicBezTo>
                  <a:cubicBezTo>
                    <a:pt x="6270" y="6616"/>
                    <a:pt x="4821" y="7498"/>
                    <a:pt x="3245" y="7498"/>
                  </a:cubicBezTo>
                  <a:lnTo>
                    <a:pt x="2930" y="7498"/>
                  </a:lnTo>
                  <a:cubicBezTo>
                    <a:pt x="2962" y="7341"/>
                    <a:pt x="2962" y="6049"/>
                    <a:pt x="2962" y="5860"/>
                  </a:cubicBezTo>
                  <a:cubicBezTo>
                    <a:pt x="3466" y="5671"/>
                    <a:pt x="4821" y="5230"/>
                    <a:pt x="6364" y="5230"/>
                  </a:cubicBezTo>
                  <a:close/>
                  <a:moveTo>
                    <a:pt x="2206" y="6742"/>
                  </a:moveTo>
                  <a:lnTo>
                    <a:pt x="2206" y="8223"/>
                  </a:lnTo>
                  <a:cubicBezTo>
                    <a:pt x="1765" y="8223"/>
                    <a:pt x="1450" y="7908"/>
                    <a:pt x="1450" y="7498"/>
                  </a:cubicBezTo>
                  <a:cubicBezTo>
                    <a:pt x="1450" y="7089"/>
                    <a:pt x="1765" y="6742"/>
                    <a:pt x="2206" y="6742"/>
                  </a:cubicBezTo>
                  <a:close/>
                  <a:moveTo>
                    <a:pt x="10429" y="6742"/>
                  </a:moveTo>
                  <a:cubicBezTo>
                    <a:pt x="10838" y="6742"/>
                    <a:pt x="11185" y="7057"/>
                    <a:pt x="11185" y="7498"/>
                  </a:cubicBezTo>
                  <a:cubicBezTo>
                    <a:pt x="11185" y="7908"/>
                    <a:pt x="10870" y="8223"/>
                    <a:pt x="10429" y="8223"/>
                  </a:cubicBezTo>
                  <a:lnTo>
                    <a:pt x="10429" y="6742"/>
                  </a:lnTo>
                  <a:close/>
                  <a:moveTo>
                    <a:pt x="7845" y="5356"/>
                  </a:moveTo>
                  <a:cubicBezTo>
                    <a:pt x="8696" y="5514"/>
                    <a:pt x="9420" y="5766"/>
                    <a:pt x="9767" y="5860"/>
                  </a:cubicBezTo>
                  <a:lnTo>
                    <a:pt x="9767" y="8601"/>
                  </a:lnTo>
                  <a:cubicBezTo>
                    <a:pt x="9735" y="10491"/>
                    <a:pt x="8160" y="12004"/>
                    <a:pt x="6333" y="12004"/>
                  </a:cubicBezTo>
                  <a:cubicBezTo>
                    <a:pt x="4506" y="12004"/>
                    <a:pt x="2962" y="10428"/>
                    <a:pt x="2962" y="8601"/>
                  </a:cubicBezTo>
                  <a:lnTo>
                    <a:pt x="2962" y="8223"/>
                  </a:lnTo>
                  <a:lnTo>
                    <a:pt x="3277" y="8223"/>
                  </a:lnTo>
                  <a:cubicBezTo>
                    <a:pt x="5293" y="8223"/>
                    <a:pt x="7026" y="7057"/>
                    <a:pt x="7845" y="5356"/>
                  </a:cubicBezTo>
                  <a:close/>
                  <a:moveTo>
                    <a:pt x="6364" y="0"/>
                  </a:moveTo>
                  <a:cubicBezTo>
                    <a:pt x="4254" y="0"/>
                    <a:pt x="2458" y="1292"/>
                    <a:pt x="2269" y="3025"/>
                  </a:cubicBezTo>
                  <a:cubicBezTo>
                    <a:pt x="1103" y="3560"/>
                    <a:pt x="0" y="4379"/>
                    <a:pt x="0" y="5640"/>
                  </a:cubicBezTo>
                  <a:cubicBezTo>
                    <a:pt x="0" y="6238"/>
                    <a:pt x="284" y="6774"/>
                    <a:pt x="756" y="7246"/>
                  </a:cubicBezTo>
                  <a:cubicBezTo>
                    <a:pt x="599" y="8160"/>
                    <a:pt x="1292" y="8979"/>
                    <a:pt x="2206" y="8979"/>
                  </a:cubicBezTo>
                  <a:cubicBezTo>
                    <a:pt x="2426" y="11059"/>
                    <a:pt x="4191" y="12760"/>
                    <a:pt x="6301" y="12760"/>
                  </a:cubicBezTo>
                  <a:cubicBezTo>
                    <a:pt x="8475" y="12760"/>
                    <a:pt x="10239" y="11059"/>
                    <a:pt x="10397" y="8979"/>
                  </a:cubicBezTo>
                  <a:cubicBezTo>
                    <a:pt x="11216" y="8979"/>
                    <a:pt x="11909" y="8318"/>
                    <a:pt x="11909" y="7498"/>
                  </a:cubicBezTo>
                  <a:lnTo>
                    <a:pt x="11909" y="7246"/>
                  </a:lnTo>
                  <a:cubicBezTo>
                    <a:pt x="12445" y="6774"/>
                    <a:pt x="12697" y="6238"/>
                    <a:pt x="12697" y="5640"/>
                  </a:cubicBezTo>
                  <a:cubicBezTo>
                    <a:pt x="12697" y="4411"/>
                    <a:pt x="11531" y="3529"/>
                    <a:pt x="10429" y="3025"/>
                  </a:cubicBezTo>
                  <a:cubicBezTo>
                    <a:pt x="10239" y="1292"/>
                    <a:pt x="844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10495;p68">
            <a:extLst>
              <a:ext uri="{FF2B5EF4-FFF2-40B4-BE49-F238E27FC236}">
                <a16:creationId xmlns:a16="http://schemas.microsoft.com/office/drawing/2014/main" id="{ABD03B5C-BC9D-4CAA-A038-D408174C78AA}"/>
              </a:ext>
            </a:extLst>
          </p:cNvPr>
          <p:cNvGrpSpPr/>
          <p:nvPr/>
        </p:nvGrpSpPr>
        <p:grpSpPr>
          <a:xfrm>
            <a:off x="7110476" y="3831192"/>
            <a:ext cx="317290" cy="361090"/>
            <a:chOff x="-52887125" y="2686975"/>
            <a:chExt cx="279625" cy="318225"/>
          </a:xfrm>
          <a:solidFill>
            <a:srgbClr val="000400"/>
          </a:solidFill>
        </p:grpSpPr>
        <p:sp>
          <p:nvSpPr>
            <p:cNvPr id="707" name="Google Shape;10496;p68">
              <a:extLst>
                <a:ext uri="{FF2B5EF4-FFF2-40B4-BE49-F238E27FC236}">
                  <a16:creationId xmlns:a16="http://schemas.microsoft.com/office/drawing/2014/main" id="{AA1458EE-06DA-4A8C-B4A6-DFC20CCB6E26}"/>
                </a:ext>
              </a:extLst>
            </p:cNvPr>
            <p:cNvSpPr/>
            <p:nvPr/>
          </p:nvSpPr>
          <p:spPr>
            <a:xfrm>
              <a:off x="-527839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497;p68">
              <a:extLst>
                <a:ext uri="{FF2B5EF4-FFF2-40B4-BE49-F238E27FC236}">
                  <a16:creationId xmlns:a16="http://schemas.microsoft.com/office/drawing/2014/main" id="{2B72939B-18C4-4B93-A0C5-94DC33307C59}"/>
                </a:ext>
              </a:extLst>
            </p:cNvPr>
            <p:cNvSpPr/>
            <p:nvPr/>
          </p:nvSpPr>
          <p:spPr>
            <a:xfrm>
              <a:off x="-527934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498;p68">
              <a:extLst>
                <a:ext uri="{FF2B5EF4-FFF2-40B4-BE49-F238E27FC236}">
                  <a16:creationId xmlns:a16="http://schemas.microsoft.com/office/drawing/2014/main" id="{0BC2BBE8-9181-46AE-9B93-8CF9FCEA53F4}"/>
                </a:ext>
              </a:extLst>
            </p:cNvPr>
            <p:cNvSpPr/>
            <p:nvPr/>
          </p:nvSpPr>
          <p:spPr>
            <a:xfrm>
              <a:off x="-5271857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499;p68">
              <a:extLst>
                <a:ext uri="{FF2B5EF4-FFF2-40B4-BE49-F238E27FC236}">
                  <a16:creationId xmlns:a16="http://schemas.microsoft.com/office/drawing/2014/main" id="{BC171EE0-330A-4946-B3A8-63769C07A18B}"/>
                </a:ext>
              </a:extLst>
            </p:cNvPr>
            <p:cNvSpPr/>
            <p:nvPr/>
          </p:nvSpPr>
          <p:spPr>
            <a:xfrm>
              <a:off x="-52887125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56"/>
                  </a:moveTo>
                  <a:cubicBezTo>
                    <a:pt x="7404" y="756"/>
                    <a:pt x="8885" y="2206"/>
                    <a:pt x="8948" y="3970"/>
                  </a:cubicBezTo>
                  <a:cubicBezTo>
                    <a:pt x="8192" y="2899"/>
                    <a:pt x="6963" y="2206"/>
                    <a:pt x="5577" y="2206"/>
                  </a:cubicBezTo>
                  <a:cubicBezTo>
                    <a:pt x="4222" y="2206"/>
                    <a:pt x="2993" y="2899"/>
                    <a:pt x="2237" y="3970"/>
                  </a:cubicBezTo>
                  <a:cubicBezTo>
                    <a:pt x="2269" y="2174"/>
                    <a:pt x="3781" y="756"/>
                    <a:pt x="5577" y="756"/>
                  </a:cubicBezTo>
                  <a:close/>
                  <a:moveTo>
                    <a:pt x="5604" y="2993"/>
                  </a:moveTo>
                  <a:cubicBezTo>
                    <a:pt x="7435" y="2993"/>
                    <a:pt x="8886" y="4462"/>
                    <a:pt x="8948" y="6270"/>
                  </a:cubicBezTo>
                  <a:cubicBezTo>
                    <a:pt x="8696" y="5860"/>
                    <a:pt x="8412" y="5514"/>
                    <a:pt x="8066" y="5199"/>
                  </a:cubicBezTo>
                  <a:cubicBezTo>
                    <a:pt x="7089" y="4253"/>
                    <a:pt x="5797" y="3749"/>
                    <a:pt x="4443" y="3749"/>
                  </a:cubicBezTo>
                  <a:cubicBezTo>
                    <a:pt x="4065" y="3749"/>
                    <a:pt x="3687" y="3781"/>
                    <a:pt x="3308" y="3844"/>
                  </a:cubicBezTo>
                  <a:cubicBezTo>
                    <a:pt x="3907" y="3308"/>
                    <a:pt x="4695" y="2993"/>
                    <a:pt x="5545" y="2993"/>
                  </a:cubicBezTo>
                  <a:cubicBezTo>
                    <a:pt x="5565" y="2993"/>
                    <a:pt x="5584" y="2993"/>
                    <a:pt x="5604" y="2993"/>
                  </a:cubicBezTo>
                  <a:close/>
                  <a:moveTo>
                    <a:pt x="1450" y="6742"/>
                  </a:moveTo>
                  <a:lnTo>
                    <a:pt x="1450" y="8223"/>
                  </a:lnTo>
                  <a:cubicBezTo>
                    <a:pt x="1072" y="8223"/>
                    <a:pt x="694" y="7876"/>
                    <a:pt x="694" y="7467"/>
                  </a:cubicBezTo>
                  <a:cubicBezTo>
                    <a:pt x="694" y="7089"/>
                    <a:pt x="1072" y="6742"/>
                    <a:pt x="1450" y="6742"/>
                  </a:cubicBezTo>
                  <a:close/>
                  <a:moveTo>
                    <a:pt x="9673" y="6742"/>
                  </a:moveTo>
                  <a:cubicBezTo>
                    <a:pt x="10082" y="6742"/>
                    <a:pt x="10429" y="7057"/>
                    <a:pt x="10429" y="7467"/>
                  </a:cubicBezTo>
                  <a:cubicBezTo>
                    <a:pt x="10429" y="7876"/>
                    <a:pt x="10082" y="8223"/>
                    <a:pt x="9673" y="8223"/>
                  </a:cubicBezTo>
                  <a:lnTo>
                    <a:pt x="9673" y="6742"/>
                  </a:lnTo>
                  <a:close/>
                  <a:moveTo>
                    <a:pt x="4443" y="4442"/>
                  </a:moveTo>
                  <a:cubicBezTo>
                    <a:pt x="6837" y="4442"/>
                    <a:pt x="8822" y="6333"/>
                    <a:pt x="8948" y="8727"/>
                  </a:cubicBezTo>
                  <a:cubicBezTo>
                    <a:pt x="8822" y="10554"/>
                    <a:pt x="7373" y="11972"/>
                    <a:pt x="5577" y="11972"/>
                  </a:cubicBezTo>
                  <a:cubicBezTo>
                    <a:pt x="3750" y="11972"/>
                    <a:pt x="2237" y="10428"/>
                    <a:pt x="2237" y="8570"/>
                  </a:cubicBezTo>
                  <a:lnTo>
                    <a:pt x="2237" y="6333"/>
                  </a:lnTo>
                  <a:cubicBezTo>
                    <a:pt x="2237" y="5829"/>
                    <a:pt x="2363" y="5325"/>
                    <a:pt x="2552" y="4883"/>
                  </a:cubicBezTo>
                  <a:cubicBezTo>
                    <a:pt x="3151" y="4600"/>
                    <a:pt x="3781" y="4442"/>
                    <a:pt x="4443" y="4442"/>
                  </a:cubicBezTo>
                  <a:close/>
                  <a:moveTo>
                    <a:pt x="5608" y="0"/>
                  </a:moveTo>
                  <a:cubicBezTo>
                    <a:pt x="3340" y="0"/>
                    <a:pt x="1513" y="1827"/>
                    <a:pt x="1513" y="4096"/>
                  </a:cubicBezTo>
                  <a:lnTo>
                    <a:pt x="1513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513" y="8979"/>
                  </a:cubicBezTo>
                  <a:cubicBezTo>
                    <a:pt x="1702" y="11058"/>
                    <a:pt x="3435" y="12728"/>
                    <a:pt x="5608" y="12728"/>
                  </a:cubicBezTo>
                  <a:cubicBezTo>
                    <a:pt x="7751" y="12728"/>
                    <a:pt x="9483" y="11058"/>
                    <a:pt x="9673" y="8979"/>
                  </a:cubicBezTo>
                  <a:cubicBezTo>
                    <a:pt x="10523" y="8979"/>
                    <a:pt x="11185" y="8317"/>
                    <a:pt x="11185" y="7467"/>
                  </a:cubicBezTo>
                  <a:cubicBezTo>
                    <a:pt x="11185" y="6648"/>
                    <a:pt x="10523" y="5986"/>
                    <a:pt x="9673" y="5986"/>
                  </a:cubicBezTo>
                  <a:lnTo>
                    <a:pt x="9673" y="4096"/>
                  </a:lnTo>
                  <a:cubicBezTo>
                    <a:pt x="9673" y="1859"/>
                    <a:pt x="7845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10500;p68">
            <a:extLst>
              <a:ext uri="{FF2B5EF4-FFF2-40B4-BE49-F238E27FC236}">
                <a16:creationId xmlns:a16="http://schemas.microsoft.com/office/drawing/2014/main" id="{A5DD0232-263F-4533-8257-E31FC13876F6}"/>
              </a:ext>
            </a:extLst>
          </p:cNvPr>
          <p:cNvGrpSpPr/>
          <p:nvPr/>
        </p:nvGrpSpPr>
        <p:grpSpPr>
          <a:xfrm>
            <a:off x="6220848" y="4290810"/>
            <a:ext cx="318170" cy="359303"/>
            <a:chOff x="-51722225" y="1915100"/>
            <a:chExt cx="280400" cy="316650"/>
          </a:xfrm>
          <a:solidFill>
            <a:srgbClr val="000400"/>
          </a:solidFill>
        </p:grpSpPr>
        <p:sp>
          <p:nvSpPr>
            <p:cNvPr id="712" name="Google Shape;10501;p68">
              <a:extLst>
                <a:ext uri="{FF2B5EF4-FFF2-40B4-BE49-F238E27FC236}">
                  <a16:creationId xmlns:a16="http://schemas.microsoft.com/office/drawing/2014/main" id="{F2C802BB-9040-4E15-A48E-C6EA3449A2C4}"/>
                </a:ext>
              </a:extLst>
            </p:cNvPr>
            <p:cNvSpPr/>
            <p:nvPr/>
          </p:nvSpPr>
          <p:spPr>
            <a:xfrm>
              <a:off x="-51618275" y="21460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0" y="0"/>
                  </a:moveTo>
                  <a:cubicBezTo>
                    <a:pt x="316" y="0"/>
                    <a:pt x="221" y="40"/>
                    <a:pt x="158" y="118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23" y="1190"/>
                    <a:pt x="2458" y="1001"/>
                    <a:pt x="2773" y="654"/>
                  </a:cubicBezTo>
                  <a:cubicBezTo>
                    <a:pt x="2931" y="496"/>
                    <a:pt x="2931" y="244"/>
                    <a:pt x="2773" y="118"/>
                  </a:cubicBezTo>
                  <a:cubicBezTo>
                    <a:pt x="2710" y="40"/>
                    <a:pt x="2616" y="0"/>
                    <a:pt x="2517" y="0"/>
                  </a:cubicBezTo>
                  <a:cubicBezTo>
                    <a:pt x="2419" y="0"/>
                    <a:pt x="2317" y="40"/>
                    <a:pt x="2238" y="118"/>
                  </a:cubicBezTo>
                  <a:cubicBezTo>
                    <a:pt x="2049" y="339"/>
                    <a:pt x="1734" y="433"/>
                    <a:pt x="1450" y="433"/>
                  </a:cubicBezTo>
                  <a:cubicBezTo>
                    <a:pt x="1198" y="433"/>
                    <a:pt x="883" y="339"/>
                    <a:pt x="663" y="118"/>
                  </a:cubicBezTo>
                  <a:cubicBezTo>
                    <a:pt x="600" y="40"/>
                    <a:pt x="505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502;p68">
              <a:extLst>
                <a:ext uri="{FF2B5EF4-FFF2-40B4-BE49-F238E27FC236}">
                  <a16:creationId xmlns:a16="http://schemas.microsoft.com/office/drawing/2014/main" id="{CCEE8B3D-50FF-496E-ABDE-1825D6CB36AB}"/>
                </a:ext>
              </a:extLst>
            </p:cNvPr>
            <p:cNvSpPr/>
            <p:nvPr/>
          </p:nvSpPr>
          <p:spPr>
            <a:xfrm>
              <a:off x="-51627725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503;p68">
              <a:extLst>
                <a:ext uri="{FF2B5EF4-FFF2-40B4-BE49-F238E27FC236}">
                  <a16:creationId xmlns:a16="http://schemas.microsoft.com/office/drawing/2014/main" id="{3E26751D-F428-47FE-B74D-5A51088D184E}"/>
                </a:ext>
              </a:extLst>
            </p:cNvPr>
            <p:cNvSpPr/>
            <p:nvPr/>
          </p:nvSpPr>
          <p:spPr>
            <a:xfrm>
              <a:off x="-51552900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504;p68">
              <a:extLst>
                <a:ext uri="{FF2B5EF4-FFF2-40B4-BE49-F238E27FC236}">
                  <a16:creationId xmlns:a16="http://schemas.microsoft.com/office/drawing/2014/main" id="{32D984C7-6C8E-4212-9B21-30D53F0611E7}"/>
                </a:ext>
              </a:extLst>
            </p:cNvPr>
            <p:cNvSpPr/>
            <p:nvPr/>
          </p:nvSpPr>
          <p:spPr>
            <a:xfrm>
              <a:off x="-51722225" y="1915100"/>
              <a:ext cx="280400" cy="316650"/>
            </a:xfrm>
            <a:custGeom>
              <a:avLst/>
              <a:gdLst/>
              <a:ahLst/>
              <a:cxnLst/>
              <a:rect l="l" t="t" r="r" b="b"/>
              <a:pathLst>
                <a:path w="11216" h="12666" extrusionOk="0">
                  <a:moveTo>
                    <a:pt x="5608" y="662"/>
                  </a:moveTo>
                  <a:cubicBezTo>
                    <a:pt x="5766" y="662"/>
                    <a:pt x="6081" y="914"/>
                    <a:pt x="6333" y="1544"/>
                  </a:cubicBezTo>
                  <a:cubicBezTo>
                    <a:pt x="6585" y="2111"/>
                    <a:pt x="6679" y="2867"/>
                    <a:pt x="6711" y="3655"/>
                  </a:cubicBezTo>
                  <a:lnTo>
                    <a:pt x="4505" y="3655"/>
                  </a:lnTo>
                  <a:cubicBezTo>
                    <a:pt x="4568" y="2836"/>
                    <a:pt x="4663" y="2080"/>
                    <a:pt x="4915" y="1544"/>
                  </a:cubicBezTo>
                  <a:cubicBezTo>
                    <a:pt x="5199" y="914"/>
                    <a:pt x="5451" y="662"/>
                    <a:pt x="5608" y="662"/>
                  </a:cubicBezTo>
                  <a:close/>
                  <a:moveTo>
                    <a:pt x="4411" y="946"/>
                  </a:moveTo>
                  <a:lnTo>
                    <a:pt x="4411" y="946"/>
                  </a:lnTo>
                  <a:cubicBezTo>
                    <a:pt x="4348" y="1072"/>
                    <a:pt x="4285" y="1166"/>
                    <a:pt x="4253" y="1292"/>
                  </a:cubicBezTo>
                  <a:cubicBezTo>
                    <a:pt x="3970" y="1954"/>
                    <a:pt x="3812" y="2804"/>
                    <a:pt x="3781" y="3687"/>
                  </a:cubicBezTo>
                  <a:lnTo>
                    <a:pt x="2269" y="3687"/>
                  </a:lnTo>
                  <a:cubicBezTo>
                    <a:pt x="2426" y="2426"/>
                    <a:pt x="3245" y="1387"/>
                    <a:pt x="4411" y="946"/>
                  </a:cubicBezTo>
                  <a:close/>
                  <a:moveTo>
                    <a:pt x="6837" y="946"/>
                  </a:moveTo>
                  <a:cubicBezTo>
                    <a:pt x="8034" y="1387"/>
                    <a:pt x="8853" y="2426"/>
                    <a:pt x="8979" y="3687"/>
                  </a:cubicBezTo>
                  <a:lnTo>
                    <a:pt x="7467" y="3687"/>
                  </a:lnTo>
                  <a:cubicBezTo>
                    <a:pt x="7435" y="2804"/>
                    <a:pt x="7278" y="1954"/>
                    <a:pt x="6994" y="1292"/>
                  </a:cubicBezTo>
                  <a:cubicBezTo>
                    <a:pt x="6963" y="1166"/>
                    <a:pt x="6868" y="1072"/>
                    <a:pt x="6837" y="946"/>
                  </a:cubicBezTo>
                  <a:close/>
                  <a:moveTo>
                    <a:pt x="9357" y="4443"/>
                  </a:moveTo>
                  <a:cubicBezTo>
                    <a:pt x="9830" y="4443"/>
                    <a:pt x="10271" y="4758"/>
                    <a:pt x="10428" y="5199"/>
                  </a:cubicBezTo>
                  <a:lnTo>
                    <a:pt x="851" y="5199"/>
                  </a:lnTo>
                  <a:cubicBezTo>
                    <a:pt x="1008" y="4758"/>
                    <a:pt x="1418" y="4443"/>
                    <a:pt x="1922" y="4443"/>
                  </a:cubicBezTo>
                  <a:close/>
                  <a:moveTo>
                    <a:pt x="1512" y="6680"/>
                  </a:moveTo>
                  <a:lnTo>
                    <a:pt x="1512" y="8192"/>
                  </a:lnTo>
                  <a:cubicBezTo>
                    <a:pt x="1134" y="8192"/>
                    <a:pt x="788" y="7814"/>
                    <a:pt x="788" y="7436"/>
                  </a:cubicBezTo>
                  <a:cubicBezTo>
                    <a:pt x="788" y="7058"/>
                    <a:pt x="1134" y="6680"/>
                    <a:pt x="1512" y="6680"/>
                  </a:cubicBezTo>
                  <a:close/>
                  <a:moveTo>
                    <a:pt x="9767" y="6680"/>
                  </a:moveTo>
                  <a:cubicBezTo>
                    <a:pt x="10145" y="6680"/>
                    <a:pt x="10491" y="6995"/>
                    <a:pt x="10491" y="7436"/>
                  </a:cubicBezTo>
                  <a:cubicBezTo>
                    <a:pt x="10460" y="7814"/>
                    <a:pt x="10145" y="8192"/>
                    <a:pt x="9767" y="8192"/>
                  </a:cubicBezTo>
                  <a:lnTo>
                    <a:pt x="9767" y="6680"/>
                  </a:lnTo>
                  <a:close/>
                  <a:moveTo>
                    <a:pt x="9011" y="5955"/>
                  </a:moveTo>
                  <a:lnTo>
                    <a:pt x="9011" y="8538"/>
                  </a:lnTo>
                  <a:cubicBezTo>
                    <a:pt x="9011" y="10397"/>
                    <a:pt x="7467" y="11941"/>
                    <a:pt x="5608" y="11941"/>
                  </a:cubicBezTo>
                  <a:cubicBezTo>
                    <a:pt x="3781" y="11941"/>
                    <a:pt x="2269" y="10397"/>
                    <a:pt x="2269" y="8538"/>
                  </a:cubicBezTo>
                  <a:lnTo>
                    <a:pt x="2269" y="5955"/>
                  </a:lnTo>
                  <a:close/>
                  <a:moveTo>
                    <a:pt x="5608" y="1"/>
                  </a:moveTo>
                  <a:cubicBezTo>
                    <a:pt x="3466" y="1"/>
                    <a:pt x="1733" y="1639"/>
                    <a:pt x="1544" y="3781"/>
                  </a:cubicBezTo>
                  <a:cubicBezTo>
                    <a:pt x="662" y="3939"/>
                    <a:pt x="32" y="4695"/>
                    <a:pt x="32" y="5577"/>
                  </a:cubicBezTo>
                  <a:cubicBezTo>
                    <a:pt x="32" y="5797"/>
                    <a:pt x="189" y="5955"/>
                    <a:pt x="378" y="5955"/>
                  </a:cubicBezTo>
                  <a:lnTo>
                    <a:pt x="1481" y="5955"/>
                  </a:lnTo>
                  <a:cubicBezTo>
                    <a:pt x="662" y="5955"/>
                    <a:pt x="0" y="6617"/>
                    <a:pt x="0" y="7436"/>
                  </a:cubicBezTo>
                  <a:cubicBezTo>
                    <a:pt x="0" y="8255"/>
                    <a:pt x="662" y="8948"/>
                    <a:pt x="1481" y="8948"/>
                  </a:cubicBezTo>
                  <a:cubicBezTo>
                    <a:pt x="1670" y="11027"/>
                    <a:pt x="3403" y="12665"/>
                    <a:pt x="5577" y="12665"/>
                  </a:cubicBezTo>
                  <a:cubicBezTo>
                    <a:pt x="7750" y="12665"/>
                    <a:pt x="9483" y="11027"/>
                    <a:pt x="9672" y="8948"/>
                  </a:cubicBezTo>
                  <a:cubicBezTo>
                    <a:pt x="10491" y="8948"/>
                    <a:pt x="11185" y="8255"/>
                    <a:pt x="11185" y="7436"/>
                  </a:cubicBezTo>
                  <a:cubicBezTo>
                    <a:pt x="11216" y="6617"/>
                    <a:pt x="10554" y="5955"/>
                    <a:pt x="9767" y="5955"/>
                  </a:cubicBezTo>
                  <a:lnTo>
                    <a:pt x="10869" y="5955"/>
                  </a:lnTo>
                  <a:cubicBezTo>
                    <a:pt x="11058" y="5955"/>
                    <a:pt x="11216" y="5797"/>
                    <a:pt x="11216" y="5577"/>
                  </a:cubicBezTo>
                  <a:cubicBezTo>
                    <a:pt x="11216" y="4695"/>
                    <a:pt x="10586" y="3939"/>
                    <a:pt x="9704" y="3781"/>
                  </a:cubicBezTo>
                  <a:cubicBezTo>
                    <a:pt x="9546" y="1639"/>
                    <a:pt x="7782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10505;p68">
            <a:extLst>
              <a:ext uri="{FF2B5EF4-FFF2-40B4-BE49-F238E27FC236}">
                <a16:creationId xmlns:a16="http://schemas.microsoft.com/office/drawing/2014/main" id="{4CEE5F8F-A0F5-44B2-AA38-CF783C229385}"/>
              </a:ext>
            </a:extLst>
          </p:cNvPr>
          <p:cNvGrpSpPr/>
          <p:nvPr/>
        </p:nvGrpSpPr>
        <p:grpSpPr>
          <a:xfrm>
            <a:off x="6616678" y="1531508"/>
            <a:ext cx="370905" cy="360976"/>
            <a:chOff x="-56407800" y="1902600"/>
            <a:chExt cx="326875" cy="318125"/>
          </a:xfrm>
          <a:solidFill>
            <a:srgbClr val="000400"/>
          </a:solidFill>
        </p:grpSpPr>
        <p:sp>
          <p:nvSpPr>
            <p:cNvPr id="717" name="Google Shape;10506;p68">
              <a:extLst>
                <a:ext uri="{FF2B5EF4-FFF2-40B4-BE49-F238E27FC236}">
                  <a16:creationId xmlns:a16="http://schemas.microsoft.com/office/drawing/2014/main" id="{3DAEAD72-EA7B-4FFF-B3ED-54B8660DAA8B}"/>
                </a:ext>
              </a:extLst>
            </p:cNvPr>
            <p:cNvSpPr/>
            <p:nvPr/>
          </p:nvSpPr>
          <p:spPr>
            <a:xfrm>
              <a:off x="-562896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507;p68">
              <a:extLst>
                <a:ext uri="{FF2B5EF4-FFF2-40B4-BE49-F238E27FC236}">
                  <a16:creationId xmlns:a16="http://schemas.microsoft.com/office/drawing/2014/main" id="{B2990298-3B3F-4D67-80A9-6667B09C072C}"/>
                </a:ext>
              </a:extLst>
            </p:cNvPr>
            <p:cNvSpPr/>
            <p:nvPr/>
          </p:nvSpPr>
          <p:spPr>
            <a:xfrm>
              <a:off x="-562156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508;p68">
              <a:extLst>
                <a:ext uri="{FF2B5EF4-FFF2-40B4-BE49-F238E27FC236}">
                  <a16:creationId xmlns:a16="http://schemas.microsoft.com/office/drawing/2014/main" id="{61951549-1CD5-46CA-A7FF-80240B5FB4A2}"/>
                </a:ext>
              </a:extLst>
            </p:cNvPr>
            <p:cNvSpPr/>
            <p:nvPr/>
          </p:nvSpPr>
          <p:spPr>
            <a:xfrm>
              <a:off x="-56407800" y="1902600"/>
              <a:ext cx="326875" cy="318125"/>
            </a:xfrm>
            <a:custGeom>
              <a:avLst/>
              <a:gdLst/>
              <a:ahLst/>
              <a:cxnLst/>
              <a:rect l="l" t="t" r="r" b="b"/>
              <a:pathLst>
                <a:path w="13075" h="12725" extrusionOk="0">
                  <a:moveTo>
                    <a:pt x="8371" y="824"/>
                  </a:moveTo>
                  <a:cubicBezTo>
                    <a:pt x="8854" y="824"/>
                    <a:pt x="9303" y="1142"/>
                    <a:pt x="9420" y="1635"/>
                  </a:cubicBezTo>
                  <a:lnTo>
                    <a:pt x="9924" y="3714"/>
                  </a:lnTo>
                  <a:cubicBezTo>
                    <a:pt x="9641" y="3777"/>
                    <a:pt x="9420" y="3809"/>
                    <a:pt x="9137" y="3809"/>
                  </a:cubicBezTo>
                  <a:lnTo>
                    <a:pt x="3907" y="3809"/>
                  </a:lnTo>
                  <a:cubicBezTo>
                    <a:pt x="3623" y="3809"/>
                    <a:pt x="3340" y="3777"/>
                    <a:pt x="3119" y="3714"/>
                  </a:cubicBezTo>
                  <a:lnTo>
                    <a:pt x="3655" y="1635"/>
                  </a:lnTo>
                  <a:cubicBezTo>
                    <a:pt x="3772" y="1142"/>
                    <a:pt x="4239" y="824"/>
                    <a:pt x="4717" y="824"/>
                  </a:cubicBezTo>
                  <a:cubicBezTo>
                    <a:pt x="4881" y="824"/>
                    <a:pt x="5046" y="861"/>
                    <a:pt x="5199" y="942"/>
                  </a:cubicBezTo>
                  <a:lnTo>
                    <a:pt x="6364" y="1509"/>
                  </a:lnTo>
                  <a:cubicBezTo>
                    <a:pt x="6427" y="1540"/>
                    <a:pt x="6490" y="1556"/>
                    <a:pt x="6545" y="1556"/>
                  </a:cubicBezTo>
                  <a:cubicBezTo>
                    <a:pt x="6601" y="1556"/>
                    <a:pt x="6648" y="1540"/>
                    <a:pt x="6679" y="1509"/>
                  </a:cubicBezTo>
                  <a:lnTo>
                    <a:pt x="7877" y="942"/>
                  </a:lnTo>
                  <a:cubicBezTo>
                    <a:pt x="8037" y="861"/>
                    <a:pt x="8206" y="824"/>
                    <a:pt x="8371" y="824"/>
                  </a:cubicBezTo>
                  <a:close/>
                  <a:moveTo>
                    <a:pt x="1299" y="3783"/>
                  </a:moveTo>
                  <a:cubicBezTo>
                    <a:pt x="1359" y="3783"/>
                    <a:pt x="1422" y="3800"/>
                    <a:pt x="1481" y="3840"/>
                  </a:cubicBezTo>
                  <a:lnTo>
                    <a:pt x="2017" y="4092"/>
                  </a:lnTo>
                  <a:cubicBezTo>
                    <a:pt x="2584" y="4344"/>
                    <a:pt x="3308" y="4565"/>
                    <a:pt x="3970" y="4565"/>
                  </a:cubicBezTo>
                  <a:lnTo>
                    <a:pt x="9200" y="4565"/>
                  </a:lnTo>
                  <a:cubicBezTo>
                    <a:pt x="9893" y="4565"/>
                    <a:pt x="10586" y="4376"/>
                    <a:pt x="11185" y="4092"/>
                  </a:cubicBezTo>
                  <a:lnTo>
                    <a:pt x="11689" y="3840"/>
                  </a:lnTo>
                  <a:cubicBezTo>
                    <a:pt x="11737" y="3824"/>
                    <a:pt x="11788" y="3816"/>
                    <a:pt x="11839" y="3816"/>
                  </a:cubicBezTo>
                  <a:cubicBezTo>
                    <a:pt x="11983" y="3816"/>
                    <a:pt x="12123" y="3881"/>
                    <a:pt x="12193" y="3998"/>
                  </a:cubicBezTo>
                  <a:cubicBezTo>
                    <a:pt x="12256" y="4187"/>
                    <a:pt x="12161" y="4439"/>
                    <a:pt x="11972" y="4502"/>
                  </a:cubicBezTo>
                  <a:lnTo>
                    <a:pt x="11468" y="4754"/>
                  </a:lnTo>
                  <a:cubicBezTo>
                    <a:pt x="10743" y="5100"/>
                    <a:pt x="9924" y="5289"/>
                    <a:pt x="9168" y="5289"/>
                  </a:cubicBezTo>
                  <a:lnTo>
                    <a:pt x="3938" y="5289"/>
                  </a:lnTo>
                  <a:cubicBezTo>
                    <a:pt x="3182" y="5289"/>
                    <a:pt x="2363" y="5100"/>
                    <a:pt x="1639" y="4754"/>
                  </a:cubicBezTo>
                  <a:lnTo>
                    <a:pt x="1134" y="4502"/>
                  </a:lnTo>
                  <a:cubicBezTo>
                    <a:pt x="945" y="4439"/>
                    <a:pt x="851" y="4187"/>
                    <a:pt x="977" y="3998"/>
                  </a:cubicBezTo>
                  <a:cubicBezTo>
                    <a:pt x="1042" y="3868"/>
                    <a:pt x="1166" y="3783"/>
                    <a:pt x="1299" y="3783"/>
                  </a:cubicBezTo>
                  <a:close/>
                  <a:moveTo>
                    <a:pt x="2426" y="6801"/>
                  </a:moveTo>
                  <a:lnTo>
                    <a:pt x="2426" y="8282"/>
                  </a:lnTo>
                  <a:cubicBezTo>
                    <a:pt x="2048" y="8282"/>
                    <a:pt x="1702" y="7936"/>
                    <a:pt x="1702" y="7558"/>
                  </a:cubicBezTo>
                  <a:cubicBezTo>
                    <a:pt x="1702" y="7148"/>
                    <a:pt x="2017" y="6801"/>
                    <a:pt x="2426" y="6801"/>
                  </a:cubicBezTo>
                  <a:close/>
                  <a:moveTo>
                    <a:pt x="10680" y="6801"/>
                  </a:moveTo>
                  <a:cubicBezTo>
                    <a:pt x="11059" y="6801"/>
                    <a:pt x="11405" y="7117"/>
                    <a:pt x="11405" y="7558"/>
                  </a:cubicBezTo>
                  <a:cubicBezTo>
                    <a:pt x="11405" y="7936"/>
                    <a:pt x="11059" y="8282"/>
                    <a:pt x="10680" y="8282"/>
                  </a:cubicBezTo>
                  <a:lnTo>
                    <a:pt x="10680" y="6801"/>
                  </a:lnTo>
                  <a:close/>
                  <a:moveTo>
                    <a:pt x="3214" y="5982"/>
                  </a:moveTo>
                  <a:cubicBezTo>
                    <a:pt x="3466" y="6014"/>
                    <a:pt x="3686" y="6014"/>
                    <a:pt x="3970" y="6014"/>
                  </a:cubicBezTo>
                  <a:lnTo>
                    <a:pt x="9200" y="6014"/>
                  </a:lnTo>
                  <a:cubicBezTo>
                    <a:pt x="9452" y="6014"/>
                    <a:pt x="9672" y="6014"/>
                    <a:pt x="9956" y="5982"/>
                  </a:cubicBezTo>
                  <a:lnTo>
                    <a:pt x="9956" y="5982"/>
                  </a:lnTo>
                  <a:cubicBezTo>
                    <a:pt x="9924" y="6297"/>
                    <a:pt x="9924" y="8219"/>
                    <a:pt x="9924" y="8503"/>
                  </a:cubicBezTo>
                  <a:lnTo>
                    <a:pt x="9924" y="8849"/>
                  </a:lnTo>
                  <a:lnTo>
                    <a:pt x="6742" y="7558"/>
                  </a:lnTo>
                  <a:cubicBezTo>
                    <a:pt x="6695" y="7526"/>
                    <a:pt x="6640" y="7510"/>
                    <a:pt x="6589" y="7510"/>
                  </a:cubicBezTo>
                  <a:cubicBezTo>
                    <a:pt x="6538" y="7510"/>
                    <a:pt x="6490" y="7526"/>
                    <a:pt x="6459" y="7558"/>
                  </a:cubicBezTo>
                  <a:lnTo>
                    <a:pt x="3214" y="8849"/>
                  </a:lnTo>
                  <a:lnTo>
                    <a:pt x="3214" y="8660"/>
                  </a:lnTo>
                  <a:lnTo>
                    <a:pt x="3214" y="5982"/>
                  </a:lnTo>
                  <a:close/>
                  <a:moveTo>
                    <a:pt x="6585" y="8282"/>
                  </a:moveTo>
                  <a:lnTo>
                    <a:pt x="9767" y="9542"/>
                  </a:lnTo>
                  <a:cubicBezTo>
                    <a:pt x="9262" y="11157"/>
                    <a:pt x="7905" y="12034"/>
                    <a:pt x="6522" y="12034"/>
                  </a:cubicBezTo>
                  <a:cubicBezTo>
                    <a:pt x="5746" y="12034"/>
                    <a:pt x="4962" y="11758"/>
                    <a:pt x="4316" y="11181"/>
                  </a:cubicBezTo>
                  <a:cubicBezTo>
                    <a:pt x="3844" y="10740"/>
                    <a:pt x="3529" y="10172"/>
                    <a:pt x="3340" y="9605"/>
                  </a:cubicBezTo>
                  <a:lnTo>
                    <a:pt x="6585" y="8282"/>
                  </a:lnTo>
                  <a:close/>
                  <a:moveTo>
                    <a:pt x="8390" y="1"/>
                  </a:moveTo>
                  <a:cubicBezTo>
                    <a:pt x="8109" y="1"/>
                    <a:pt x="7824" y="69"/>
                    <a:pt x="7561" y="217"/>
                  </a:cubicBezTo>
                  <a:lnTo>
                    <a:pt x="6522" y="721"/>
                  </a:lnTo>
                  <a:lnTo>
                    <a:pt x="5514" y="217"/>
                  </a:lnTo>
                  <a:cubicBezTo>
                    <a:pt x="5240" y="88"/>
                    <a:pt x="4955" y="27"/>
                    <a:pt x="4676" y="27"/>
                  </a:cubicBezTo>
                  <a:cubicBezTo>
                    <a:pt x="3863" y="27"/>
                    <a:pt x="3110" y="546"/>
                    <a:pt x="2899" y="1414"/>
                  </a:cubicBezTo>
                  <a:lnTo>
                    <a:pt x="2395" y="3462"/>
                  </a:lnTo>
                  <a:lnTo>
                    <a:pt x="1765" y="3147"/>
                  </a:lnTo>
                  <a:cubicBezTo>
                    <a:pt x="1607" y="3063"/>
                    <a:pt x="1435" y="3024"/>
                    <a:pt x="1265" y="3024"/>
                  </a:cubicBezTo>
                  <a:cubicBezTo>
                    <a:pt x="859" y="3024"/>
                    <a:pt x="462" y="3251"/>
                    <a:pt x="284" y="3651"/>
                  </a:cubicBezTo>
                  <a:cubicBezTo>
                    <a:pt x="0" y="4187"/>
                    <a:pt x="221" y="4880"/>
                    <a:pt x="788" y="5132"/>
                  </a:cubicBezTo>
                  <a:lnTo>
                    <a:pt x="1292" y="5384"/>
                  </a:lnTo>
                  <a:cubicBezTo>
                    <a:pt x="1639" y="5573"/>
                    <a:pt x="2048" y="5699"/>
                    <a:pt x="2426" y="5793"/>
                  </a:cubicBezTo>
                  <a:lnTo>
                    <a:pt x="2426" y="6014"/>
                  </a:lnTo>
                  <a:cubicBezTo>
                    <a:pt x="1607" y="6014"/>
                    <a:pt x="945" y="6675"/>
                    <a:pt x="945" y="7495"/>
                  </a:cubicBezTo>
                  <a:cubicBezTo>
                    <a:pt x="945" y="8282"/>
                    <a:pt x="1576" y="9007"/>
                    <a:pt x="2426" y="9007"/>
                  </a:cubicBezTo>
                  <a:cubicBezTo>
                    <a:pt x="2521" y="10015"/>
                    <a:pt x="3025" y="10992"/>
                    <a:pt x="3781" y="11685"/>
                  </a:cubicBezTo>
                  <a:cubicBezTo>
                    <a:pt x="4537" y="12378"/>
                    <a:pt x="5514" y="12724"/>
                    <a:pt x="6522" y="12724"/>
                  </a:cubicBezTo>
                  <a:cubicBezTo>
                    <a:pt x="8696" y="12724"/>
                    <a:pt x="10365" y="11055"/>
                    <a:pt x="10586" y="9007"/>
                  </a:cubicBezTo>
                  <a:cubicBezTo>
                    <a:pt x="11500" y="9007"/>
                    <a:pt x="12130" y="8282"/>
                    <a:pt x="12130" y="7495"/>
                  </a:cubicBezTo>
                  <a:cubicBezTo>
                    <a:pt x="12130" y="6675"/>
                    <a:pt x="11468" y="6014"/>
                    <a:pt x="10617" y="6014"/>
                  </a:cubicBezTo>
                  <a:lnTo>
                    <a:pt x="10617" y="5793"/>
                  </a:lnTo>
                  <a:cubicBezTo>
                    <a:pt x="11027" y="5699"/>
                    <a:pt x="11405" y="5573"/>
                    <a:pt x="11783" y="5384"/>
                  </a:cubicBezTo>
                  <a:lnTo>
                    <a:pt x="12287" y="5132"/>
                  </a:lnTo>
                  <a:cubicBezTo>
                    <a:pt x="12886" y="4911"/>
                    <a:pt x="13075" y="4250"/>
                    <a:pt x="12791" y="3682"/>
                  </a:cubicBezTo>
                  <a:cubicBezTo>
                    <a:pt x="12588" y="3299"/>
                    <a:pt x="12191" y="3061"/>
                    <a:pt x="11785" y="3061"/>
                  </a:cubicBezTo>
                  <a:cubicBezTo>
                    <a:pt x="11625" y="3061"/>
                    <a:pt x="11462" y="3098"/>
                    <a:pt x="11311" y="3178"/>
                  </a:cubicBezTo>
                  <a:lnTo>
                    <a:pt x="10775" y="3399"/>
                  </a:lnTo>
                  <a:cubicBezTo>
                    <a:pt x="10743" y="3399"/>
                    <a:pt x="10712" y="3462"/>
                    <a:pt x="10680" y="3462"/>
                  </a:cubicBezTo>
                  <a:lnTo>
                    <a:pt x="10145" y="1414"/>
                  </a:lnTo>
                  <a:cubicBezTo>
                    <a:pt x="9959" y="552"/>
                    <a:pt x="9187" y="1"/>
                    <a:pt x="83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10509;p68">
            <a:extLst>
              <a:ext uri="{FF2B5EF4-FFF2-40B4-BE49-F238E27FC236}">
                <a16:creationId xmlns:a16="http://schemas.microsoft.com/office/drawing/2014/main" id="{4F3D80DD-A44D-4456-BFE2-020847D0A986}"/>
              </a:ext>
            </a:extLst>
          </p:cNvPr>
          <p:cNvGrpSpPr/>
          <p:nvPr/>
        </p:nvGrpSpPr>
        <p:grpSpPr>
          <a:xfrm>
            <a:off x="6622479" y="2018074"/>
            <a:ext cx="359303" cy="338736"/>
            <a:chOff x="-56401500" y="2304975"/>
            <a:chExt cx="316650" cy="298525"/>
          </a:xfrm>
          <a:solidFill>
            <a:srgbClr val="000400"/>
          </a:solidFill>
        </p:grpSpPr>
        <p:sp>
          <p:nvSpPr>
            <p:cNvPr id="721" name="Google Shape;10510;p68">
              <a:extLst>
                <a:ext uri="{FF2B5EF4-FFF2-40B4-BE49-F238E27FC236}">
                  <a16:creationId xmlns:a16="http://schemas.microsoft.com/office/drawing/2014/main" id="{C2CC4F7D-6344-4783-B1B2-DAD55853B6C6}"/>
                </a:ext>
              </a:extLst>
            </p:cNvPr>
            <p:cNvSpPr/>
            <p:nvPr/>
          </p:nvSpPr>
          <p:spPr>
            <a:xfrm>
              <a:off x="-56289650" y="2436500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511;p68">
              <a:extLst>
                <a:ext uri="{FF2B5EF4-FFF2-40B4-BE49-F238E27FC236}">
                  <a16:creationId xmlns:a16="http://schemas.microsoft.com/office/drawing/2014/main" id="{0C220BC1-EC48-4963-AF45-6FC4964D8977}"/>
                </a:ext>
              </a:extLst>
            </p:cNvPr>
            <p:cNvSpPr/>
            <p:nvPr/>
          </p:nvSpPr>
          <p:spPr>
            <a:xfrm>
              <a:off x="-56215625" y="24365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512;p68">
              <a:extLst>
                <a:ext uri="{FF2B5EF4-FFF2-40B4-BE49-F238E27FC236}">
                  <a16:creationId xmlns:a16="http://schemas.microsoft.com/office/drawing/2014/main" id="{8D66CD41-028D-435A-AC87-39F95CF5B723}"/>
                </a:ext>
              </a:extLst>
            </p:cNvPr>
            <p:cNvSpPr/>
            <p:nvPr/>
          </p:nvSpPr>
          <p:spPr>
            <a:xfrm>
              <a:off x="-56280200" y="2499700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23"/>
                  </a:cubicBezTo>
                  <a:cubicBezTo>
                    <a:pt x="536" y="1001"/>
                    <a:pt x="1008" y="1190"/>
                    <a:pt x="1481" y="1190"/>
                  </a:cubicBezTo>
                  <a:cubicBezTo>
                    <a:pt x="1953" y="1190"/>
                    <a:pt x="2457" y="1001"/>
                    <a:pt x="2773" y="623"/>
                  </a:cubicBezTo>
                  <a:cubicBezTo>
                    <a:pt x="2930" y="466"/>
                    <a:pt x="2930" y="245"/>
                    <a:pt x="2773" y="119"/>
                  </a:cubicBezTo>
                  <a:cubicBezTo>
                    <a:pt x="2694" y="40"/>
                    <a:pt x="2591" y="1"/>
                    <a:pt x="2497" y="1"/>
                  </a:cubicBezTo>
                  <a:cubicBezTo>
                    <a:pt x="2402" y="1"/>
                    <a:pt x="2316" y="40"/>
                    <a:pt x="2268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2" y="308"/>
                    <a:pt x="693" y="119"/>
                  </a:cubicBezTo>
                  <a:cubicBezTo>
                    <a:pt x="614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513;p68">
              <a:extLst>
                <a:ext uri="{FF2B5EF4-FFF2-40B4-BE49-F238E27FC236}">
                  <a16:creationId xmlns:a16="http://schemas.microsoft.com/office/drawing/2014/main" id="{C2B7FEA2-9820-4C12-B29C-541AB93CB83D}"/>
                </a:ext>
              </a:extLst>
            </p:cNvPr>
            <p:cNvSpPr/>
            <p:nvPr/>
          </p:nvSpPr>
          <p:spPr>
            <a:xfrm>
              <a:off x="-56401500" y="2304975"/>
              <a:ext cx="316650" cy="298525"/>
            </a:xfrm>
            <a:custGeom>
              <a:avLst/>
              <a:gdLst/>
              <a:ahLst/>
              <a:cxnLst/>
              <a:rect l="l" t="t" r="r" b="b"/>
              <a:pathLst>
                <a:path w="12666" h="11941" extrusionOk="0">
                  <a:moveTo>
                    <a:pt x="6411" y="785"/>
                  </a:moveTo>
                  <a:cubicBezTo>
                    <a:pt x="7105" y="785"/>
                    <a:pt x="7692" y="1003"/>
                    <a:pt x="8223" y="1387"/>
                  </a:cubicBezTo>
                  <a:lnTo>
                    <a:pt x="6270" y="2899"/>
                  </a:lnTo>
                  <a:lnTo>
                    <a:pt x="4348" y="1387"/>
                  </a:lnTo>
                  <a:cubicBezTo>
                    <a:pt x="4915" y="977"/>
                    <a:pt x="5577" y="788"/>
                    <a:pt x="6270" y="788"/>
                  </a:cubicBezTo>
                  <a:cubicBezTo>
                    <a:pt x="6317" y="786"/>
                    <a:pt x="6365" y="785"/>
                    <a:pt x="6411" y="785"/>
                  </a:cubicBezTo>
                  <a:close/>
                  <a:moveTo>
                    <a:pt x="2174" y="4474"/>
                  </a:moveTo>
                  <a:lnTo>
                    <a:pt x="2174" y="5986"/>
                  </a:lnTo>
                  <a:cubicBezTo>
                    <a:pt x="1796" y="5986"/>
                    <a:pt x="1450" y="5640"/>
                    <a:pt x="1450" y="5230"/>
                  </a:cubicBezTo>
                  <a:cubicBezTo>
                    <a:pt x="1450" y="4821"/>
                    <a:pt x="1765" y="4474"/>
                    <a:pt x="2174" y="4474"/>
                  </a:cubicBezTo>
                  <a:close/>
                  <a:moveTo>
                    <a:pt x="10428" y="4474"/>
                  </a:moveTo>
                  <a:cubicBezTo>
                    <a:pt x="10838" y="4474"/>
                    <a:pt x="11153" y="4821"/>
                    <a:pt x="11153" y="5230"/>
                  </a:cubicBezTo>
                  <a:cubicBezTo>
                    <a:pt x="11153" y="5608"/>
                    <a:pt x="10807" y="5986"/>
                    <a:pt x="10428" y="5986"/>
                  </a:cubicBezTo>
                  <a:lnTo>
                    <a:pt x="10428" y="4474"/>
                  </a:lnTo>
                  <a:close/>
                  <a:moveTo>
                    <a:pt x="1008" y="6144"/>
                  </a:moveTo>
                  <a:cubicBezTo>
                    <a:pt x="1292" y="6490"/>
                    <a:pt x="1702" y="6742"/>
                    <a:pt x="2174" y="6742"/>
                  </a:cubicBezTo>
                  <a:cubicBezTo>
                    <a:pt x="2174" y="7152"/>
                    <a:pt x="1828" y="7467"/>
                    <a:pt x="1450" y="7467"/>
                  </a:cubicBezTo>
                  <a:cubicBezTo>
                    <a:pt x="1040" y="7467"/>
                    <a:pt x="693" y="7120"/>
                    <a:pt x="693" y="6742"/>
                  </a:cubicBezTo>
                  <a:cubicBezTo>
                    <a:pt x="693" y="6490"/>
                    <a:pt x="819" y="6270"/>
                    <a:pt x="1008" y="6144"/>
                  </a:cubicBezTo>
                  <a:close/>
                  <a:moveTo>
                    <a:pt x="11594" y="6144"/>
                  </a:moveTo>
                  <a:cubicBezTo>
                    <a:pt x="11783" y="6301"/>
                    <a:pt x="11909" y="6490"/>
                    <a:pt x="11909" y="6742"/>
                  </a:cubicBezTo>
                  <a:cubicBezTo>
                    <a:pt x="11909" y="7152"/>
                    <a:pt x="11594" y="7467"/>
                    <a:pt x="11153" y="7467"/>
                  </a:cubicBezTo>
                  <a:cubicBezTo>
                    <a:pt x="10775" y="7467"/>
                    <a:pt x="10428" y="7120"/>
                    <a:pt x="10428" y="6742"/>
                  </a:cubicBezTo>
                  <a:cubicBezTo>
                    <a:pt x="10901" y="6742"/>
                    <a:pt x="11311" y="6490"/>
                    <a:pt x="11594" y="6144"/>
                  </a:cubicBezTo>
                  <a:close/>
                  <a:moveTo>
                    <a:pt x="8759" y="1859"/>
                  </a:moveTo>
                  <a:cubicBezTo>
                    <a:pt x="9326" y="2426"/>
                    <a:pt x="9672" y="3214"/>
                    <a:pt x="9672" y="4128"/>
                  </a:cubicBezTo>
                  <a:lnTo>
                    <a:pt x="9672" y="7120"/>
                  </a:lnTo>
                  <a:cubicBezTo>
                    <a:pt x="9672" y="8507"/>
                    <a:pt x="8853" y="9735"/>
                    <a:pt x="7562" y="10239"/>
                  </a:cubicBezTo>
                  <a:cubicBezTo>
                    <a:pt x="7215" y="9924"/>
                    <a:pt x="6774" y="9735"/>
                    <a:pt x="6301" y="9735"/>
                  </a:cubicBezTo>
                  <a:cubicBezTo>
                    <a:pt x="5829" y="9735"/>
                    <a:pt x="5356" y="9924"/>
                    <a:pt x="5041" y="10239"/>
                  </a:cubicBezTo>
                  <a:cubicBezTo>
                    <a:pt x="3781" y="9735"/>
                    <a:pt x="2899" y="8507"/>
                    <a:pt x="2899" y="7120"/>
                  </a:cubicBezTo>
                  <a:lnTo>
                    <a:pt x="2899" y="4128"/>
                  </a:lnTo>
                  <a:cubicBezTo>
                    <a:pt x="2899" y="3277"/>
                    <a:pt x="3245" y="2489"/>
                    <a:pt x="3812" y="1859"/>
                  </a:cubicBezTo>
                  <a:lnTo>
                    <a:pt x="6049" y="3655"/>
                  </a:lnTo>
                  <a:cubicBezTo>
                    <a:pt x="6112" y="3718"/>
                    <a:pt x="6191" y="3749"/>
                    <a:pt x="6274" y="3749"/>
                  </a:cubicBezTo>
                  <a:cubicBezTo>
                    <a:pt x="6356" y="3749"/>
                    <a:pt x="6443" y="3718"/>
                    <a:pt x="6522" y="3655"/>
                  </a:cubicBezTo>
                  <a:lnTo>
                    <a:pt x="8759" y="1859"/>
                  </a:lnTo>
                  <a:close/>
                  <a:moveTo>
                    <a:pt x="6333" y="10460"/>
                  </a:moveTo>
                  <a:cubicBezTo>
                    <a:pt x="6805" y="10460"/>
                    <a:pt x="7215" y="10775"/>
                    <a:pt x="7373" y="11216"/>
                  </a:cubicBezTo>
                  <a:lnTo>
                    <a:pt x="5262" y="11216"/>
                  </a:lnTo>
                  <a:cubicBezTo>
                    <a:pt x="5419" y="10775"/>
                    <a:pt x="5797" y="10460"/>
                    <a:pt x="6333" y="10460"/>
                  </a:cubicBezTo>
                  <a:close/>
                  <a:moveTo>
                    <a:pt x="6333" y="0"/>
                  </a:moveTo>
                  <a:cubicBezTo>
                    <a:pt x="4159" y="0"/>
                    <a:pt x="2395" y="1639"/>
                    <a:pt x="2237" y="3718"/>
                  </a:cubicBezTo>
                  <a:cubicBezTo>
                    <a:pt x="1324" y="3718"/>
                    <a:pt x="599" y="4506"/>
                    <a:pt x="725" y="5419"/>
                  </a:cubicBezTo>
                  <a:cubicBezTo>
                    <a:pt x="252" y="5703"/>
                    <a:pt x="0" y="6175"/>
                    <a:pt x="0" y="6742"/>
                  </a:cubicBezTo>
                  <a:cubicBezTo>
                    <a:pt x="0" y="7562"/>
                    <a:pt x="662" y="8223"/>
                    <a:pt x="1481" y="8223"/>
                  </a:cubicBezTo>
                  <a:cubicBezTo>
                    <a:pt x="1796" y="8223"/>
                    <a:pt x="2080" y="8160"/>
                    <a:pt x="2300" y="7940"/>
                  </a:cubicBezTo>
                  <a:cubicBezTo>
                    <a:pt x="2584" y="9263"/>
                    <a:pt x="3497" y="10271"/>
                    <a:pt x="4632" y="10838"/>
                  </a:cubicBezTo>
                  <a:cubicBezTo>
                    <a:pt x="4506" y="11059"/>
                    <a:pt x="4474" y="11311"/>
                    <a:pt x="4474" y="11563"/>
                  </a:cubicBezTo>
                  <a:cubicBezTo>
                    <a:pt x="4474" y="11783"/>
                    <a:pt x="4632" y="11941"/>
                    <a:pt x="4821" y="11941"/>
                  </a:cubicBezTo>
                  <a:lnTo>
                    <a:pt x="7814" y="11941"/>
                  </a:lnTo>
                  <a:cubicBezTo>
                    <a:pt x="8034" y="11941"/>
                    <a:pt x="8192" y="11783"/>
                    <a:pt x="8192" y="11563"/>
                  </a:cubicBezTo>
                  <a:cubicBezTo>
                    <a:pt x="8192" y="11311"/>
                    <a:pt x="8129" y="11059"/>
                    <a:pt x="8034" y="10838"/>
                  </a:cubicBezTo>
                  <a:cubicBezTo>
                    <a:pt x="9168" y="10302"/>
                    <a:pt x="10082" y="9263"/>
                    <a:pt x="10334" y="7940"/>
                  </a:cubicBezTo>
                  <a:cubicBezTo>
                    <a:pt x="10586" y="8097"/>
                    <a:pt x="10870" y="8223"/>
                    <a:pt x="11185" y="8223"/>
                  </a:cubicBezTo>
                  <a:cubicBezTo>
                    <a:pt x="12004" y="8223"/>
                    <a:pt x="12665" y="7562"/>
                    <a:pt x="12665" y="6742"/>
                  </a:cubicBezTo>
                  <a:cubicBezTo>
                    <a:pt x="12665" y="6175"/>
                    <a:pt x="12382" y="5703"/>
                    <a:pt x="11909" y="5419"/>
                  </a:cubicBezTo>
                  <a:cubicBezTo>
                    <a:pt x="12035" y="4506"/>
                    <a:pt x="11311" y="3718"/>
                    <a:pt x="10428" y="3718"/>
                  </a:cubicBezTo>
                  <a:cubicBezTo>
                    <a:pt x="10208" y="1639"/>
                    <a:pt x="8444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10514;p68">
            <a:extLst>
              <a:ext uri="{FF2B5EF4-FFF2-40B4-BE49-F238E27FC236}">
                <a16:creationId xmlns:a16="http://schemas.microsoft.com/office/drawing/2014/main" id="{EAB70ACF-1869-4598-9929-D56340F030BA}"/>
              </a:ext>
            </a:extLst>
          </p:cNvPr>
          <p:cNvGrpSpPr/>
          <p:nvPr/>
        </p:nvGrpSpPr>
        <p:grpSpPr>
          <a:xfrm>
            <a:off x="5328863" y="2910149"/>
            <a:ext cx="319985" cy="361090"/>
            <a:chOff x="-54426150" y="1901700"/>
            <a:chExt cx="282000" cy="318225"/>
          </a:xfrm>
          <a:solidFill>
            <a:srgbClr val="000400"/>
          </a:solidFill>
        </p:grpSpPr>
        <p:sp>
          <p:nvSpPr>
            <p:cNvPr id="726" name="Google Shape;10515;p68">
              <a:extLst>
                <a:ext uri="{FF2B5EF4-FFF2-40B4-BE49-F238E27FC236}">
                  <a16:creationId xmlns:a16="http://schemas.microsoft.com/office/drawing/2014/main" id="{5A8F7C96-A714-4A67-9ACE-3359284972DF}"/>
                </a:ext>
              </a:extLst>
            </p:cNvPr>
            <p:cNvSpPr/>
            <p:nvPr/>
          </p:nvSpPr>
          <p:spPr>
            <a:xfrm>
              <a:off x="-54330850" y="2072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90" y="0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516;p68">
              <a:extLst>
                <a:ext uri="{FF2B5EF4-FFF2-40B4-BE49-F238E27FC236}">
                  <a16:creationId xmlns:a16="http://schemas.microsoft.com/office/drawing/2014/main" id="{4C1D4A59-7724-46F7-A6E0-FFA4DCDB1B35}"/>
                </a:ext>
              </a:extLst>
            </p:cNvPr>
            <p:cNvSpPr/>
            <p:nvPr/>
          </p:nvSpPr>
          <p:spPr>
            <a:xfrm>
              <a:off x="-5425680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517;p68">
              <a:extLst>
                <a:ext uri="{FF2B5EF4-FFF2-40B4-BE49-F238E27FC236}">
                  <a16:creationId xmlns:a16="http://schemas.microsoft.com/office/drawing/2014/main" id="{1F24F429-02DF-440E-837C-3B2B232AE41D}"/>
                </a:ext>
              </a:extLst>
            </p:cNvPr>
            <p:cNvSpPr/>
            <p:nvPr/>
          </p:nvSpPr>
          <p:spPr>
            <a:xfrm>
              <a:off x="-543206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518;p68">
              <a:extLst>
                <a:ext uri="{FF2B5EF4-FFF2-40B4-BE49-F238E27FC236}">
                  <a16:creationId xmlns:a16="http://schemas.microsoft.com/office/drawing/2014/main" id="{4C8125E9-3DBB-42BC-8AD1-B90FCF9475E6}"/>
                </a:ext>
              </a:extLst>
            </p:cNvPr>
            <p:cNvSpPr/>
            <p:nvPr/>
          </p:nvSpPr>
          <p:spPr>
            <a:xfrm>
              <a:off x="-54426150" y="1901700"/>
              <a:ext cx="282000" cy="318225"/>
            </a:xfrm>
            <a:custGeom>
              <a:avLst/>
              <a:gdLst/>
              <a:ahLst/>
              <a:cxnLst/>
              <a:rect l="l" t="t" r="r" b="b"/>
              <a:pathLst>
                <a:path w="11280" h="12729" extrusionOk="0">
                  <a:moveTo>
                    <a:pt x="5672" y="820"/>
                  </a:moveTo>
                  <a:cubicBezTo>
                    <a:pt x="6648" y="820"/>
                    <a:pt x="7562" y="1072"/>
                    <a:pt x="8381" y="1639"/>
                  </a:cubicBezTo>
                  <a:cubicBezTo>
                    <a:pt x="8350" y="1828"/>
                    <a:pt x="8318" y="2049"/>
                    <a:pt x="8318" y="2301"/>
                  </a:cubicBezTo>
                  <a:cubicBezTo>
                    <a:pt x="8318" y="2584"/>
                    <a:pt x="8350" y="2805"/>
                    <a:pt x="8444" y="3057"/>
                  </a:cubicBezTo>
                  <a:lnTo>
                    <a:pt x="1671" y="3057"/>
                  </a:lnTo>
                  <a:cubicBezTo>
                    <a:pt x="2458" y="1702"/>
                    <a:pt x="3939" y="820"/>
                    <a:pt x="5672" y="820"/>
                  </a:cubicBezTo>
                  <a:close/>
                  <a:moveTo>
                    <a:pt x="9389" y="1072"/>
                  </a:moveTo>
                  <a:cubicBezTo>
                    <a:pt x="9547" y="1387"/>
                    <a:pt x="9736" y="1828"/>
                    <a:pt x="9736" y="2301"/>
                  </a:cubicBezTo>
                  <a:cubicBezTo>
                    <a:pt x="9736" y="2773"/>
                    <a:pt x="9547" y="3214"/>
                    <a:pt x="9389" y="3529"/>
                  </a:cubicBezTo>
                  <a:cubicBezTo>
                    <a:pt x="9232" y="3214"/>
                    <a:pt x="9011" y="2773"/>
                    <a:pt x="9011" y="2301"/>
                  </a:cubicBezTo>
                  <a:cubicBezTo>
                    <a:pt x="9011" y="1828"/>
                    <a:pt x="9232" y="1356"/>
                    <a:pt x="9389" y="1072"/>
                  </a:cubicBezTo>
                  <a:close/>
                  <a:moveTo>
                    <a:pt x="5262" y="3750"/>
                  </a:moveTo>
                  <a:cubicBezTo>
                    <a:pt x="5136" y="4065"/>
                    <a:pt x="4853" y="4443"/>
                    <a:pt x="4474" y="4695"/>
                  </a:cubicBezTo>
                  <a:cubicBezTo>
                    <a:pt x="3907" y="5105"/>
                    <a:pt x="3246" y="5325"/>
                    <a:pt x="2742" y="5325"/>
                  </a:cubicBezTo>
                  <a:lnTo>
                    <a:pt x="1923" y="5325"/>
                  </a:lnTo>
                  <a:cubicBezTo>
                    <a:pt x="1734" y="5325"/>
                    <a:pt x="1576" y="5483"/>
                    <a:pt x="1576" y="5703"/>
                  </a:cubicBezTo>
                  <a:lnTo>
                    <a:pt x="1576" y="6806"/>
                  </a:lnTo>
                  <a:lnTo>
                    <a:pt x="851" y="6806"/>
                  </a:lnTo>
                  <a:lnTo>
                    <a:pt x="851" y="5703"/>
                  </a:lnTo>
                  <a:cubicBezTo>
                    <a:pt x="851" y="5010"/>
                    <a:pt x="946" y="4349"/>
                    <a:pt x="1229" y="3750"/>
                  </a:cubicBezTo>
                  <a:close/>
                  <a:moveTo>
                    <a:pt x="10177" y="3750"/>
                  </a:moveTo>
                  <a:cubicBezTo>
                    <a:pt x="10397" y="4349"/>
                    <a:pt x="10555" y="5042"/>
                    <a:pt x="10555" y="5735"/>
                  </a:cubicBezTo>
                  <a:lnTo>
                    <a:pt x="10555" y="6837"/>
                  </a:lnTo>
                  <a:lnTo>
                    <a:pt x="9767" y="6837"/>
                  </a:lnTo>
                  <a:lnTo>
                    <a:pt x="9767" y="5735"/>
                  </a:lnTo>
                  <a:cubicBezTo>
                    <a:pt x="9767" y="5546"/>
                    <a:pt x="9610" y="5388"/>
                    <a:pt x="9421" y="5388"/>
                  </a:cubicBezTo>
                  <a:lnTo>
                    <a:pt x="8665" y="5388"/>
                  </a:lnTo>
                  <a:cubicBezTo>
                    <a:pt x="8129" y="5388"/>
                    <a:pt x="7436" y="5136"/>
                    <a:pt x="6932" y="4758"/>
                  </a:cubicBezTo>
                  <a:cubicBezTo>
                    <a:pt x="6554" y="4475"/>
                    <a:pt x="6270" y="4160"/>
                    <a:pt x="6144" y="3813"/>
                  </a:cubicBezTo>
                  <a:lnTo>
                    <a:pt x="8759" y="3813"/>
                  </a:lnTo>
                  <a:cubicBezTo>
                    <a:pt x="8948" y="4160"/>
                    <a:pt x="9137" y="4380"/>
                    <a:pt x="9200" y="4412"/>
                  </a:cubicBezTo>
                  <a:cubicBezTo>
                    <a:pt x="9279" y="4506"/>
                    <a:pt x="9374" y="4553"/>
                    <a:pt x="9468" y="4553"/>
                  </a:cubicBezTo>
                  <a:cubicBezTo>
                    <a:pt x="9563" y="4553"/>
                    <a:pt x="9657" y="4506"/>
                    <a:pt x="9736" y="4412"/>
                  </a:cubicBezTo>
                  <a:cubicBezTo>
                    <a:pt x="9736" y="4412"/>
                    <a:pt x="9988" y="4160"/>
                    <a:pt x="10177" y="3750"/>
                  </a:cubicBezTo>
                  <a:close/>
                  <a:moveTo>
                    <a:pt x="1545" y="7562"/>
                  </a:moveTo>
                  <a:lnTo>
                    <a:pt x="1545" y="8318"/>
                  </a:lnTo>
                  <a:lnTo>
                    <a:pt x="788" y="8318"/>
                  </a:lnTo>
                  <a:lnTo>
                    <a:pt x="788" y="7562"/>
                  </a:lnTo>
                  <a:close/>
                  <a:moveTo>
                    <a:pt x="10523" y="7562"/>
                  </a:moveTo>
                  <a:lnTo>
                    <a:pt x="10523" y="8318"/>
                  </a:lnTo>
                  <a:lnTo>
                    <a:pt x="9767" y="8318"/>
                  </a:lnTo>
                  <a:lnTo>
                    <a:pt x="9767" y="7562"/>
                  </a:lnTo>
                  <a:close/>
                  <a:moveTo>
                    <a:pt x="1576" y="9074"/>
                  </a:moveTo>
                  <a:lnTo>
                    <a:pt x="1576" y="9421"/>
                  </a:lnTo>
                  <a:lnTo>
                    <a:pt x="1545" y="9421"/>
                  </a:lnTo>
                  <a:cubicBezTo>
                    <a:pt x="1545" y="9641"/>
                    <a:pt x="1387" y="9799"/>
                    <a:pt x="1198" y="9799"/>
                  </a:cubicBezTo>
                  <a:cubicBezTo>
                    <a:pt x="1009" y="9799"/>
                    <a:pt x="851" y="9641"/>
                    <a:pt x="851" y="9421"/>
                  </a:cubicBezTo>
                  <a:lnTo>
                    <a:pt x="851" y="9074"/>
                  </a:lnTo>
                  <a:close/>
                  <a:moveTo>
                    <a:pt x="10555" y="9074"/>
                  </a:moveTo>
                  <a:lnTo>
                    <a:pt x="10555" y="9421"/>
                  </a:lnTo>
                  <a:lnTo>
                    <a:pt x="10523" y="9421"/>
                  </a:lnTo>
                  <a:cubicBezTo>
                    <a:pt x="10523" y="9641"/>
                    <a:pt x="10366" y="9799"/>
                    <a:pt x="10177" y="9799"/>
                  </a:cubicBezTo>
                  <a:cubicBezTo>
                    <a:pt x="9956" y="9799"/>
                    <a:pt x="9799" y="9641"/>
                    <a:pt x="9799" y="9421"/>
                  </a:cubicBezTo>
                  <a:lnTo>
                    <a:pt x="9799" y="9074"/>
                  </a:lnTo>
                  <a:close/>
                  <a:moveTo>
                    <a:pt x="1198" y="10555"/>
                  </a:moveTo>
                  <a:cubicBezTo>
                    <a:pt x="1387" y="10555"/>
                    <a:pt x="1545" y="10713"/>
                    <a:pt x="1545" y="10933"/>
                  </a:cubicBezTo>
                  <a:cubicBezTo>
                    <a:pt x="1545" y="11059"/>
                    <a:pt x="1545" y="11059"/>
                    <a:pt x="1198" y="11689"/>
                  </a:cubicBezTo>
                  <a:cubicBezTo>
                    <a:pt x="820" y="11059"/>
                    <a:pt x="820" y="11059"/>
                    <a:pt x="820" y="10933"/>
                  </a:cubicBezTo>
                  <a:cubicBezTo>
                    <a:pt x="820" y="10713"/>
                    <a:pt x="977" y="10555"/>
                    <a:pt x="1198" y="10555"/>
                  </a:cubicBezTo>
                  <a:close/>
                  <a:moveTo>
                    <a:pt x="10114" y="10618"/>
                  </a:moveTo>
                  <a:cubicBezTo>
                    <a:pt x="10334" y="10618"/>
                    <a:pt x="10492" y="10776"/>
                    <a:pt x="10492" y="10965"/>
                  </a:cubicBezTo>
                  <a:cubicBezTo>
                    <a:pt x="10523" y="10965"/>
                    <a:pt x="10492" y="11059"/>
                    <a:pt x="10492" y="11091"/>
                  </a:cubicBezTo>
                  <a:lnTo>
                    <a:pt x="10177" y="11689"/>
                  </a:lnTo>
                  <a:lnTo>
                    <a:pt x="9799" y="11091"/>
                  </a:lnTo>
                  <a:cubicBezTo>
                    <a:pt x="9799" y="11059"/>
                    <a:pt x="9767" y="10996"/>
                    <a:pt x="9767" y="10965"/>
                  </a:cubicBezTo>
                  <a:cubicBezTo>
                    <a:pt x="9767" y="10776"/>
                    <a:pt x="9925" y="10618"/>
                    <a:pt x="10114" y="10618"/>
                  </a:cubicBezTo>
                  <a:close/>
                  <a:moveTo>
                    <a:pt x="5672" y="4538"/>
                  </a:moveTo>
                  <a:cubicBezTo>
                    <a:pt x="5861" y="4821"/>
                    <a:pt x="6144" y="5105"/>
                    <a:pt x="6522" y="5325"/>
                  </a:cubicBezTo>
                  <a:cubicBezTo>
                    <a:pt x="7184" y="5798"/>
                    <a:pt x="7972" y="6081"/>
                    <a:pt x="8665" y="6081"/>
                  </a:cubicBezTo>
                  <a:lnTo>
                    <a:pt x="9011" y="6081"/>
                  </a:lnTo>
                  <a:lnTo>
                    <a:pt x="9011" y="8696"/>
                  </a:lnTo>
                  <a:cubicBezTo>
                    <a:pt x="9011" y="10524"/>
                    <a:pt x="7530" y="12036"/>
                    <a:pt x="5672" y="12036"/>
                  </a:cubicBezTo>
                  <a:cubicBezTo>
                    <a:pt x="3813" y="12036"/>
                    <a:pt x="2332" y="10524"/>
                    <a:pt x="2332" y="8696"/>
                  </a:cubicBezTo>
                  <a:lnTo>
                    <a:pt x="2332" y="6081"/>
                  </a:lnTo>
                  <a:lnTo>
                    <a:pt x="2679" y="6081"/>
                  </a:lnTo>
                  <a:cubicBezTo>
                    <a:pt x="3403" y="6081"/>
                    <a:pt x="4191" y="5798"/>
                    <a:pt x="4853" y="5325"/>
                  </a:cubicBezTo>
                  <a:cubicBezTo>
                    <a:pt x="5199" y="5105"/>
                    <a:pt x="5483" y="4821"/>
                    <a:pt x="5672" y="4538"/>
                  </a:cubicBezTo>
                  <a:close/>
                  <a:moveTo>
                    <a:pt x="5672" y="1"/>
                  </a:moveTo>
                  <a:cubicBezTo>
                    <a:pt x="2584" y="1"/>
                    <a:pt x="95" y="2584"/>
                    <a:pt x="95" y="5640"/>
                  </a:cubicBezTo>
                  <a:lnTo>
                    <a:pt x="95" y="9389"/>
                  </a:lnTo>
                  <a:cubicBezTo>
                    <a:pt x="95" y="9673"/>
                    <a:pt x="221" y="9925"/>
                    <a:pt x="347" y="10145"/>
                  </a:cubicBezTo>
                  <a:cubicBezTo>
                    <a:pt x="1" y="10524"/>
                    <a:pt x="1" y="11091"/>
                    <a:pt x="221" y="11343"/>
                  </a:cubicBezTo>
                  <a:lnTo>
                    <a:pt x="883" y="12540"/>
                  </a:lnTo>
                  <a:cubicBezTo>
                    <a:pt x="946" y="12666"/>
                    <a:pt x="1072" y="12729"/>
                    <a:pt x="1198" y="12729"/>
                  </a:cubicBezTo>
                  <a:cubicBezTo>
                    <a:pt x="1324" y="12729"/>
                    <a:pt x="1450" y="12666"/>
                    <a:pt x="1513" y="12540"/>
                  </a:cubicBezTo>
                  <a:cubicBezTo>
                    <a:pt x="2175" y="11343"/>
                    <a:pt x="2238" y="11311"/>
                    <a:pt x="2301" y="10965"/>
                  </a:cubicBezTo>
                  <a:cubicBezTo>
                    <a:pt x="3025" y="12036"/>
                    <a:pt x="4254" y="12729"/>
                    <a:pt x="5640" y="12729"/>
                  </a:cubicBezTo>
                  <a:cubicBezTo>
                    <a:pt x="7026" y="12729"/>
                    <a:pt x="8287" y="12036"/>
                    <a:pt x="8980" y="10965"/>
                  </a:cubicBezTo>
                  <a:cubicBezTo>
                    <a:pt x="8980" y="11091"/>
                    <a:pt x="9043" y="11185"/>
                    <a:pt x="9074" y="11311"/>
                  </a:cubicBezTo>
                  <a:lnTo>
                    <a:pt x="9074" y="11343"/>
                  </a:lnTo>
                  <a:lnTo>
                    <a:pt x="9736" y="12540"/>
                  </a:lnTo>
                  <a:cubicBezTo>
                    <a:pt x="9799" y="12666"/>
                    <a:pt x="9925" y="12729"/>
                    <a:pt x="10051" y="12729"/>
                  </a:cubicBezTo>
                  <a:cubicBezTo>
                    <a:pt x="10177" y="12729"/>
                    <a:pt x="10334" y="12666"/>
                    <a:pt x="10366" y="12540"/>
                  </a:cubicBezTo>
                  <a:lnTo>
                    <a:pt x="11028" y="11406"/>
                  </a:lnTo>
                  <a:cubicBezTo>
                    <a:pt x="11122" y="11248"/>
                    <a:pt x="11154" y="11028"/>
                    <a:pt x="11154" y="10870"/>
                  </a:cubicBezTo>
                  <a:cubicBezTo>
                    <a:pt x="11154" y="10618"/>
                    <a:pt x="11028" y="10335"/>
                    <a:pt x="10870" y="10145"/>
                  </a:cubicBezTo>
                  <a:cubicBezTo>
                    <a:pt x="11091" y="9925"/>
                    <a:pt x="11154" y="9673"/>
                    <a:pt x="11154" y="9389"/>
                  </a:cubicBezTo>
                  <a:cubicBezTo>
                    <a:pt x="11280" y="4979"/>
                    <a:pt x="11280" y="5294"/>
                    <a:pt x="11217" y="5168"/>
                  </a:cubicBezTo>
                  <a:cubicBezTo>
                    <a:pt x="11154" y="4317"/>
                    <a:pt x="10870" y="3498"/>
                    <a:pt x="10429" y="2773"/>
                  </a:cubicBezTo>
                  <a:cubicBezTo>
                    <a:pt x="10492" y="2616"/>
                    <a:pt x="10492" y="2458"/>
                    <a:pt x="10492" y="2301"/>
                  </a:cubicBezTo>
                  <a:cubicBezTo>
                    <a:pt x="10492" y="1167"/>
                    <a:pt x="9704" y="221"/>
                    <a:pt x="9641" y="190"/>
                  </a:cubicBezTo>
                  <a:cubicBezTo>
                    <a:pt x="9578" y="95"/>
                    <a:pt x="9484" y="64"/>
                    <a:pt x="9389" y="64"/>
                  </a:cubicBezTo>
                  <a:cubicBezTo>
                    <a:pt x="9263" y="64"/>
                    <a:pt x="9169" y="95"/>
                    <a:pt x="9106" y="190"/>
                  </a:cubicBezTo>
                  <a:cubicBezTo>
                    <a:pt x="9106" y="221"/>
                    <a:pt x="8822" y="473"/>
                    <a:pt x="8633" y="883"/>
                  </a:cubicBezTo>
                  <a:cubicBezTo>
                    <a:pt x="7719" y="316"/>
                    <a:pt x="6743" y="1"/>
                    <a:pt x="5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10519;p68">
            <a:extLst>
              <a:ext uri="{FF2B5EF4-FFF2-40B4-BE49-F238E27FC236}">
                <a16:creationId xmlns:a16="http://schemas.microsoft.com/office/drawing/2014/main" id="{2E9BC656-A2C6-434B-B415-B473F5F26DDA}"/>
              </a:ext>
            </a:extLst>
          </p:cNvPr>
          <p:cNvGrpSpPr/>
          <p:nvPr/>
        </p:nvGrpSpPr>
        <p:grpSpPr>
          <a:xfrm>
            <a:off x="5328863" y="3363612"/>
            <a:ext cx="319985" cy="361998"/>
            <a:chOff x="-54426150" y="2294725"/>
            <a:chExt cx="282000" cy="319025"/>
          </a:xfrm>
          <a:solidFill>
            <a:srgbClr val="000400"/>
          </a:solidFill>
        </p:grpSpPr>
        <p:sp>
          <p:nvSpPr>
            <p:cNvPr id="731" name="Google Shape;10520;p68">
              <a:extLst>
                <a:ext uri="{FF2B5EF4-FFF2-40B4-BE49-F238E27FC236}">
                  <a16:creationId xmlns:a16="http://schemas.microsoft.com/office/drawing/2014/main" id="{C477A063-B833-4B8D-B391-6AD654104695}"/>
                </a:ext>
              </a:extLst>
            </p:cNvPr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0521;p68">
              <a:extLst>
                <a:ext uri="{FF2B5EF4-FFF2-40B4-BE49-F238E27FC236}">
                  <a16:creationId xmlns:a16="http://schemas.microsoft.com/office/drawing/2014/main" id="{3F99D251-9683-46C1-B7BF-E034AD58A5E2}"/>
                </a:ext>
              </a:extLst>
            </p:cNvPr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0522;p68">
              <a:extLst>
                <a:ext uri="{FF2B5EF4-FFF2-40B4-BE49-F238E27FC236}">
                  <a16:creationId xmlns:a16="http://schemas.microsoft.com/office/drawing/2014/main" id="{408B143B-A52B-4D34-8C7B-BCC74796067C}"/>
                </a:ext>
              </a:extLst>
            </p:cNvPr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0523;p68">
              <a:extLst>
                <a:ext uri="{FF2B5EF4-FFF2-40B4-BE49-F238E27FC236}">
                  <a16:creationId xmlns:a16="http://schemas.microsoft.com/office/drawing/2014/main" id="{D5F55A45-5982-49FB-8C19-57CBE4DD7F2E}"/>
                </a:ext>
              </a:extLst>
            </p:cNvPr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0524;p68">
              <a:extLst>
                <a:ext uri="{FF2B5EF4-FFF2-40B4-BE49-F238E27FC236}">
                  <a16:creationId xmlns:a16="http://schemas.microsoft.com/office/drawing/2014/main" id="{75F9E5FF-4B94-4823-B7EE-8A4A562CE372}"/>
                </a:ext>
              </a:extLst>
            </p:cNvPr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10525;p68">
            <a:extLst>
              <a:ext uri="{FF2B5EF4-FFF2-40B4-BE49-F238E27FC236}">
                <a16:creationId xmlns:a16="http://schemas.microsoft.com/office/drawing/2014/main" id="{E3AEE638-F708-4156-A6FD-A769036F1F29}"/>
              </a:ext>
            </a:extLst>
          </p:cNvPr>
          <p:cNvGrpSpPr/>
          <p:nvPr/>
        </p:nvGrpSpPr>
        <p:grpSpPr>
          <a:xfrm>
            <a:off x="5327076" y="3831192"/>
            <a:ext cx="323560" cy="361969"/>
            <a:chOff x="-54427725" y="2686975"/>
            <a:chExt cx="285150" cy="319000"/>
          </a:xfrm>
          <a:solidFill>
            <a:srgbClr val="000400"/>
          </a:solidFill>
        </p:grpSpPr>
        <p:sp>
          <p:nvSpPr>
            <p:cNvPr id="737" name="Google Shape;10526;p68">
              <a:extLst>
                <a:ext uri="{FF2B5EF4-FFF2-40B4-BE49-F238E27FC236}">
                  <a16:creationId xmlns:a16="http://schemas.microsoft.com/office/drawing/2014/main" id="{ED5ACE66-F113-4F6E-82F3-EC11A077C3F9}"/>
                </a:ext>
              </a:extLst>
            </p:cNvPr>
            <p:cNvSpPr/>
            <p:nvPr/>
          </p:nvSpPr>
          <p:spPr>
            <a:xfrm>
              <a:off x="-543206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63" y="39"/>
                    <a:pt x="2568" y="0"/>
                    <a:pt x="2478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51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0527;p68">
              <a:extLst>
                <a:ext uri="{FF2B5EF4-FFF2-40B4-BE49-F238E27FC236}">
                  <a16:creationId xmlns:a16="http://schemas.microsoft.com/office/drawing/2014/main" id="{197BC6C6-C983-45CC-834B-1B5C64669F1B}"/>
                </a:ext>
              </a:extLst>
            </p:cNvPr>
            <p:cNvSpPr/>
            <p:nvPr/>
          </p:nvSpPr>
          <p:spPr>
            <a:xfrm>
              <a:off x="-542568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0528;p68">
              <a:extLst>
                <a:ext uri="{FF2B5EF4-FFF2-40B4-BE49-F238E27FC236}">
                  <a16:creationId xmlns:a16="http://schemas.microsoft.com/office/drawing/2014/main" id="{15176191-325B-4AA1-8D5F-BDE8159E603E}"/>
                </a:ext>
              </a:extLst>
            </p:cNvPr>
            <p:cNvSpPr/>
            <p:nvPr/>
          </p:nvSpPr>
          <p:spPr>
            <a:xfrm>
              <a:off x="-543308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90" y="1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0529;p68">
              <a:extLst>
                <a:ext uri="{FF2B5EF4-FFF2-40B4-BE49-F238E27FC236}">
                  <a16:creationId xmlns:a16="http://schemas.microsoft.com/office/drawing/2014/main" id="{699F7B32-DE5F-41E0-A084-B00634E6F17A}"/>
                </a:ext>
              </a:extLst>
            </p:cNvPr>
            <p:cNvSpPr/>
            <p:nvPr/>
          </p:nvSpPr>
          <p:spPr>
            <a:xfrm>
              <a:off x="-54427725" y="2686975"/>
              <a:ext cx="285150" cy="319000"/>
            </a:xfrm>
            <a:custGeom>
              <a:avLst/>
              <a:gdLst/>
              <a:ahLst/>
              <a:cxnLst/>
              <a:rect l="l" t="t" r="r" b="b"/>
              <a:pathLst>
                <a:path w="11406" h="12760" extrusionOk="0">
                  <a:moveTo>
                    <a:pt x="8696" y="756"/>
                  </a:moveTo>
                  <a:cubicBezTo>
                    <a:pt x="9326" y="756"/>
                    <a:pt x="9799" y="1260"/>
                    <a:pt x="9799" y="1859"/>
                  </a:cubicBezTo>
                  <a:lnTo>
                    <a:pt x="9799" y="4883"/>
                  </a:lnTo>
                  <a:cubicBezTo>
                    <a:pt x="9799" y="5072"/>
                    <a:pt x="9641" y="5230"/>
                    <a:pt x="9452" y="5230"/>
                  </a:cubicBezTo>
                  <a:lnTo>
                    <a:pt x="2017" y="5230"/>
                  </a:lnTo>
                  <a:cubicBezTo>
                    <a:pt x="1797" y="5230"/>
                    <a:pt x="1639" y="5072"/>
                    <a:pt x="1639" y="4883"/>
                  </a:cubicBezTo>
                  <a:cubicBezTo>
                    <a:pt x="1608" y="4852"/>
                    <a:pt x="1608" y="1922"/>
                    <a:pt x="1608" y="1859"/>
                  </a:cubicBezTo>
                  <a:cubicBezTo>
                    <a:pt x="1608" y="1229"/>
                    <a:pt x="2112" y="756"/>
                    <a:pt x="2710" y="756"/>
                  </a:cubicBezTo>
                  <a:close/>
                  <a:moveTo>
                    <a:pt x="1608" y="5955"/>
                  </a:moveTo>
                  <a:cubicBezTo>
                    <a:pt x="1734" y="5986"/>
                    <a:pt x="1860" y="6018"/>
                    <a:pt x="1954" y="6018"/>
                  </a:cubicBezTo>
                  <a:lnTo>
                    <a:pt x="2301" y="6018"/>
                  </a:lnTo>
                  <a:lnTo>
                    <a:pt x="2301" y="8317"/>
                  </a:lnTo>
                  <a:cubicBezTo>
                    <a:pt x="2301" y="9105"/>
                    <a:pt x="1986" y="9798"/>
                    <a:pt x="1450" y="10334"/>
                  </a:cubicBezTo>
                  <a:cubicBezTo>
                    <a:pt x="1401" y="10433"/>
                    <a:pt x="1317" y="10480"/>
                    <a:pt x="1225" y="10480"/>
                  </a:cubicBezTo>
                  <a:cubicBezTo>
                    <a:pt x="1142" y="10480"/>
                    <a:pt x="1053" y="10440"/>
                    <a:pt x="977" y="10365"/>
                  </a:cubicBezTo>
                  <a:cubicBezTo>
                    <a:pt x="820" y="10208"/>
                    <a:pt x="820" y="9956"/>
                    <a:pt x="977" y="9830"/>
                  </a:cubicBezTo>
                  <a:cubicBezTo>
                    <a:pt x="1355" y="9452"/>
                    <a:pt x="1608" y="8853"/>
                    <a:pt x="1608" y="8317"/>
                  </a:cubicBezTo>
                  <a:lnTo>
                    <a:pt x="1608" y="5955"/>
                  </a:lnTo>
                  <a:close/>
                  <a:moveTo>
                    <a:pt x="9799" y="5955"/>
                  </a:moveTo>
                  <a:lnTo>
                    <a:pt x="9799" y="6805"/>
                  </a:lnTo>
                  <a:cubicBezTo>
                    <a:pt x="9799" y="8853"/>
                    <a:pt x="9988" y="9420"/>
                    <a:pt x="10429" y="9830"/>
                  </a:cubicBezTo>
                  <a:cubicBezTo>
                    <a:pt x="10618" y="9987"/>
                    <a:pt x="10618" y="10239"/>
                    <a:pt x="10460" y="10365"/>
                  </a:cubicBezTo>
                  <a:cubicBezTo>
                    <a:pt x="10382" y="10444"/>
                    <a:pt x="10287" y="10483"/>
                    <a:pt x="10197" y="10483"/>
                  </a:cubicBezTo>
                  <a:cubicBezTo>
                    <a:pt x="10106" y="10483"/>
                    <a:pt x="10019" y="10444"/>
                    <a:pt x="9956" y="10365"/>
                  </a:cubicBezTo>
                  <a:cubicBezTo>
                    <a:pt x="9389" y="9798"/>
                    <a:pt x="9074" y="9042"/>
                    <a:pt x="9074" y="8317"/>
                  </a:cubicBezTo>
                  <a:lnTo>
                    <a:pt x="9074" y="6018"/>
                  </a:lnTo>
                  <a:lnTo>
                    <a:pt x="9452" y="6018"/>
                  </a:lnTo>
                  <a:cubicBezTo>
                    <a:pt x="9547" y="6018"/>
                    <a:pt x="9704" y="5986"/>
                    <a:pt x="9799" y="5955"/>
                  </a:cubicBezTo>
                  <a:close/>
                  <a:moveTo>
                    <a:pt x="8381" y="6018"/>
                  </a:moveTo>
                  <a:lnTo>
                    <a:pt x="8381" y="8317"/>
                  </a:lnTo>
                  <a:cubicBezTo>
                    <a:pt x="8381" y="8948"/>
                    <a:pt x="8539" y="9515"/>
                    <a:pt x="8822" y="10050"/>
                  </a:cubicBezTo>
                  <a:cubicBezTo>
                    <a:pt x="8224" y="11216"/>
                    <a:pt x="7026" y="11972"/>
                    <a:pt x="5735" y="11972"/>
                  </a:cubicBezTo>
                  <a:cubicBezTo>
                    <a:pt x="4443" y="11972"/>
                    <a:pt x="3246" y="11216"/>
                    <a:pt x="2710" y="10050"/>
                  </a:cubicBezTo>
                  <a:cubicBezTo>
                    <a:pt x="2994" y="9515"/>
                    <a:pt x="3151" y="8916"/>
                    <a:pt x="3151" y="8317"/>
                  </a:cubicBezTo>
                  <a:lnTo>
                    <a:pt x="3151" y="6018"/>
                  </a:lnTo>
                  <a:close/>
                  <a:moveTo>
                    <a:pt x="2710" y="0"/>
                  </a:moveTo>
                  <a:cubicBezTo>
                    <a:pt x="1671" y="0"/>
                    <a:pt x="851" y="819"/>
                    <a:pt x="851" y="1859"/>
                  </a:cubicBezTo>
                  <a:lnTo>
                    <a:pt x="851" y="8317"/>
                  </a:lnTo>
                  <a:cubicBezTo>
                    <a:pt x="851" y="8696"/>
                    <a:pt x="694" y="9042"/>
                    <a:pt x="410" y="9326"/>
                  </a:cubicBezTo>
                  <a:cubicBezTo>
                    <a:pt x="1" y="9767"/>
                    <a:pt x="1" y="10460"/>
                    <a:pt x="410" y="10901"/>
                  </a:cubicBezTo>
                  <a:cubicBezTo>
                    <a:pt x="631" y="11121"/>
                    <a:pt x="922" y="11232"/>
                    <a:pt x="1210" y="11232"/>
                  </a:cubicBezTo>
                  <a:cubicBezTo>
                    <a:pt x="1497" y="11232"/>
                    <a:pt x="1781" y="11121"/>
                    <a:pt x="1986" y="10901"/>
                  </a:cubicBezTo>
                  <a:lnTo>
                    <a:pt x="2143" y="10743"/>
                  </a:lnTo>
                  <a:cubicBezTo>
                    <a:pt x="2868" y="11972"/>
                    <a:pt x="4191" y="12760"/>
                    <a:pt x="5672" y="12760"/>
                  </a:cubicBezTo>
                  <a:cubicBezTo>
                    <a:pt x="7152" y="12760"/>
                    <a:pt x="8444" y="11972"/>
                    <a:pt x="9169" y="10743"/>
                  </a:cubicBezTo>
                  <a:cubicBezTo>
                    <a:pt x="9200" y="10838"/>
                    <a:pt x="9295" y="10869"/>
                    <a:pt x="9326" y="10901"/>
                  </a:cubicBezTo>
                  <a:cubicBezTo>
                    <a:pt x="9547" y="11121"/>
                    <a:pt x="9830" y="11232"/>
                    <a:pt x="10114" y="11232"/>
                  </a:cubicBezTo>
                  <a:cubicBezTo>
                    <a:pt x="10397" y="11232"/>
                    <a:pt x="10681" y="11121"/>
                    <a:pt x="10901" y="10901"/>
                  </a:cubicBezTo>
                  <a:cubicBezTo>
                    <a:pt x="11406" y="10460"/>
                    <a:pt x="11406" y="9767"/>
                    <a:pt x="10964" y="9326"/>
                  </a:cubicBezTo>
                  <a:cubicBezTo>
                    <a:pt x="10744" y="9105"/>
                    <a:pt x="10555" y="8727"/>
                    <a:pt x="10555" y="6805"/>
                  </a:cubicBezTo>
                  <a:lnTo>
                    <a:pt x="10555" y="1859"/>
                  </a:lnTo>
                  <a:cubicBezTo>
                    <a:pt x="10555" y="819"/>
                    <a:pt x="9704" y="0"/>
                    <a:pt x="8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0530;p68">
              <a:extLst>
                <a:ext uri="{FF2B5EF4-FFF2-40B4-BE49-F238E27FC236}">
                  <a16:creationId xmlns:a16="http://schemas.microsoft.com/office/drawing/2014/main" id="{AE868D2A-886C-4E8D-A53C-B5AC2A6E7554}"/>
                </a:ext>
              </a:extLst>
            </p:cNvPr>
            <p:cNvSpPr/>
            <p:nvPr/>
          </p:nvSpPr>
          <p:spPr>
            <a:xfrm>
              <a:off x="-54330850" y="2717875"/>
              <a:ext cx="93750" cy="85425"/>
            </a:xfrm>
            <a:custGeom>
              <a:avLst/>
              <a:gdLst/>
              <a:ahLst/>
              <a:cxnLst/>
              <a:rect l="l" t="t" r="r" b="b"/>
              <a:pathLst>
                <a:path w="3750" h="3417" extrusionOk="0">
                  <a:moveTo>
                    <a:pt x="1828" y="1285"/>
                  </a:moveTo>
                  <a:lnTo>
                    <a:pt x="1891" y="1474"/>
                  </a:lnTo>
                  <a:cubicBezTo>
                    <a:pt x="1954" y="1600"/>
                    <a:pt x="2049" y="1663"/>
                    <a:pt x="2175" y="1663"/>
                  </a:cubicBezTo>
                  <a:lnTo>
                    <a:pt x="2364" y="1726"/>
                  </a:lnTo>
                  <a:lnTo>
                    <a:pt x="2206" y="1883"/>
                  </a:lnTo>
                  <a:cubicBezTo>
                    <a:pt x="2143" y="1946"/>
                    <a:pt x="2112" y="2072"/>
                    <a:pt x="2112" y="2198"/>
                  </a:cubicBezTo>
                  <a:lnTo>
                    <a:pt x="2143" y="2387"/>
                  </a:lnTo>
                  <a:lnTo>
                    <a:pt x="1954" y="2293"/>
                  </a:lnTo>
                  <a:cubicBezTo>
                    <a:pt x="1891" y="2277"/>
                    <a:pt x="1828" y="2269"/>
                    <a:pt x="1765" y="2269"/>
                  </a:cubicBezTo>
                  <a:cubicBezTo>
                    <a:pt x="1702" y="2269"/>
                    <a:pt x="1639" y="2277"/>
                    <a:pt x="1576" y="2293"/>
                  </a:cubicBezTo>
                  <a:lnTo>
                    <a:pt x="1387" y="2387"/>
                  </a:lnTo>
                  <a:lnTo>
                    <a:pt x="1450" y="2198"/>
                  </a:lnTo>
                  <a:cubicBezTo>
                    <a:pt x="1482" y="2072"/>
                    <a:pt x="1450" y="1946"/>
                    <a:pt x="1324" y="1883"/>
                  </a:cubicBezTo>
                  <a:lnTo>
                    <a:pt x="1167" y="1726"/>
                  </a:lnTo>
                  <a:lnTo>
                    <a:pt x="1482" y="1663"/>
                  </a:lnTo>
                  <a:cubicBezTo>
                    <a:pt x="1576" y="1663"/>
                    <a:pt x="1702" y="1600"/>
                    <a:pt x="1734" y="1474"/>
                  </a:cubicBezTo>
                  <a:lnTo>
                    <a:pt x="1828" y="1285"/>
                  </a:lnTo>
                  <a:close/>
                  <a:moveTo>
                    <a:pt x="1887" y="1"/>
                  </a:moveTo>
                  <a:cubicBezTo>
                    <a:pt x="1749" y="1"/>
                    <a:pt x="1608" y="72"/>
                    <a:pt x="1545" y="213"/>
                  </a:cubicBezTo>
                  <a:lnTo>
                    <a:pt x="1198" y="938"/>
                  </a:lnTo>
                  <a:lnTo>
                    <a:pt x="442" y="1033"/>
                  </a:lnTo>
                  <a:cubicBezTo>
                    <a:pt x="127" y="1096"/>
                    <a:pt x="1" y="1474"/>
                    <a:pt x="253" y="1663"/>
                  </a:cubicBezTo>
                  <a:lnTo>
                    <a:pt x="757" y="2230"/>
                  </a:lnTo>
                  <a:lnTo>
                    <a:pt x="631" y="2986"/>
                  </a:lnTo>
                  <a:cubicBezTo>
                    <a:pt x="607" y="3229"/>
                    <a:pt x="789" y="3416"/>
                    <a:pt x="1004" y="3416"/>
                  </a:cubicBezTo>
                  <a:cubicBezTo>
                    <a:pt x="1067" y="3416"/>
                    <a:pt x="1133" y="3400"/>
                    <a:pt x="1198" y="3364"/>
                  </a:cubicBezTo>
                  <a:lnTo>
                    <a:pt x="1860" y="3017"/>
                  </a:lnTo>
                  <a:lnTo>
                    <a:pt x="2521" y="3364"/>
                  </a:lnTo>
                  <a:cubicBezTo>
                    <a:pt x="2586" y="3400"/>
                    <a:pt x="2652" y="3416"/>
                    <a:pt x="2715" y="3416"/>
                  </a:cubicBezTo>
                  <a:cubicBezTo>
                    <a:pt x="2930" y="3416"/>
                    <a:pt x="3113" y="3229"/>
                    <a:pt x="3088" y="2986"/>
                  </a:cubicBezTo>
                  <a:lnTo>
                    <a:pt x="2962" y="2230"/>
                  </a:lnTo>
                  <a:lnTo>
                    <a:pt x="3529" y="1663"/>
                  </a:lnTo>
                  <a:cubicBezTo>
                    <a:pt x="3750" y="1474"/>
                    <a:pt x="3624" y="1096"/>
                    <a:pt x="3309" y="1033"/>
                  </a:cubicBezTo>
                  <a:lnTo>
                    <a:pt x="2584" y="938"/>
                  </a:lnTo>
                  <a:lnTo>
                    <a:pt x="2206" y="213"/>
                  </a:lnTo>
                  <a:cubicBezTo>
                    <a:pt x="2159" y="72"/>
                    <a:pt x="2025" y="1"/>
                    <a:pt x="1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10531;p68">
            <a:extLst>
              <a:ext uri="{FF2B5EF4-FFF2-40B4-BE49-F238E27FC236}">
                <a16:creationId xmlns:a16="http://schemas.microsoft.com/office/drawing/2014/main" id="{1FC6F8AE-5BC4-4077-8A21-0CB510EF940D}"/>
              </a:ext>
            </a:extLst>
          </p:cNvPr>
          <p:cNvGrpSpPr/>
          <p:nvPr/>
        </p:nvGrpSpPr>
        <p:grpSpPr>
          <a:xfrm>
            <a:off x="7533634" y="2912163"/>
            <a:ext cx="359303" cy="359984"/>
            <a:chOff x="-52513800" y="1903475"/>
            <a:chExt cx="316650" cy="317250"/>
          </a:xfrm>
          <a:solidFill>
            <a:srgbClr val="000400"/>
          </a:solidFill>
        </p:grpSpPr>
        <p:sp>
          <p:nvSpPr>
            <p:cNvPr id="743" name="Google Shape;10532;p68">
              <a:extLst>
                <a:ext uri="{FF2B5EF4-FFF2-40B4-BE49-F238E27FC236}">
                  <a16:creationId xmlns:a16="http://schemas.microsoft.com/office/drawing/2014/main" id="{8F5A7586-771C-4E69-B20E-C1AF9A7197E8}"/>
                </a:ext>
              </a:extLst>
            </p:cNvPr>
            <p:cNvSpPr/>
            <p:nvPr/>
          </p:nvSpPr>
          <p:spPr>
            <a:xfrm>
              <a:off x="-523917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1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8" y="465"/>
                    <a:pt x="2898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0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0533;p68">
              <a:extLst>
                <a:ext uri="{FF2B5EF4-FFF2-40B4-BE49-F238E27FC236}">
                  <a16:creationId xmlns:a16="http://schemas.microsoft.com/office/drawing/2014/main" id="{6228A4C6-D2F2-4B45-8E85-EDEB2BBF53A0}"/>
                </a:ext>
              </a:extLst>
            </p:cNvPr>
            <p:cNvSpPr/>
            <p:nvPr/>
          </p:nvSpPr>
          <p:spPr>
            <a:xfrm>
              <a:off x="-52513800" y="1903475"/>
              <a:ext cx="316650" cy="317250"/>
            </a:xfrm>
            <a:custGeom>
              <a:avLst/>
              <a:gdLst/>
              <a:ahLst/>
              <a:cxnLst/>
              <a:rect l="l" t="t" r="r" b="b"/>
              <a:pathLst>
                <a:path w="12666" h="12690" extrusionOk="0">
                  <a:moveTo>
                    <a:pt x="6333" y="781"/>
                  </a:moveTo>
                  <a:lnTo>
                    <a:pt x="11500" y="3332"/>
                  </a:lnTo>
                  <a:lnTo>
                    <a:pt x="10082" y="4057"/>
                  </a:lnTo>
                  <a:lnTo>
                    <a:pt x="9641" y="3175"/>
                  </a:lnTo>
                  <a:cubicBezTo>
                    <a:pt x="9547" y="3049"/>
                    <a:pt x="9452" y="2986"/>
                    <a:pt x="9326" y="2986"/>
                  </a:cubicBezTo>
                  <a:lnTo>
                    <a:pt x="3309" y="2986"/>
                  </a:lnTo>
                  <a:cubicBezTo>
                    <a:pt x="3151" y="2986"/>
                    <a:pt x="3025" y="3049"/>
                    <a:pt x="2994" y="3175"/>
                  </a:cubicBezTo>
                  <a:lnTo>
                    <a:pt x="2553" y="4057"/>
                  </a:lnTo>
                  <a:lnTo>
                    <a:pt x="1167" y="3332"/>
                  </a:lnTo>
                  <a:lnTo>
                    <a:pt x="6333" y="781"/>
                  </a:lnTo>
                  <a:close/>
                  <a:moveTo>
                    <a:pt x="9043" y="3742"/>
                  </a:moveTo>
                  <a:lnTo>
                    <a:pt x="9389" y="4467"/>
                  </a:lnTo>
                  <a:lnTo>
                    <a:pt x="3151" y="4467"/>
                  </a:lnTo>
                  <a:lnTo>
                    <a:pt x="3498" y="3742"/>
                  </a:lnTo>
                  <a:close/>
                  <a:moveTo>
                    <a:pt x="9673" y="5223"/>
                  </a:moveTo>
                  <a:lnTo>
                    <a:pt x="9673" y="6105"/>
                  </a:lnTo>
                  <a:cubicBezTo>
                    <a:pt x="9547" y="6042"/>
                    <a:pt x="9452" y="6010"/>
                    <a:pt x="9326" y="6010"/>
                  </a:cubicBezTo>
                  <a:lnTo>
                    <a:pt x="7782" y="6010"/>
                  </a:lnTo>
                  <a:cubicBezTo>
                    <a:pt x="7310" y="6010"/>
                    <a:pt x="6869" y="6325"/>
                    <a:pt x="6743" y="6766"/>
                  </a:cubicBezTo>
                  <a:lnTo>
                    <a:pt x="5861" y="6766"/>
                  </a:lnTo>
                  <a:cubicBezTo>
                    <a:pt x="5703" y="6325"/>
                    <a:pt x="5325" y="6010"/>
                    <a:pt x="4790" y="6010"/>
                  </a:cubicBezTo>
                  <a:lnTo>
                    <a:pt x="3277" y="6010"/>
                  </a:lnTo>
                  <a:cubicBezTo>
                    <a:pt x="3151" y="6010"/>
                    <a:pt x="2994" y="6042"/>
                    <a:pt x="2899" y="6105"/>
                  </a:cubicBezTo>
                  <a:lnTo>
                    <a:pt x="2899" y="5223"/>
                  </a:lnTo>
                  <a:close/>
                  <a:moveTo>
                    <a:pt x="4821" y="6766"/>
                  </a:moveTo>
                  <a:cubicBezTo>
                    <a:pt x="5042" y="6766"/>
                    <a:pt x="5199" y="6924"/>
                    <a:pt x="5199" y="7113"/>
                  </a:cubicBezTo>
                  <a:cubicBezTo>
                    <a:pt x="5199" y="7743"/>
                    <a:pt x="4664" y="8216"/>
                    <a:pt x="4096" y="8216"/>
                  </a:cubicBezTo>
                  <a:lnTo>
                    <a:pt x="3309" y="8216"/>
                  </a:lnTo>
                  <a:cubicBezTo>
                    <a:pt x="3088" y="8216"/>
                    <a:pt x="2931" y="8058"/>
                    <a:pt x="2931" y="7869"/>
                  </a:cubicBezTo>
                  <a:lnTo>
                    <a:pt x="2931" y="7113"/>
                  </a:lnTo>
                  <a:cubicBezTo>
                    <a:pt x="2931" y="6924"/>
                    <a:pt x="3088" y="6766"/>
                    <a:pt x="3309" y="6766"/>
                  </a:cubicBezTo>
                  <a:close/>
                  <a:moveTo>
                    <a:pt x="9326" y="6766"/>
                  </a:moveTo>
                  <a:cubicBezTo>
                    <a:pt x="9515" y="6766"/>
                    <a:pt x="9673" y="6924"/>
                    <a:pt x="9673" y="7113"/>
                  </a:cubicBezTo>
                  <a:lnTo>
                    <a:pt x="9673" y="7869"/>
                  </a:lnTo>
                  <a:cubicBezTo>
                    <a:pt x="9673" y="8058"/>
                    <a:pt x="9515" y="8216"/>
                    <a:pt x="9326" y="8216"/>
                  </a:cubicBezTo>
                  <a:lnTo>
                    <a:pt x="8570" y="8216"/>
                  </a:lnTo>
                  <a:cubicBezTo>
                    <a:pt x="7940" y="8216"/>
                    <a:pt x="7436" y="7712"/>
                    <a:pt x="7436" y="7113"/>
                  </a:cubicBezTo>
                  <a:cubicBezTo>
                    <a:pt x="7436" y="6924"/>
                    <a:pt x="7593" y="6766"/>
                    <a:pt x="7782" y="6766"/>
                  </a:cubicBezTo>
                  <a:close/>
                  <a:moveTo>
                    <a:pt x="2206" y="6766"/>
                  </a:moveTo>
                  <a:lnTo>
                    <a:pt x="2206" y="8247"/>
                  </a:lnTo>
                  <a:cubicBezTo>
                    <a:pt x="1765" y="8247"/>
                    <a:pt x="1450" y="7901"/>
                    <a:pt x="1450" y="7523"/>
                  </a:cubicBezTo>
                  <a:cubicBezTo>
                    <a:pt x="1450" y="7113"/>
                    <a:pt x="1765" y="6766"/>
                    <a:pt x="2206" y="6766"/>
                  </a:cubicBezTo>
                  <a:close/>
                  <a:moveTo>
                    <a:pt x="10429" y="6766"/>
                  </a:moveTo>
                  <a:cubicBezTo>
                    <a:pt x="10870" y="6766"/>
                    <a:pt x="11185" y="7082"/>
                    <a:pt x="11185" y="7523"/>
                  </a:cubicBezTo>
                  <a:cubicBezTo>
                    <a:pt x="11185" y="7901"/>
                    <a:pt x="10807" y="8247"/>
                    <a:pt x="10429" y="8247"/>
                  </a:cubicBezTo>
                  <a:lnTo>
                    <a:pt x="10429" y="6766"/>
                  </a:lnTo>
                  <a:close/>
                  <a:moveTo>
                    <a:pt x="6680" y="7523"/>
                  </a:moveTo>
                  <a:cubicBezTo>
                    <a:pt x="6774" y="7869"/>
                    <a:pt x="6932" y="8184"/>
                    <a:pt x="7184" y="8468"/>
                  </a:cubicBezTo>
                  <a:cubicBezTo>
                    <a:pt x="7562" y="8814"/>
                    <a:pt x="8035" y="9003"/>
                    <a:pt x="8539" y="9003"/>
                  </a:cubicBezTo>
                  <a:lnTo>
                    <a:pt x="9295" y="9003"/>
                  </a:lnTo>
                  <a:cubicBezTo>
                    <a:pt x="9389" y="9003"/>
                    <a:pt x="9515" y="8972"/>
                    <a:pt x="9641" y="8940"/>
                  </a:cubicBezTo>
                  <a:lnTo>
                    <a:pt x="9641" y="8940"/>
                  </a:lnTo>
                  <a:cubicBezTo>
                    <a:pt x="9515" y="10610"/>
                    <a:pt x="8066" y="11965"/>
                    <a:pt x="6302" y="11965"/>
                  </a:cubicBezTo>
                  <a:cubicBezTo>
                    <a:pt x="4506" y="11965"/>
                    <a:pt x="3088" y="10610"/>
                    <a:pt x="2899" y="8940"/>
                  </a:cubicBezTo>
                  <a:lnTo>
                    <a:pt x="2899" y="8940"/>
                  </a:lnTo>
                  <a:cubicBezTo>
                    <a:pt x="3025" y="8972"/>
                    <a:pt x="3151" y="9003"/>
                    <a:pt x="3246" y="9003"/>
                  </a:cubicBezTo>
                  <a:lnTo>
                    <a:pt x="4033" y="9003"/>
                  </a:lnTo>
                  <a:cubicBezTo>
                    <a:pt x="4947" y="9003"/>
                    <a:pt x="5703" y="8373"/>
                    <a:pt x="5861" y="7523"/>
                  </a:cubicBezTo>
                  <a:close/>
                  <a:moveTo>
                    <a:pt x="6310" y="1"/>
                  </a:moveTo>
                  <a:cubicBezTo>
                    <a:pt x="6255" y="1"/>
                    <a:pt x="6207" y="9"/>
                    <a:pt x="6176" y="24"/>
                  </a:cubicBezTo>
                  <a:lnTo>
                    <a:pt x="190" y="3017"/>
                  </a:lnTo>
                  <a:cubicBezTo>
                    <a:pt x="64" y="3112"/>
                    <a:pt x="1" y="3206"/>
                    <a:pt x="1" y="3332"/>
                  </a:cubicBezTo>
                  <a:cubicBezTo>
                    <a:pt x="1" y="3490"/>
                    <a:pt x="64" y="3616"/>
                    <a:pt x="190" y="3647"/>
                  </a:cubicBezTo>
                  <a:lnTo>
                    <a:pt x="2238" y="4656"/>
                  </a:lnTo>
                  <a:cubicBezTo>
                    <a:pt x="2238" y="4719"/>
                    <a:pt x="2206" y="4750"/>
                    <a:pt x="2206" y="4782"/>
                  </a:cubicBezTo>
                  <a:lnTo>
                    <a:pt x="2206" y="5979"/>
                  </a:lnTo>
                  <a:cubicBezTo>
                    <a:pt x="1356" y="5979"/>
                    <a:pt x="694" y="6640"/>
                    <a:pt x="694" y="7460"/>
                  </a:cubicBezTo>
                  <a:cubicBezTo>
                    <a:pt x="694" y="8279"/>
                    <a:pt x="1356" y="8972"/>
                    <a:pt x="2206" y="8972"/>
                  </a:cubicBezTo>
                  <a:cubicBezTo>
                    <a:pt x="2395" y="11051"/>
                    <a:pt x="4159" y="12689"/>
                    <a:pt x="6302" y="12689"/>
                  </a:cubicBezTo>
                  <a:cubicBezTo>
                    <a:pt x="8413" y="12689"/>
                    <a:pt x="10240" y="11051"/>
                    <a:pt x="10397" y="8972"/>
                  </a:cubicBezTo>
                  <a:cubicBezTo>
                    <a:pt x="11217" y="8972"/>
                    <a:pt x="11878" y="8279"/>
                    <a:pt x="11878" y="7460"/>
                  </a:cubicBezTo>
                  <a:cubicBezTo>
                    <a:pt x="11878" y="6640"/>
                    <a:pt x="11217" y="5979"/>
                    <a:pt x="10397" y="5979"/>
                  </a:cubicBezTo>
                  <a:lnTo>
                    <a:pt x="10397" y="4782"/>
                  </a:lnTo>
                  <a:cubicBezTo>
                    <a:pt x="10397" y="4750"/>
                    <a:pt x="10397" y="4719"/>
                    <a:pt x="10334" y="4656"/>
                  </a:cubicBezTo>
                  <a:lnTo>
                    <a:pt x="11847" y="3931"/>
                  </a:lnTo>
                  <a:lnTo>
                    <a:pt x="11847" y="6357"/>
                  </a:lnTo>
                  <a:cubicBezTo>
                    <a:pt x="11847" y="6546"/>
                    <a:pt x="12004" y="6703"/>
                    <a:pt x="12193" y="6703"/>
                  </a:cubicBezTo>
                  <a:cubicBezTo>
                    <a:pt x="12382" y="6703"/>
                    <a:pt x="12540" y="6546"/>
                    <a:pt x="12540" y="6357"/>
                  </a:cubicBezTo>
                  <a:lnTo>
                    <a:pt x="12540" y="3332"/>
                  </a:lnTo>
                  <a:lnTo>
                    <a:pt x="12666" y="3332"/>
                  </a:lnTo>
                  <a:cubicBezTo>
                    <a:pt x="12666" y="3206"/>
                    <a:pt x="12603" y="3049"/>
                    <a:pt x="12477" y="3017"/>
                  </a:cubicBezTo>
                  <a:lnTo>
                    <a:pt x="6491" y="24"/>
                  </a:lnTo>
                  <a:cubicBezTo>
                    <a:pt x="6428" y="9"/>
                    <a:pt x="6365" y="1"/>
                    <a:pt x="6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10534;p68">
            <a:extLst>
              <a:ext uri="{FF2B5EF4-FFF2-40B4-BE49-F238E27FC236}">
                <a16:creationId xmlns:a16="http://schemas.microsoft.com/office/drawing/2014/main" id="{E91B53B6-8F6B-42E5-8B8A-8D41898D6965}"/>
              </a:ext>
            </a:extLst>
          </p:cNvPr>
          <p:cNvGrpSpPr/>
          <p:nvPr/>
        </p:nvGrpSpPr>
        <p:grpSpPr>
          <a:xfrm>
            <a:off x="7543464" y="3364520"/>
            <a:ext cx="339644" cy="360182"/>
            <a:chOff x="-52505925" y="2295525"/>
            <a:chExt cx="299325" cy="317425"/>
          </a:xfrm>
          <a:solidFill>
            <a:srgbClr val="000400"/>
          </a:solidFill>
        </p:grpSpPr>
        <p:sp>
          <p:nvSpPr>
            <p:cNvPr id="746" name="Google Shape;10535;p68">
              <a:extLst>
                <a:ext uri="{FF2B5EF4-FFF2-40B4-BE49-F238E27FC236}">
                  <a16:creationId xmlns:a16="http://schemas.microsoft.com/office/drawing/2014/main" id="{E75E3D6D-0BAA-42BB-892F-F2D400BC3DE8}"/>
                </a:ext>
              </a:extLst>
            </p:cNvPr>
            <p:cNvSpPr/>
            <p:nvPr/>
          </p:nvSpPr>
          <p:spPr>
            <a:xfrm>
              <a:off x="-52401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0" y="465"/>
                    <a:pt x="2930" y="244"/>
                    <a:pt x="2773" y="118"/>
                  </a:cubicBezTo>
                  <a:cubicBezTo>
                    <a:pt x="2710" y="55"/>
                    <a:pt x="2615" y="24"/>
                    <a:pt x="2517" y="24"/>
                  </a:cubicBezTo>
                  <a:cubicBezTo>
                    <a:pt x="2418" y="24"/>
                    <a:pt x="2316" y="55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0536;p68">
              <a:extLst>
                <a:ext uri="{FF2B5EF4-FFF2-40B4-BE49-F238E27FC236}">
                  <a16:creationId xmlns:a16="http://schemas.microsoft.com/office/drawing/2014/main" id="{CF8C37C8-47CC-4359-B833-DE6C9F113B55}"/>
                </a:ext>
              </a:extLst>
            </p:cNvPr>
            <p:cNvSpPr/>
            <p:nvPr/>
          </p:nvSpPr>
          <p:spPr>
            <a:xfrm>
              <a:off x="-524114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0537;p68">
              <a:extLst>
                <a:ext uri="{FF2B5EF4-FFF2-40B4-BE49-F238E27FC236}">
                  <a16:creationId xmlns:a16="http://schemas.microsoft.com/office/drawing/2014/main" id="{01AA7DFA-8529-47B9-887B-79DB6776FDC8}"/>
                </a:ext>
              </a:extLst>
            </p:cNvPr>
            <p:cNvSpPr/>
            <p:nvPr/>
          </p:nvSpPr>
          <p:spPr>
            <a:xfrm>
              <a:off x="-52336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0538;p68">
              <a:extLst>
                <a:ext uri="{FF2B5EF4-FFF2-40B4-BE49-F238E27FC236}">
                  <a16:creationId xmlns:a16="http://schemas.microsoft.com/office/drawing/2014/main" id="{84C2DC24-6183-4C70-AF9C-E9D3366FCEAA}"/>
                </a:ext>
              </a:extLst>
            </p:cNvPr>
            <p:cNvSpPr/>
            <p:nvPr/>
          </p:nvSpPr>
          <p:spPr>
            <a:xfrm>
              <a:off x="-52505925" y="2295525"/>
              <a:ext cx="299325" cy="317425"/>
            </a:xfrm>
            <a:custGeom>
              <a:avLst/>
              <a:gdLst/>
              <a:ahLst/>
              <a:cxnLst/>
              <a:rect l="l" t="t" r="r" b="b"/>
              <a:pathLst>
                <a:path w="11973" h="12697" extrusionOk="0">
                  <a:moveTo>
                    <a:pt x="8046" y="1489"/>
                  </a:moveTo>
                  <a:cubicBezTo>
                    <a:pt x="8121" y="1489"/>
                    <a:pt x="8192" y="1497"/>
                    <a:pt x="8255" y="1513"/>
                  </a:cubicBezTo>
                  <a:cubicBezTo>
                    <a:pt x="8224" y="1639"/>
                    <a:pt x="8224" y="1765"/>
                    <a:pt x="8224" y="1859"/>
                  </a:cubicBezTo>
                  <a:lnTo>
                    <a:pt x="8224" y="2080"/>
                  </a:lnTo>
                  <a:cubicBezTo>
                    <a:pt x="7909" y="1828"/>
                    <a:pt x="7499" y="1670"/>
                    <a:pt x="7121" y="1607"/>
                  </a:cubicBezTo>
                  <a:cubicBezTo>
                    <a:pt x="7341" y="1513"/>
                    <a:pt x="7594" y="1513"/>
                    <a:pt x="7814" y="1513"/>
                  </a:cubicBezTo>
                  <a:cubicBezTo>
                    <a:pt x="7893" y="1497"/>
                    <a:pt x="7972" y="1489"/>
                    <a:pt x="8046" y="1489"/>
                  </a:cubicBezTo>
                  <a:close/>
                  <a:moveTo>
                    <a:pt x="9326" y="914"/>
                  </a:moveTo>
                  <a:cubicBezTo>
                    <a:pt x="9484" y="1071"/>
                    <a:pt x="9610" y="1261"/>
                    <a:pt x="9673" y="1544"/>
                  </a:cubicBezTo>
                  <a:cubicBezTo>
                    <a:pt x="9452" y="1796"/>
                    <a:pt x="9232" y="2111"/>
                    <a:pt x="9137" y="2458"/>
                  </a:cubicBezTo>
                  <a:cubicBezTo>
                    <a:pt x="9043" y="2269"/>
                    <a:pt x="8980" y="2080"/>
                    <a:pt x="8980" y="1859"/>
                  </a:cubicBezTo>
                  <a:cubicBezTo>
                    <a:pt x="8980" y="1513"/>
                    <a:pt x="9137" y="1198"/>
                    <a:pt x="9326" y="914"/>
                  </a:cubicBezTo>
                  <a:close/>
                  <a:moveTo>
                    <a:pt x="11122" y="1513"/>
                  </a:moveTo>
                  <a:lnTo>
                    <a:pt x="11122" y="1513"/>
                  </a:lnTo>
                  <a:cubicBezTo>
                    <a:pt x="11028" y="2174"/>
                    <a:pt x="10460" y="2741"/>
                    <a:pt x="9767" y="2899"/>
                  </a:cubicBezTo>
                  <a:cubicBezTo>
                    <a:pt x="9925" y="2174"/>
                    <a:pt x="10460" y="1670"/>
                    <a:pt x="11122" y="1513"/>
                  </a:cubicBezTo>
                  <a:close/>
                  <a:moveTo>
                    <a:pt x="6365" y="2237"/>
                  </a:moveTo>
                  <a:cubicBezTo>
                    <a:pt x="7404" y="2237"/>
                    <a:pt x="8287" y="2836"/>
                    <a:pt x="8728" y="3718"/>
                  </a:cubicBezTo>
                  <a:lnTo>
                    <a:pt x="8602" y="3718"/>
                  </a:lnTo>
                  <a:cubicBezTo>
                    <a:pt x="7972" y="3718"/>
                    <a:pt x="7499" y="4222"/>
                    <a:pt x="7499" y="4821"/>
                  </a:cubicBezTo>
                  <a:lnTo>
                    <a:pt x="7499" y="5167"/>
                  </a:lnTo>
                  <a:lnTo>
                    <a:pt x="3025" y="5167"/>
                  </a:lnTo>
                  <a:cubicBezTo>
                    <a:pt x="2206" y="5167"/>
                    <a:pt x="1513" y="4506"/>
                    <a:pt x="1513" y="3686"/>
                  </a:cubicBezTo>
                  <a:cubicBezTo>
                    <a:pt x="1513" y="2899"/>
                    <a:pt x="2206" y="2237"/>
                    <a:pt x="3025" y="2237"/>
                  </a:cubicBezTo>
                  <a:close/>
                  <a:moveTo>
                    <a:pt x="10397" y="3497"/>
                  </a:moveTo>
                  <a:cubicBezTo>
                    <a:pt x="10429" y="3686"/>
                    <a:pt x="10460" y="3875"/>
                    <a:pt x="10460" y="4064"/>
                  </a:cubicBezTo>
                  <a:cubicBezTo>
                    <a:pt x="10460" y="4537"/>
                    <a:pt x="10334" y="4978"/>
                    <a:pt x="10114" y="5388"/>
                  </a:cubicBezTo>
                  <a:cubicBezTo>
                    <a:pt x="9956" y="5608"/>
                    <a:pt x="10145" y="5923"/>
                    <a:pt x="10429" y="5923"/>
                  </a:cubicBezTo>
                  <a:lnTo>
                    <a:pt x="10460" y="5923"/>
                  </a:lnTo>
                  <a:cubicBezTo>
                    <a:pt x="10870" y="5923"/>
                    <a:pt x="11217" y="6238"/>
                    <a:pt x="11217" y="6679"/>
                  </a:cubicBezTo>
                  <a:cubicBezTo>
                    <a:pt x="11217" y="7120"/>
                    <a:pt x="10902" y="7435"/>
                    <a:pt x="10460" y="7435"/>
                  </a:cubicBezTo>
                  <a:lnTo>
                    <a:pt x="9704" y="7435"/>
                  </a:lnTo>
                  <a:lnTo>
                    <a:pt x="9704" y="4821"/>
                  </a:lnTo>
                  <a:cubicBezTo>
                    <a:pt x="9704" y="4443"/>
                    <a:pt x="9641" y="4033"/>
                    <a:pt x="9515" y="3686"/>
                  </a:cubicBezTo>
                  <a:cubicBezTo>
                    <a:pt x="9830" y="3655"/>
                    <a:pt x="10114" y="3592"/>
                    <a:pt x="10397" y="3497"/>
                  </a:cubicBezTo>
                  <a:close/>
                  <a:moveTo>
                    <a:pt x="1513" y="6679"/>
                  </a:moveTo>
                  <a:lnTo>
                    <a:pt x="1513" y="8160"/>
                  </a:lnTo>
                  <a:cubicBezTo>
                    <a:pt x="1104" y="8160"/>
                    <a:pt x="789" y="7845"/>
                    <a:pt x="789" y="7435"/>
                  </a:cubicBezTo>
                  <a:cubicBezTo>
                    <a:pt x="789" y="7026"/>
                    <a:pt x="1135" y="6679"/>
                    <a:pt x="1513" y="6679"/>
                  </a:cubicBezTo>
                  <a:close/>
                  <a:moveTo>
                    <a:pt x="8570" y="4474"/>
                  </a:moveTo>
                  <a:cubicBezTo>
                    <a:pt x="8759" y="4474"/>
                    <a:pt x="8917" y="4632"/>
                    <a:pt x="8917" y="4821"/>
                  </a:cubicBezTo>
                  <a:cubicBezTo>
                    <a:pt x="8980" y="4978"/>
                    <a:pt x="8980" y="8412"/>
                    <a:pt x="8980" y="8570"/>
                  </a:cubicBezTo>
                  <a:cubicBezTo>
                    <a:pt x="8980" y="10460"/>
                    <a:pt x="7467" y="11972"/>
                    <a:pt x="5609" y="11972"/>
                  </a:cubicBezTo>
                  <a:cubicBezTo>
                    <a:pt x="3781" y="11972"/>
                    <a:pt x="2269" y="10460"/>
                    <a:pt x="2269" y="8570"/>
                  </a:cubicBezTo>
                  <a:lnTo>
                    <a:pt x="2269" y="5797"/>
                  </a:lnTo>
                  <a:cubicBezTo>
                    <a:pt x="2521" y="5892"/>
                    <a:pt x="2742" y="5923"/>
                    <a:pt x="3025" y="5923"/>
                  </a:cubicBezTo>
                  <a:lnTo>
                    <a:pt x="7877" y="5923"/>
                  </a:lnTo>
                  <a:cubicBezTo>
                    <a:pt x="8066" y="5923"/>
                    <a:pt x="8224" y="5766"/>
                    <a:pt x="8224" y="5577"/>
                  </a:cubicBezTo>
                  <a:lnTo>
                    <a:pt x="8224" y="4821"/>
                  </a:lnTo>
                  <a:cubicBezTo>
                    <a:pt x="8224" y="4632"/>
                    <a:pt x="8381" y="4474"/>
                    <a:pt x="8570" y="4474"/>
                  </a:cubicBezTo>
                  <a:close/>
                  <a:moveTo>
                    <a:pt x="9358" y="0"/>
                  </a:moveTo>
                  <a:cubicBezTo>
                    <a:pt x="9271" y="0"/>
                    <a:pt x="9185" y="32"/>
                    <a:pt x="9106" y="95"/>
                  </a:cubicBezTo>
                  <a:cubicBezTo>
                    <a:pt x="9043" y="95"/>
                    <a:pt x="8791" y="378"/>
                    <a:pt x="8539" y="819"/>
                  </a:cubicBezTo>
                  <a:cubicBezTo>
                    <a:pt x="8318" y="756"/>
                    <a:pt x="8098" y="725"/>
                    <a:pt x="7877" y="725"/>
                  </a:cubicBezTo>
                  <a:cubicBezTo>
                    <a:pt x="7089" y="725"/>
                    <a:pt x="6365" y="1008"/>
                    <a:pt x="5735" y="1481"/>
                  </a:cubicBezTo>
                  <a:lnTo>
                    <a:pt x="2994" y="1481"/>
                  </a:lnTo>
                  <a:cubicBezTo>
                    <a:pt x="1765" y="1481"/>
                    <a:pt x="757" y="2458"/>
                    <a:pt x="757" y="3718"/>
                  </a:cubicBezTo>
                  <a:cubicBezTo>
                    <a:pt x="757" y="4379"/>
                    <a:pt x="1072" y="5010"/>
                    <a:pt x="1545" y="5419"/>
                  </a:cubicBezTo>
                  <a:cubicBezTo>
                    <a:pt x="1482" y="5451"/>
                    <a:pt x="1482" y="5545"/>
                    <a:pt x="1482" y="5577"/>
                  </a:cubicBezTo>
                  <a:lnTo>
                    <a:pt x="1482" y="5923"/>
                  </a:lnTo>
                  <a:cubicBezTo>
                    <a:pt x="662" y="5923"/>
                    <a:pt x="1" y="6585"/>
                    <a:pt x="1" y="7435"/>
                  </a:cubicBezTo>
                  <a:cubicBezTo>
                    <a:pt x="1" y="8255"/>
                    <a:pt x="662" y="8916"/>
                    <a:pt x="1482" y="8916"/>
                  </a:cubicBezTo>
                  <a:cubicBezTo>
                    <a:pt x="1702" y="10996"/>
                    <a:pt x="3435" y="12697"/>
                    <a:pt x="5577" y="12697"/>
                  </a:cubicBezTo>
                  <a:cubicBezTo>
                    <a:pt x="7877" y="12697"/>
                    <a:pt x="9673" y="10806"/>
                    <a:pt x="9673" y="8570"/>
                  </a:cubicBezTo>
                  <a:lnTo>
                    <a:pt x="9673" y="8223"/>
                  </a:lnTo>
                  <a:lnTo>
                    <a:pt x="10429" y="8223"/>
                  </a:lnTo>
                  <a:cubicBezTo>
                    <a:pt x="11248" y="8223"/>
                    <a:pt x="11941" y="7530"/>
                    <a:pt x="11941" y="6711"/>
                  </a:cubicBezTo>
                  <a:cubicBezTo>
                    <a:pt x="11973" y="6049"/>
                    <a:pt x="11563" y="5482"/>
                    <a:pt x="10965" y="5293"/>
                  </a:cubicBezTo>
                  <a:cubicBezTo>
                    <a:pt x="11122" y="4915"/>
                    <a:pt x="11217" y="4506"/>
                    <a:pt x="11217" y="4064"/>
                  </a:cubicBezTo>
                  <a:cubicBezTo>
                    <a:pt x="11217" y="3718"/>
                    <a:pt x="11185" y="3403"/>
                    <a:pt x="11059" y="3056"/>
                  </a:cubicBezTo>
                  <a:cubicBezTo>
                    <a:pt x="11626" y="2584"/>
                    <a:pt x="11973" y="1859"/>
                    <a:pt x="11973" y="1071"/>
                  </a:cubicBezTo>
                  <a:cubicBezTo>
                    <a:pt x="11973" y="882"/>
                    <a:pt x="11815" y="725"/>
                    <a:pt x="11626" y="725"/>
                  </a:cubicBezTo>
                  <a:cubicBezTo>
                    <a:pt x="11154" y="725"/>
                    <a:pt x="10713" y="851"/>
                    <a:pt x="10303" y="1071"/>
                  </a:cubicBezTo>
                  <a:cubicBezTo>
                    <a:pt x="10082" y="504"/>
                    <a:pt x="9641" y="95"/>
                    <a:pt x="9610" y="95"/>
                  </a:cubicBezTo>
                  <a:cubicBezTo>
                    <a:pt x="9531" y="32"/>
                    <a:pt x="9444" y="0"/>
                    <a:pt x="9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10539;p68">
            <a:extLst>
              <a:ext uri="{FF2B5EF4-FFF2-40B4-BE49-F238E27FC236}">
                <a16:creationId xmlns:a16="http://schemas.microsoft.com/office/drawing/2014/main" id="{7DEABE90-CF1D-473E-8CF1-52096DE4C360}"/>
              </a:ext>
            </a:extLst>
          </p:cNvPr>
          <p:cNvGrpSpPr/>
          <p:nvPr/>
        </p:nvGrpSpPr>
        <p:grpSpPr>
          <a:xfrm>
            <a:off x="7554641" y="3831192"/>
            <a:ext cx="317290" cy="361090"/>
            <a:chOff x="-52494100" y="2686975"/>
            <a:chExt cx="279625" cy="318225"/>
          </a:xfrm>
          <a:solidFill>
            <a:srgbClr val="000400"/>
          </a:solidFill>
        </p:grpSpPr>
        <p:sp>
          <p:nvSpPr>
            <p:cNvPr id="751" name="Google Shape;10540;p68">
              <a:extLst>
                <a:ext uri="{FF2B5EF4-FFF2-40B4-BE49-F238E27FC236}">
                  <a16:creationId xmlns:a16="http://schemas.microsoft.com/office/drawing/2014/main" id="{B803005D-D758-423B-9F1F-AA9A74F37636}"/>
                </a:ext>
              </a:extLst>
            </p:cNvPr>
            <p:cNvSpPr/>
            <p:nvPr/>
          </p:nvSpPr>
          <p:spPr>
            <a:xfrm>
              <a:off x="-523917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1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62" y="39"/>
                    <a:pt x="2568" y="0"/>
                    <a:pt x="2477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0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0541;p68">
              <a:extLst>
                <a:ext uri="{FF2B5EF4-FFF2-40B4-BE49-F238E27FC236}">
                  <a16:creationId xmlns:a16="http://schemas.microsoft.com/office/drawing/2014/main" id="{C771B3D8-B7DF-4867-B8DF-1CA85F4D11C5}"/>
                </a:ext>
              </a:extLst>
            </p:cNvPr>
            <p:cNvSpPr/>
            <p:nvPr/>
          </p:nvSpPr>
          <p:spPr>
            <a:xfrm>
              <a:off x="-5240195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0542;p68">
              <a:extLst>
                <a:ext uri="{FF2B5EF4-FFF2-40B4-BE49-F238E27FC236}">
                  <a16:creationId xmlns:a16="http://schemas.microsoft.com/office/drawing/2014/main" id="{90AFECD6-532E-4A45-9A14-A836734EA728}"/>
                </a:ext>
              </a:extLst>
            </p:cNvPr>
            <p:cNvSpPr/>
            <p:nvPr/>
          </p:nvSpPr>
          <p:spPr>
            <a:xfrm>
              <a:off x="-52327925" y="28555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757" y="189"/>
                    <a:pt x="600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0543;p68">
              <a:extLst>
                <a:ext uri="{FF2B5EF4-FFF2-40B4-BE49-F238E27FC236}">
                  <a16:creationId xmlns:a16="http://schemas.microsoft.com/office/drawing/2014/main" id="{329C2ADD-7514-4E8E-9016-DB98F4BE9224}"/>
                </a:ext>
              </a:extLst>
            </p:cNvPr>
            <p:cNvSpPr/>
            <p:nvPr/>
          </p:nvSpPr>
          <p:spPr>
            <a:xfrm>
              <a:off x="-52494100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8538" y="756"/>
                  </a:moveTo>
                  <a:cubicBezTo>
                    <a:pt x="8727" y="756"/>
                    <a:pt x="8885" y="914"/>
                    <a:pt x="8885" y="1103"/>
                  </a:cubicBezTo>
                  <a:lnTo>
                    <a:pt x="8885" y="2269"/>
                  </a:lnTo>
                  <a:lnTo>
                    <a:pt x="2143" y="2269"/>
                  </a:lnTo>
                  <a:lnTo>
                    <a:pt x="2143" y="1103"/>
                  </a:lnTo>
                  <a:cubicBezTo>
                    <a:pt x="2143" y="914"/>
                    <a:pt x="2300" y="756"/>
                    <a:pt x="2552" y="756"/>
                  </a:cubicBezTo>
                  <a:close/>
                  <a:moveTo>
                    <a:pt x="5545" y="3025"/>
                  </a:moveTo>
                  <a:cubicBezTo>
                    <a:pt x="5734" y="3025"/>
                    <a:pt x="5892" y="3182"/>
                    <a:pt x="5892" y="3371"/>
                  </a:cubicBezTo>
                  <a:cubicBezTo>
                    <a:pt x="5892" y="3592"/>
                    <a:pt x="5734" y="3749"/>
                    <a:pt x="5545" y="3749"/>
                  </a:cubicBezTo>
                  <a:cubicBezTo>
                    <a:pt x="5356" y="3749"/>
                    <a:pt x="5199" y="3592"/>
                    <a:pt x="5199" y="3371"/>
                  </a:cubicBezTo>
                  <a:cubicBezTo>
                    <a:pt x="5199" y="3182"/>
                    <a:pt x="5356" y="3025"/>
                    <a:pt x="5545" y="3025"/>
                  </a:cubicBezTo>
                  <a:close/>
                  <a:moveTo>
                    <a:pt x="4474" y="3025"/>
                  </a:moveTo>
                  <a:cubicBezTo>
                    <a:pt x="4443" y="3151"/>
                    <a:pt x="4411" y="3277"/>
                    <a:pt x="4411" y="3434"/>
                  </a:cubicBezTo>
                  <a:cubicBezTo>
                    <a:pt x="4411" y="3529"/>
                    <a:pt x="4443" y="3655"/>
                    <a:pt x="4474" y="3781"/>
                  </a:cubicBezTo>
                  <a:lnTo>
                    <a:pt x="2206" y="3781"/>
                  </a:lnTo>
                  <a:lnTo>
                    <a:pt x="2206" y="3025"/>
                  </a:lnTo>
                  <a:close/>
                  <a:moveTo>
                    <a:pt x="8853" y="3056"/>
                  </a:moveTo>
                  <a:lnTo>
                    <a:pt x="8853" y="3812"/>
                  </a:lnTo>
                  <a:lnTo>
                    <a:pt x="6553" y="3812"/>
                  </a:lnTo>
                  <a:lnTo>
                    <a:pt x="6553" y="3781"/>
                  </a:lnTo>
                  <a:cubicBezTo>
                    <a:pt x="6616" y="3655"/>
                    <a:pt x="6648" y="3529"/>
                    <a:pt x="6648" y="3434"/>
                  </a:cubicBezTo>
                  <a:cubicBezTo>
                    <a:pt x="6648" y="3308"/>
                    <a:pt x="6616" y="3151"/>
                    <a:pt x="6553" y="3056"/>
                  </a:cubicBezTo>
                  <a:close/>
                  <a:moveTo>
                    <a:pt x="9601" y="4568"/>
                  </a:moveTo>
                  <a:cubicBezTo>
                    <a:pt x="9503" y="4903"/>
                    <a:pt x="9317" y="5207"/>
                    <a:pt x="9042" y="5482"/>
                  </a:cubicBezTo>
                  <a:cubicBezTo>
                    <a:pt x="8763" y="5736"/>
                    <a:pt x="8382" y="5887"/>
                    <a:pt x="7997" y="5887"/>
                  </a:cubicBezTo>
                  <a:cubicBezTo>
                    <a:pt x="7904" y="5887"/>
                    <a:pt x="7811" y="5878"/>
                    <a:pt x="7719" y="5860"/>
                  </a:cubicBezTo>
                  <a:cubicBezTo>
                    <a:pt x="6207" y="5640"/>
                    <a:pt x="4758" y="5199"/>
                    <a:pt x="3434" y="4568"/>
                  </a:cubicBezTo>
                  <a:close/>
                  <a:moveTo>
                    <a:pt x="1418" y="6742"/>
                  </a:moveTo>
                  <a:lnTo>
                    <a:pt x="1418" y="8223"/>
                  </a:lnTo>
                  <a:cubicBezTo>
                    <a:pt x="1009" y="8223"/>
                    <a:pt x="662" y="7908"/>
                    <a:pt x="662" y="7467"/>
                  </a:cubicBezTo>
                  <a:cubicBezTo>
                    <a:pt x="662" y="7089"/>
                    <a:pt x="1009" y="6742"/>
                    <a:pt x="1418" y="6742"/>
                  </a:cubicBezTo>
                  <a:close/>
                  <a:moveTo>
                    <a:pt x="9641" y="6742"/>
                  </a:moveTo>
                  <a:cubicBezTo>
                    <a:pt x="10019" y="6742"/>
                    <a:pt x="10397" y="7057"/>
                    <a:pt x="10397" y="7467"/>
                  </a:cubicBezTo>
                  <a:cubicBezTo>
                    <a:pt x="10397" y="7908"/>
                    <a:pt x="10019" y="8223"/>
                    <a:pt x="9641" y="8223"/>
                  </a:cubicBezTo>
                  <a:lnTo>
                    <a:pt x="9641" y="6742"/>
                  </a:lnTo>
                  <a:close/>
                  <a:moveTo>
                    <a:pt x="2143" y="4757"/>
                  </a:moveTo>
                  <a:lnTo>
                    <a:pt x="2741" y="5072"/>
                  </a:lnTo>
                  <a:cubicBezTo>
                    <a:pt x="4254" y="5829"/>
                    <a:pt x="5860" y="6333"/>
                    <a:pt x="7562" y="6616"/>
                  </a:cubicBezTo>
                  <a:cubicBezTo>
                    <a:pt x="7667" y="6633"/>
                    <a:pt x="7777" y="6640"/>
                    <a:pt x="7889" y="6640"/>
                  </a:cubicBezTo>
                  <a:cubicBezTo>
                    <a:pt x="8211" y="6640"/>
                    <a:pt x="8550" y="6576"/>
                    <a:pt x="8853" y="6459"/>
                  </a:cubicBezTo>
                  <a:lnTo>
                    <a:pt x="8853" y="8664"/>
                  </a:lnTo>
                  <a:cubicBezTo>
                    <a:pt x="8885" y="10460"/>
                    <a:pt x="7341" y="11972"/>
                    <a:pt x="5514" y="11972"/>
                  </a:cubicBezTo>
                  <a:cubicBezTo>
                    <a:pt x="3655" y="11972"/>
                    <a:pt x="2143" y="10460"/>
                    <a:pt x="2143" y="8633"/>
                  </a:cubicBezTo>
                  <a:lnTo>
                    <a:pt x="2143" y="4757"/>
                  </a:lnTo>
                  <a:close/>
                  <a:moveTo>
                    <a:pt x="2584" y="0"/>
                  </a:moveTo>
                  <a:cubicBezTo>
                    <a:pt x="1954" y="0"/>
                    <a:pt x="1481" y="504"/>
                    <a:pt x="1481" y="1103"/>
                  </a:cubicBezTo>
                  <a:lnTo>
                    <a:pt x="1481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481" y="8979"/>
                  </a:cubicBezTo>
                  <a:cubicBezTo>
                    <a:pt x="1670" y="11058"/>
                    <a:pt x="3466" y="12728"/>
                    <a:pt x="5577" y="12728"/>
                  </a:cubicBezTo>
                  <a:cubicBezTo>
                    <a:pt x="7719" y="12728"/>
                    <a:pt x="9483" y="11058"/>
                    <a:pt x="9672" y="8979"/>
                  </a:cubicBezTo>
                  <a:cubicBezTo>
                    <a:pt x="10492" y="8979"/>
                    <a:pt x="11185" y="8317"/>
                    <a:pt x="11185" y="7467"/>
                  </a:cubicBezTo>
                  <a:cubicBezTo>
                    <a:pt x="11122" y="6679"/>
                    <a:pt x="10460" y="6018"/>
                    <a:pt x="9641" y="6018"/>
                  </a:cubicBezTo>
                  <a:lnTo>
                    <a:pt x="9641" y="5892"/>
                  </a:lnTo>
                  <a:cubicBezTo>
                    <a:pt x="10113" y="5419"/>
                    <a:pt x="10397" y="4789"/>
                    <a:pt x="10397" y="4127"/>
                  </a:cubicBezTo>
                  <a:cubicBezTo>
                    <a:pt x="10397" y="3938"/>
                    <a:pt x="10240" y="3781"/>
                    <a:pt x="10019" y="3781"/>
                  </a:cubicBezTo>
                  <a:lnTo>
                    <a:pt x="9672" y="3781"/>
                  </a:lnTo>
                  <a:lnTo>
                    <a:pt x="9672" y="1103"/>
                  </a:lnTo>
                  <a:cubicBezTo>
                    <a:pt x="9672" y="473"/>
                    <a:pt x="9168" y="0"/>
                    <a:pt x="8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10544;p68">
            <a:extLst>
              <a:ext uri="{FF2B5EF4-FFF2-40B4-BE49-F238E27FC236}">
                <a16:creationId xmlns:a16="http://schemas.microsoft.com/office/drawing/2014/main" id="{86395641-C4A9-4AFC-91BD-4F992621A4AF}"/>
              </a:ext>
            </a:extLst>
          </p:cNvPr>
          <p:cNvGrpSpPr/>
          <p:nvPr/>
        </p:nvGrpSpPr>
        <p:grpSpPr>
          <a:xfrm>
            <a:off x="6665412" y="4292135"/>
            <a:ext cx="315503" cy="361090"/>
            <a:chOff x="-51708850" y="2305750"/>
            <a:chExt cx="278050" cy="318225"/>
          </a:xfrm>
          <a:solidFill>
            <a:srgbClr val="000400"/>
          </a:solidFill>
        </p:grpSpPr>
        <p:sp>
          <p:nvSpPr>
            <p:cNvPr id="756" name="Google Shape;10545;p68">
              <a:extLst>
                <a:ext uri="{FF2B5EF4-FFF2-40B4-BE49-F238E27FC236}">
                  <a16:creationId xmlns:a16="http://schemas.microsoft.com/office/drawing/2014/main" id="{C826C7F1-3830-414B-80C8-204D5C50D43E}"/>
                </a:ext>
              </a:extLst>
            </p:cNvPr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0546;p68">
              <a:extLst>
                <a:ext uri="{FF2B5EF4-FFF2-40B4-BE49-F238E27FC236}">
                  <a16:creationId xmlns:a16="http://schemas.microsoft.com/office/drawing/2014/main" id="{8B931A8C-2B37-48CE-AF26-F5EAE56100E6}"/>
                </a:ext>
              </a:extLst>
            </p:cNvPr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0547;p68">
              <a:extLst>
                <a:ext uri="{FF2B5EF4-FFF2-40B4-BE49-F238E27FC236}">
                  <a16:creationId xmlns:a16="http://schemas.microsoft.com/office/drawing/2014/main" id="{579CFBD1-9FF0-4CEE-A821-BF9F350197BF}"/>
                </a:ext>
              </a:extLst>
            </p:cNvPr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10548;p68">
            <a:extLst>
              <a:ext uri="{FF2B5EF4-FFF2-40B4-BE49-F238E27FC236}">
                <a16:creationId xmlns:a16="http://schemas.microsoft.com/office/drawing/2014/main" id="{94803115-F92F-41DF-8EE0-305A03340F6C}"/>
              </a:ext>
            </a:extLst>
          </p:cNvPr>
          <p:cNvGrpSpPr/>
          <p:nvPr/>
        </p:nvGrpSpPr>
        <p:grpSpPr>
          <a:xfrm>
            <a:off x="7536807" y="1533922"/>
            <a:ext cx="319089" cy="362073"/>
            <a:chOff x="1044400" y="2917425"/>
            <a:chExt cx="248125" cy="281550"/>
          </a:xfrm>
          <a:solidFill>
            <a:srgbClr val="000400"/>
          </a:solidFill>
        </p:grpSpPr>
        <p:sp>
          <p:nvSpPr>
            <p:cNvPr id="760" name="Google Shape;10549;p68">
              <a:extLst>
                <a:ext uri="{FF2B5EF4-FFF2-40B4-BE49-F238E27FC236}">
                  <a16:creationId xmlns:a16="http://schemas.microsoft.com/office/drawing/2014/main" id="{41141D7B-DE71-4196-B77F-356251298F2B}"/>
                </a:ext>
              </a:extLst>
            </p:cNvPr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0550;p68">
              <a:extLst>
                <a:ext uri="{FF2B5EF4-FFF2-40B4-BE49-F238E27FC236}">
                  <a16:creationId xmlns:a16="http://schemas.microsoft.com/office/drawing/2014/main" id="{CA50798C-4186-4A8A-A965-6605FC3A8079}"/>
                </a:ext>
              </a:extLst>
            </p:cNvPr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0551;p68">
              <a:extLst>
                <a:ext uri="{FF2B5EF4-FFF2-40B4-BE49-F238E27FC236}">
                  <a16:creationId xmlns:a16="http://schemas.microsoft.com/office/drawing/2014/main" id="{173A983C-3C82-4920-828E-EE84B9EF0626}"/>
                </a:ext>
              </a:extLst>
            </p:cNvPr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0552;p68">
              <a:extLst>
                <a:ext uri="{FF2B5EF4-FFF2-40B4-BE49-F238E27FC236}">
                  <a16:creationId xmlns:a16="http://schemas.microsoft.com/office/drawing/2014/main" id="{EB7347C4-F830-4F2B-B8DC-AA39DA47C7C0}"/>
                </a:ext>
              </a:extLst>
            </p:cNvPr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0553;p68">
              <a:extLst>
                <a:ext uri="{FF2B5EF4-FFF2-40B4-BE49-F238E27FC236}">
                  <a16:creationId xmlns:a16="http://schemas.microsoft.com/office/drawing/2014/main" id="{C6014D4B-5E40-4FED-933D-25FE75682634}"/>
                </a:ext>
              </a:extLst>
            </p:cNvPr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765" name="Google Shape;10554;p68">
              <a:extLst>
                <a:ext uri="{FF2B5EF4-FFF2-40B4-BE49-F238E27FC236}">
                  <a16:creationId xmlns:a16="http://schemas.microsoft.com/office/drawing/2014/main" id="{D095333E-B6A6-483A-846B-465DD5950CDE}"/>
                </a:ext>
              </a:extLst>
            </p:cNvPr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766" name="Google Shape;10555;p68">
              <a:extLst>
                <a:ext uri="{FF2B5EF4-FFF2-40B4-BE49-F238E27FC236}">
                  <a16:creationId xmlns:a16="http://schemas.microsoft.com/office/drawing/2014/main" id="{114D1F29-7FDB-4876-BF53-F4E19C043C8E}"/>
                </a:ext>
              </a:extLst>
            </p:cNvPr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767" name="Google Shape;10556;p68">
              <a:extLst>
                <a:ext uri="{FF2B5EF4-FFF2-40B4-BE49-F238E27FC236}">
                  <a16:creationId xmlns:a16="http://schemas.microsoft.com/office/drawing/2014/main" id="{A3967004-FAF4-4EAF-88B3-E138FB239AA8}"/>
                </a:ext>
              </a:extLst>
            </p:cNvPr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0557;p68">
              <a:extLst>
                <a:ext uri="{FF2B5EF4-FFF2-40B4-BE49-F238E27FC236}">
                  <a16:creationId xmlns:a16="http://schemas.microsoft.com/office/drawing/2014/main" id="{9F314368-683F-451A-A0AB-58BFC9A6F9FA}"/>
                </a:ext>
              </a:extLst>
            </p:cNvPr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10558;p68">
            <a:extLst>
              <a:ext uri="{FF2B5EF4-FFF2-40B4-BE49-F238E27FC236}">
                <a16:creationId xmlns:a16="http://schemas.microsoft.com/office/drawing/2014/main" id="{E1677946-1FE1-4822-9197-7EEB87191F7A}"/>
              </a:ext>
            </a:extLst>
          </p:cNvPr>
          <p:cNvSpPr/>
          <p:nvPr/>
        </p:nvSpPr>
        <p:spPr>
          <a:xfrm>
            <a:off x="6633660" y="2459865"/>
            <a:ext cx="343218" cy="362154"/>
          </a:xfrm>
          <a:custGeom>
            <a:avLst/>
            <a:gdLst/>
            <a:ahLst/>
            <a:cxnLst/>
            <a:rect l="l" t="t" r="r" b="b"/>
            <a:pathLst>
              <a:path w="10621" h="11207" extrusionOk="0">
                <a:moveTo>
                  <a:pt x="6412" y="614"/>
                </a:moveTo>
                <a:lnTo>
                  <a:pt x="6690" y="1980"/>
                </a:lnTo>
                <a:cubicBezTo>
                  <a:pt x="6384" y="2063"/>
                  <a:pt x="6105" y="2203"/>
                  <a:pt x="5854" y="2426"/>
                </a:cubicBezTo>
                <a:cubicBezTo>
                  <a:pt x="5548" y="2119"/>
                  <a:pt x="5129" y="1952"/>
                  <a:pt x="4711" y="1952"/>
                </a:cubicBezTo>
                <a:cubicBezTo>
                  <a:pt x="4265" y="1952"/>
                  <a:pt x="3875" y="2119"/>
                  <a:pt x="3568" y="2426"/>
                </a:cubicBezTo>
                <a:cubicBezTo>
                  <a:pt x="3345" y="2231"/>
                  <a:pt x="3039" y="2063"/>
                  <a:pt x="2732" y="1980"/>
                </a:cubicBezTo>
                <a:lnTo>
                  <a:pt x="3011" y="614"/>
                </a:lnTo>
                <a:close/>
                <a:moveTo>
                  <a:pt x="7192" y="1088"/>
                </a:moveTo>
                <a:lnTo>
                  <a:pt x="8530" y="2147"/>
                </a:lnTo>
                <a:cubicBezTo>
                  <a:pt x="8447" y="2259"/>
                  <a:pt x="8335" y="2370"/>
                  <a:pt x="8251" y="2482"/>
                </a:cubicBezTo>
                <a:cubicBezTo>
                  <a:pt x="8028" y="2231"/>
                  <a:pt x="7750" y="2008"/>
                  <a:pt x="7359" y="1952"/>
                </a:cubicBezTo>
                <a:lnTo>
                  <a:pt x="7192" y="1088"/>
                </a:lnTo>
                <a:close/>
                <a:moveTo>
                  <a:pt x="9339" y="2565"/>
                </a:moveTo>
                <a:cubicBezTo>
                  <a:pt x="9729" y="2565"/>
                  <a:pt x="10008" y="2844"/>
                  <a:pt x="10008" y="3234"/>
                </a:cubicBezTo>
                <a:cubicBezTo>
                  <a:pt x="9980" y="3624"/>
                  <a:pt x="9701" y="3903"/>
                  <a:pt x="9339" y="3903"/>
                </a:cubicBezTo>
                <a:cubicBezTo>
                  <a:pt x="9004" y="3903"/>
                  <a:pt x="8670" y="3624"/>
                  <a:pt x="8670" y="3234"/>
                </a:cubicBezTo>
                <a:cubicBezTo>
                  <a:pt x="8670" y="2900"/>
                  <a:pt x="8948" y="2565"/>
                  <a:pt x="9339" y="2565"/>
                </a:cubicBezTo>
                <a:close/>
                <a:moveTo>
                  <a:pt x="7081" y="2565"/>
                </a:moveTo>
                <a:cubicBezTo>
                  <a:pt x="7638" y="2565"/>
                  <a:pt x="8056" y="3039"/>
                  <a:pt x="8056" y="3541"/>
                </a:cubicBezTo>
                <a:cubicBezTo>
                  <a:pt x="8056" y="4070"/>
                  <a:pt x="7610" y="4516"/>
                  <a:pt x="7081" y="4516"/>
                </a:cubicBezTo>
                <a:cubicBezTo>
                  <a:pt x="6718" y="4516"/>
                  <a:pt x="6384" y="4321"/>
                  <a:pt x="6217" y="4015"/>
                </a:cubicBezTo>
                <a:cubicBezTo>
                  <a:pt x="6147" y="3889"/>
                  <a:pt x="6028" y="3827"/>
                  <a:pt x="5910" y="3827"/>
                </a:cubicBezTo>
                <a:cubicBezTo>
                  <a:pt x="5791" y="3827"/>
                  <a:pt x="5673" y="3889"/>
                  <a:pt x="5603" y="4015"/>
                </a:cubicBezTo>
                <a:cubicBezTo>
                  <a:pt x="5436" y="4321"/>
                  <a:pt x="5102" y="4516"/>
                  <a:pt x="4739" y="4516"/>
                </a:cubicBezTo>
                <a:cubicBezTo>
                  <a:pt x="4405" y="4516"/>
                  <a:pt x="4042" y="4321"/>
                  <a:pt x="3875" y="4015"/>
                </a:cubicBezTo>
                <a:cubicBezTo>
                  <a:pt x="3805" y="3889"/>
                  <a:pt x="3694" y="3827"/>
                  <a:pt x="3582" y="3827"/>
                </a:cubicBezTo>
                <a:cubicBezTo>
                  <a:pt x="3471" y="3827"/>
                  <a:pt x="3359" y="3889"/>
                  <a:pt x="3290" y="4015"/>
                </a:cubicBezTo>
                <a:cubicBezTo>
                  <a:pt x="3094" y="4321"/>
                  <a:pt x="2760" y="4516"/>
                  <a:pt x="2398" y="4516"/>
                </a:cubicBezTo>
                <a:cubicBezTo>
                  <a:pt x="1840" y="4516"/>
                  <a:pt x="1422" y="4070"/>
                  <a:pt x="1422" y="3541"/>
                </a:cubicBezTo>
                <a:cubicBezTo>
                  <a:pt x="1422" y="3039"/>
                  <a:pt x="1840" y="2565"/>
                  <a:pt x="2398" y="2565"/>
                </a:cubicBezTo>
                <a:cubicBezTo>
                  <a:pt x="2760" y="2565"/>
                  <a:pt x="3094" y="2788"/>
                  <a:pt x="3290" y="3095"/>
                </a:cubicBezTo>
                <a:cubicBezTo>
                  <a:pt x="3359" y="3220"/>
                  <a:pt x="3471" y="3283"/>
                  <a:pt x="3582" y="3283"/>
                </a:cubicBezTo>
                <a:cubicBezTo>
                  <a:pt x="3694" y="3283"/>
                  <a:pt x="3805" y="3220"/>
                  <a:pt x="3875" y="3095"/>
                </a:cubicBezTo>
                <a:cubicBezTo>
                  <a:pt x="4042" y="2788"/>
                  <a:pt x="4405" y="2565"/>
                  <a:pt x="4739" y="2565"/>
                </a:cubicBezTo>
                <a:cubicBezTo>
                  <a:pt x="5102" y="2565"/>
                  <a:pt x="5436" y="2788"/>
                  <a:pt x="5603" y="3095"/>
                </a:cubicBezTo>
                <a:cubicBezTo>
                  <a:pt x="5673" y="3220"/>
                  <a:pt x="5791" y="3283"/>
                  <a:pt x="5910" y="3283"/>
                </a:cubicBezTo>
                <a:cubicBezTo>
                  <a:pt x="6028" y="3283"/>
                  <a:pt x="6147" y="3220"/>
                  <a:pt x="6217" y="3095"/>
                </a:cubicBezTo>
                <a:cubicBezTo>
                  <a:pt x="6384" y="2788"/>
                  <a:pt x="6718" y="2565"/>
                  <a:pt x="7081" y="2565"/>
                </a:cubicBezTo>
                <a:close/>
                <a:moveTo>
                  <a:pt x="5798" y="4767"/>
                </a:moveTo>
                <a:cubicBezTo>
                  <a:pt x="6105" y="5074"/>
                  <a:pt x="6523" y="5269"/>
                  <a:pt x="6941" y="5269"/>
                </a:cubicBezTo>
                <a:cubicBezTo>
                  <a:pt x="7192" y="5269"/>
                  <a:pt x="7387" y="5213"/>
                  <a:pt x="7610" y="5130"/>
                </a:cubicBezTo>
                <a:lnTo>
                  <a:pt x="7610" y="6273"/>
                </a:lnTo>
                <a:lnTo>
                  <a:pt x="7109" y="6440"/>
                </a:lnTo>
                <a:cubicBezTo>
                  <a:pt x="7055" y="6463"/>
                  <a:pt x="6997" y="6473"/>
                  <a:pt x="6938" y="6473"/>
                </a:cubicBezTo>
                <a:cubicBezTo>
                  <a:pt x="6782" y="6473"/>
                  <a:pt x="6616" y="6402"/>
                  <a:pt x="6495" y="6301"/>
                </a:cubicBezTo>
                <a:cubicBezTo>
                  <a:pt x="6241" y="6046"/>
                  <a:pt x="5923" y="5927"/>
                  <a:pt x="5608" y="5927"/>
                </a:cubicBezTo>
                <a:cubicBezTo>
                  <a:pt x="5267" y="5927"/>
                  <a:pt x="4930" y="6067"/>
                  <a:pt x="4683" y="6328"/>
                </a:cubicBezTo>
                <a:cubicBezTo>
                  <a:pt x="4433" y="6078"/>
                  <a:pt x="4082" y="5937"/>
                  <a:pt x="3733" y="5937"/>
                </a:cubicBezTo>
                <a:cubicBezTo>
                  <a:pt x="3420" y="5937"/>
                  <a:pt x="3109" y="6050"/>
                  <a:pt x="2871" y="6301"/>
                </a:cubicBezTo>
                <a:cubicBezTo>
                  <a:pt x="2737" y="6416"/>
                  <a:pt x="2602" y="6478"/>
                  <a:pt x="2449" y="6478"/>
                </a:cubicBezTo>
                <a:cubicBezTo>
                  <a:pt x="2380" y="6478"/>
                  <a:pt x="2308" y="6466"/>
                  <a:pt x="2230" y="6440"/>
                </a:cubicBezTo>
                <a:lnTo>
                  <a:pt x="1673" y="6273"/>
                </a:lnTo>
                <a:lnTo>
                  <a:pt x="1673" y="5130"/>
                </a:lnTo>
                <a:cubicBezTo>
                  <a:pt x="1896" y="5213"/>
                  <a:pt x="2091" y="5269"/>
                  <a:pt x="2342" y="5269"/>
                </a:cubicBezTo>
                <a:cubicBezTo>
                  <a:pt x="2788" y="5269"/>
                  <a:pt x="3178" y="5074"/>
                  <a:pt x="3485" y="4767"/>
                </a:cubicBezTo>
                <a:cubicBezTo>
                  <a:pt x="3791" y="5074"/>
                  <a:pt x="4209" y="5269"/>
                  <a:pt x="4628" y="5269"/>
                </a:cubicBezTo>
                <a:cubicBezTo>
                  <a:pt x="5102" y="5269"/>
                  <a:pt x="5464" y="5074"/>
                  <a:pt x="5798" y="4767"/>
                </a:cubicBezTo>
                <a:close/>
                <a:moveTo>
                  <a:pt x="3791" y="6577"/>
                </a:moveTo>
                <a:cubicBezTo>
                  <a:pt x="4000" y="6577"/>
                  <a:pt x="4207" y="6680"/>
                  <a:pt x="4321" y="6858"/>
                </a:cubicBezTo>
                <a:lnTo>
                  <a:pt x="4182" y="6997"/>
                </a:lnTo>
                <a:cubicBezTo>
                  <a:pt x="3826" y="7340"/>
                  <a:pt x="3371" y="7508"/>
                  <a:pt x="2920" y="7508"/>
                </a:cubicBezTo>
                <a:cubicBezTo>
                  <a:pt x="2415" y="7508"/>
                  <a:pt x="1914" y="7298"/>
                  <a:pt x="1561" y="6886"/>
                </a:cubicBezTo>
                <a:lnTo>
                  <a:pt x="1561" y="6886"/>
                </a:lnTo>
                <a:lnTo>
                  <a:pt x="2091" y="7081"/>
                </a:lnTo>
                <a:cubicBezTo>
                  <a:pt x="2215" y="7120"/>
                  <a:pt x="2343" y="7139"/>
                  <a:pt x="2471" y="7139"/>
                </a:cubicBezTo>
                <a:cubicBezTo>
                  <a:pt x="2803" y="7139"/>
                  <a:pt x="3132" y="7008"/>
                  <a:pt x="3373" y="6747"/>
                </a:cubicBezTo>
                <a:cubicBezTo>
                  <a:pt x="3490" y="6630"/>
                  <a:pt x="3641" y="6577"/>
                  <a:pt x="3791" y="6577"/>
                </a:cubicBezTo>
                <a:close/>
                <a:moveTo>
                  <a:pt x="5591" y="6621"/>
                </a:moveTo>
                <a:cubicBezTo>
                  <a:pt x="5743" y="6621"/>
                  <a:pt x="5898" y="6679"/>
                  <a:pt x="6021" y="6802"/>
                </a:cubicBezTo>
                <a:cubicBezTo>
                  <a:pt x="6282" y="7042"/>
                  <a:pt x="6599" y="7168"/>
                  <a:pt x="6933" y="7168"/>
                </a:cubicBezTo>
                <a:cubicBezTo>
                  <a:pt x="7064" y="7168"/>
                  <a:pt x="7198" y="7148"/>
                  <a:pt x="7332" y="7109"/>
                </a:cubicBezTo>
                <a:lnTo>
                  <a:pt x="7833" y="6886"/>
                </a:lnTo>
                <a:lnTo>
                  <a:pt x="7833" y="6886"/>
                </a:lnTo>
                <a:cubicBezTo>
                  <a:pt x="7503" y="7299"/>
                  <a:pt x="7003" y="7529"/>
                  <a:pt x="6483" y="7529"/>
                </a:cubicBezTo>
                <a:cubicBezTo>
                  <a:pt x="6302" y="7529"/>
                  <a:pt x="6118" y="7501"/>
                  <a:pt x="5938" y="7443"/>
                </a:cubicBezTo>
                <a:cubicBezTo>
                  <a:pt x="5464" y="7304"/>
                  <a:pt x="5269" y="7025"/>
                  <a:pt x="5102" y="6886"/>
                </a:cubicBezTo>
                <a:cubicBezTo>
                  <a:pt x="5211" y="6714"/>
                  <a:pt x="5398" y="6621"/>
                  <a:pt x="5591" y="6621"/>
                </a:cubicBezTo>
                <a:close/>
                <a:moveTo>
                  <a:pt x="4628" y="7416"/>
                </a:moveTo>
                <a:cubicBezTo>
                  <a:pt x="4906" y="7694"/>
                  <a:pt x="5185" y="7945"/>
                  <a:pt x="5659" y="8085"/>
                </a:cubicBezTo>
                <a:cubicBezTo>
                  <a:pt x="5882" y="8140"/>
                  <a:pt x="6161" y="8224"/>
                  <a:pt x="6412" y="8224"/>
                </a:cubicBezTo>
                <a:cubicBezTo>
                  <a:pt x="7053" y="8224"/>
                  <a:pt x="7666" y="7973"/>
                  <a:pt x="8112" y="7527"/>
                </a:cubicBezTo>
                <a:cubicBezTo>
                  <a:pt x="8224" y="7639"/>
                  <a:pt x="8251" y="7806"/>
                  <a:pt x="8251" y="7945"/>
                </a:cubicBezTo>
                <a:cubicBezTo>
                  <a:pt x="8335" y="8280"/>
                  <a:pt x="8056" y="8558"/>
                  <a:pt x="7666" y="8558"/>
                </a:cubicBezTo>
                <a:cubicBezTo>
                  <a:pt x="7555" y="8558"/>
                  <a:pt x="7471" y="8531"/>
                  <a:pt x="7387" y="8503"/>
                </a:cubicBezTo>
                <a:cubicBezTo>
                  <a:pt x="7339" y="8479"/>
                  <a:pt x="7291" y="8468"/>
                  <a:pt x="7243" y="8468"/>
                </a:cubicBezTo>
                <a:cubicBezTo>
                  <a:pt x="7016" y="8468"/>
                  <a:pt x="6826" y="8718"/>
                  <a:pt x="6941" y="8949"/>
                </a:cubicBezTo>
                <a:cubicBezTo>
                  <a:pt x="6969" y="9060"/>
                  <a:pt x="6997" y="9172"/>
                  <a:pt x="6997" y="9227"/>
                </a:cubicBezTo>
                <a:cubicBezTo>
                  <a:pt x="6997" y="9590"/>
                  <a:pt x="6718" y="9896"/>
                  <a:pt x="6356" y="9896"/>
                </a:cubicBezTo>
                <a:cubicBezTo>
                  <a:pt x="6161" y="9896"/>
                  <a:pt x="6021" y="9813"/>
                  <a:pt x="5882" y="9729"/>
                </a:cubicBezTo>
                <a:cubicBezTo>
                  <a:pt x="5815" y="9662"/>
                  <a:pt x="5734" y="9631"/>
                  <a:pt x="5655" y="9631"/>
                </a:cubicBezTo>
                <a:cubicBezTo>
                  <a:pt x="5505" y="9631"/>
                  <a:pt x="5361" y="9742"/>
                  <a:pt x="5325" y="9924"/>
                </a:cubicBezTo>
                <a:cubicBezTo>
                  <a:pt x="5297" y="10287"/>
                  <a:pt x="5018" y="10565"/>
                  <a:pt x="4683" y="10565"/>
                </a:cubicBezTo>
                <a:cubicBezTo>
                  <a:pt x="4321" y="10565"/>
                  <a:pt x="4042" y="10287"/>
                  <a:pt x="4014" y="9924"/>
                </a:cubicBezTo>
                <a:cubicBezTo>
                  <a:pt x="3996" y="9741"/>
                  <a:pt x="3846" y="9619"/>
                  <a:pt x="3690" y="9619"/>
                </a:cubicBezTo>
                <a:cubicBezTo>
                  <a:pt x="3608" y="9619"/>
                  <a:pt x="3524" y="9652"/>
                  <a:pt x="3457" y="9729"/>
                </a:cubicBezTo>
                <a:cubicBezTo>
                  <a:pt x="3317" y="9813"/>
                  <a:pt x="3178" y="9896"/>
                  <a:pt x="3011" y="9896"/>
                </a:cubicBezTo>
                <a:cubicBezTo>
                  <a:pt x="2648" y="9896"/>
                  <a:pt x="2342" y="9618"/>
                  <a:pt x="2342" y="9227"/>
                </a:cubicBezTo>
                <a:cubicBezTo>
                  <a:pt x="2342" y="9116"/>
                  <a:pt x="2370" y="9032"/>
                  <a:pt x="2398" y="8949"/>
                </a:cubicBezTo>
                <a:cubicBezTo>
                  <a:pt x="2513" y="8718"/>
                  <a:pt x="2323" y="8468"/>
                  <a:pt x="2095" y="8468"/>
                </a:cubicBezTo>
                <a:cubicBezTo>
                  <a:pt x="2048" y="8468"/>
                  <a:pt x="2000" y="8479"/>
                  <a:pt x="1952" y="8503"/>
                </a:cubicBezTo>
                <a:cubicBezTo>
                  <a:pt x="1859" y="8555"/>
                  <a:pt x="1755" y="8583"/>
                  <a:pt x="1653" y="8583"/>
                </a:cubicBezTo>
                <a:cubicBezTo>
                  <a:pt x="1538" y="8583"/>
                  <a:pt x="1427" y="8548"/>
                  <a:pt x="1338" y="8475"/>
                </a:cubicBezTo>
                <a:cubicBezTo>
                  <a:pt x="1115" y="8335"/>
                  <a:pt x="1004" y="8112"/>
                  <a:pt x="1004" y="7917"/>
                </a:cubicBezTo>
                <a:cubicBezTo>
                  <a:pt x="1004" y="7722"/>
                  <a:pt x="1087" y="7583"/>
                  <a:pt x="1143" y="7499"/>
                </a:cubicBezTo>
                <a:cubicBezTo>
                  <a:pt x="1617" y="7945"/>
                  <a:pt x="2230" y="8196"/>
                  <a:pt x="2871" y="8196"/>
                </a:cubicBezTo>
                <a:cubicBezTo>
                  <a:pt x="3485" y="8196"/>
                  <a:pt x="4126" y="7945"/>
                  <a:pt x="4572" y="7499"/>
                </a:cubicBezTo>
                <a:lnTo>
                  <a:pt x="4628" y="7416"/>
                </a:lnTo>
                <a:close/>
                <a:moveTo>
                  <a:pt x="2732" y="1"/>
                </a:moveTo>
                <a:cubicBezTo>
                  <a:pt x="2537" y="1"/>
                  <a:pt x="2453" y="112"/>
                  <a:pt x="2398" y="279"/>
                </a:cubicBezTo>
                <a:lnTo>
                  <a:pt x="2063" y="2008"/>
                </a:lnTo>
                <a:cubicBezTo>
                  <a:pt x="1310" y="2203"/>
                  <a:pt x="753" y="2844"/>
                  <a:pt x="753" y="3624"/>
                </a:cubicBezTo>
                <a:cubicBezTo>
                  <a:pt x="753" y="4015"/>
                  <a:pt x="892" y="4321"/>
                  <a:pt x="1087" y="4600"/>
                </a:cubicBezTo>
                <a:lnTo>
                  <a:pt x="1087" y="6050"/>
                </a:lnTo>
                <a:lnTo>
                  <a:pt x="864" y="5994"/>
                </a:lnTo>
                <a:cubicBezTo>
                  <a:pt x="832" y="5987"/>
                  <a:pt x="799" y="5984"/>
                  <a:pt x="766" y="5984"/>
                </a:cubicBezTo>
                <a:cubicBezTo>
                  <a:pt x="662" y="5984"/>
                  <a:pt x="566" y="6020"/>
                  <a:pt x="502" y="6105"/>
                </a:cubicBezTo>
                <a:cubicBezTo>
                  <a:pt x="418" y="6189"/>
                  <a:pt x="391" y="6384"/>
                  <a:pt x="502" y="6468"/>
                </a:cubicBezTo>
                <a:lnTo>
                  <a:pt x="837" y="6997"/>
                </a:lnTo>
                <a:cubicBezTo>
                  <a:pt x="0" y="7806"/>
                  <a:pt x="558" y="9255"/>
                  <a:pt x="1756" y="9255"/>
                </a:cubicBezTo>
                <a:cubicBezTo>
                  <a:pt x="1756" y="10001"/>
                  <a:pt x="2361" y="10582"/>
                  <a:pt x="3036" y="10582"/>
                </a:cubicBezTo>
                <a:cubicBezTo>
                  <a:pt x="3193" y="10582"/>
                  <a:pt x="3354" y="10550"/>
                  <a:pt x="3513" y="10482"/>
                </a:cubicBezTo>
                <a:cubicBezTo>
                  <a:pt x="3736" y="10928"/>
                  <a:pt x="4182" y="11207"/>
                  <a:pt x="4711" y="11207"/>
                </a:cubicBezTo>
                <a:cubicBezTo>
                  <a:pt x="5241" y="11207"/>
                  <a:pt x="5687" y="10900"/>
                  <a:pt x="5882" y="10482"/>
                </a:cubicBezTo>
                <a:cubicBezTo>
                  <a:pt x="6040" y="10536"/>
                  <a:pt x="6198" y="10562"/>
                  <a:pt x="6351" y="10562"/>
                </a:cubicBezTo>
                <a:cubicBezTo>
                  <a:pt x="7062" y="10562"/>
                  <a:pt x="7666" y="10012"/>
                  <a:pt x="7666" y="9255"/>
                </a:cubicBezTo>
                <a:cubicBezTo>
                  <a:pt x="8865" y="9255"/>
                  <a:pt x="9450" y="7806"/>
                  <a:pt x="8586" y="6997"/>
                </a:cubicBezTo>
                <a:lnTo>
                  <a:pt x="8920" y="6468"/>
                </a:lnTo>
                <a:cubicBezTo>
                  <a:pt x="9066" y="6273"/>
                  <a:pt x="8894" y="5973"/>
                  <a:pt x="8645" y="5973"/>
                </a:cubicBezTo>
                <a:cubicBezTo>
                  <a:pt x="8608" y="5973"/>
                  <a:pt x="8570" y="5980"/>
                  <a:pt x="8530" y="5994"/>
                </a:cubicBezTo>
                <a:lnTo>
                  <a:pt x="8335" y="6050"/>
                </a:lnTo>
                <a:lnTo>
                  <a:pt x="8335" y="4600"/>
                </a:lnTo>
                <a:cubicBezTo>
                  <a:pt x="8391" y="4489"/>
                  <a:pt x="8474" y="4433"/>
                  <a:pt x="8502" y="4321"/>
                </a:cubicBezTo>
                <a:cubicBezTo>
                  <a:pt x="8725" y="4489"/>
                  <a:pt x="9032" y="4600"/>
                  <a:pt x="9311" y="4600"/>
                </a:cubicBezTo>
                <a:cubicBezTo>
                  <a:pt x="10035" y="4600"/>
                  <a:pt x="10621" y="4015"/>
                  <a:pt x="10621" y="3262"/>
                </a:cubicBezTo>
                <a:cubicBezTo>
                  <a:pt x="10621" y="2537"/>
                  <a:pt x="10035" y="1924"/>
                  <a:pt x="9339" y="1924"/>
                </a:cubicBezTo>
                <a:lnTo>
                  <a:pt x="9311" y="1924"/>
                </a:lnTo>
                <a:lnTo>
                  <a:pt x="6941" y="1"/>
                </a:ln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57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63;p69">
            <a:extLst>
              <a:ext uri="{FF2B5EF4-FFF2-40B4-BE49-F238E27FC236}">
                <a16:creationId xmlns:a16="http://schemas.microsoft.com/office/drawing/2014/main" id="{AB089A29-C32D-484E-AF7D-6A265475595E}"/>
              </a:ext>
            </a:extLst>
          </p:cNvPr>
          <p:cNvSpPr txBox="1">
            <a:spLocks/>
          </p:cNvSpPr>
          <p:nvPr/>
        </p:nvSpPr>
        <p:spPr>
          <a:xfrm>
            <a:off x="849675" y="711574"/>
            <a:ext cx="34821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accent6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Procesos</a:t>
            </a:r>
            <a:endParaRPr lang="es-ES" sz="2000" dirty="0">
              <a:solidFill>
                <a:schemeClr val="accent6"/>
              </a:solidFill>
              <a:latin typeface="Helvetica Neue" panose="02000806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10564;p69">
            <a:extLst>
              <a:ext uri="{FF2B5EF4-FFF2-40B4-BE49-F238E27FC236}">
                <a16:creationId xmlns:a16="http://schemas.microsoft.com/office/drawing/2014/main" id="{B3D465EC-B683-42F8-A4C3-F8C4E404E5BD}"/>
              </a:ext>
            </a:extLst>
          </p:cNvPr>
          <p:cNvSpPr txBox="1">
            <a:spLocks/>
          </p:cNvSpPr>
          <p:nvPr/>
        </p:nvSpPr>
        <p:spPr>
          <a:xfrm>
            <a:off x="4858400" y="711574"/>
            <a:ext cx="34821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accent6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Arte</a:t>
            </a:r>
            <a:endParaRPr lang="es-ES" sz="2000" dirty="0">
              <a:solidFill>
                <a:schemeClr val="accent6"/>
              </a:solidFill>
              <a:latin typeface="Helvetica Neue" panose="02000806000000020004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10565;p69">
            <a:extLst>
              <a:ext uri="{FF2B5EF4-FFF2-40B4-BE49-F238E27FC236}">
                <a16:creationId xmlns:a16="http://schemas.microsoft.com/office/drawing/2014/main" id="{AEF62023-18F4-46B5-B83C-D129F3EC7EFD}"/>
              </a:ext>
            </a:extLst>
          </p:cNvPr>
          <p:cNvGrpSpPr/>
          <p:nvPr/>
        </p:nvGrpSpPr>
        <p:grpSpPr>
          <a:xfrm>
            <a:off x="889109" y="1531603"/>
            <a:ext cx="278288" cy="357036"/>
            <a:chOff x="-50489600" y="1947400"/>
            <a:chExt cx="233150" cy="299125"/>
          </a:xfrm>
          <a:solidFill>
            <a:srgbClr val="000400"/>
          </a:solidFill>
        </p:grpSpPr>
        <p:sp>
          <p:nvSpPr>
            <p:cNvPr id="5" name="Google Shape;10566;p69">
              <a:extLst>
                <a:ext uri="{FF2B5EF4-FFF2-40B4-BE49-F238E27FC236}">
                  <a16:creationId xmlns:a16="http://schemas.microsoft.com/office/drawing/2014/main" id="{4C0AD14D-8C49-452E-9DEB-3016F81F853B}"/>
                </a:ext>
              </a:extLst>
            </p:cNvPr>
            <p:cNvSpPr/>
            <p:nvPr/>
          </p:nvSpPr>
          <p:spPr>
            <a:xfrm>
              <a:off x="-50382475" y="2018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567;p69">
              <a:extLst>
                <a:ext uri="{FF2B5EF4-FFF2-40B4-BE49-F238E27FC236}">
                  <a16:creationId xmlns:a16="http://schemas.microsoft.com/office/drawing/2014/main" id="{47AE3325-BC0B-49F1-9061-156DF73852AE}"/>
                </a:ext>
              </a:extLst>
            </p:cNvPr>
            <p:cNvSpPr/>
            <p:nvPr/>
          </p:nvSpPr>
          <p:spPr>
            <a:xfrm>
              <a:off x="-50489600" y="1947400"/>
              <a:ext cx="233150" cy="299125"/>
            </a:xfrm>
            <a:custGeom>
              <a:avLst/>
              <a:gdLst/>
              <a:ahLst/>
              <a:cxnLst/>
              <a:rect l="l" t="t" r="r" b="b"/>
              <a:pathLst>
                <a:path w="9326" h="11965" extrusionOk="0">
                  <a:moveTo>
                    <a:pt x="4632" y="725"/>
                  </a:moveTo>
                  <a:cubicBezTo>
                    <a:pt x="4821" y="725"/>
                    <a:pt x="4978" y="882"/>
                    <a:pt x="4978" y="1071"/>
                  </a:cubicBezTo>
                  <a:lnTo>
                    <a:pt x="4978" y="1449"/>
                  </a:lnTo>
                  <a:cubicBezTo>
                    <a:pt x="4884" y="1418"/>
                    <a:pt x="4758" y="1418"/>
                    <a:pt x="4632" y="1418"/>
                  </a:cubicBezTo>
                  <a:cubicBezTo>
                    <a:pt x="4506" y="1418"/>
                    <a:pt x="4411" y="1418"/>
                    <a:pt x="4285" y="1449"/>
                  </a:cubicBezTo>
                  <a:lnTo>
                    <a:pt x="4285" y="1071"/>
                  </a:lnTo>
                  <a:cubicBezTo>
                    <a:pt x="4285" y="882"/>
                    <a:pt x="4443" y="725"/>
                    <a:pt x="4632" y="725"/>
                  </a:cubicBezTo>
                  <a:close/>
                  <a:moveTo>
                    <a:pt x="4632" y="2143"/>
                  </a:moveTo>
                  <a:cubicBezTo>
                    <a:pt x="5230" y="2143"/>
                    <a:pt x="5703" y="2615"/>
                    <a:pt x="5703" y="3182"/>
                  </a:cubicBezTo>
                  <a:cubicBezTo>
                    <a:pt x="5703" y="3781"/>
                    <a:pt x="5230" y="4253"/>
                    <a:pt x="4632" y="4253"/>
                  </a:cubicBezTo>
                  <a:cubicBezTo>
                    <a:pt x="4033" y="4253"/>
                    <a:pt x="3592" y="3781"/>
                    <a:pt x="3592" y="3182"/>
                  </a:cubicBezTo>
                  <a:cubicBezTo>
                    <a:pt x="3592" y="2615"/>
                    <a:pt x="4033" y="2143"/>
                    <a:pt x="4632" y="2143"/>
                  </a:cubicBezTo>
                  <a:close/>
                  <a:moveTo>
                    <a:pt x="4632" y="5356"/>
                  </a:moveTo>
                  <a:lnTo>
                    <a:pt x="6018" y="8191"/>
                  </a:lnTo>
                  <a:cubicBezTo>
                    <a:pt x="5671" y="8349"/>
                    <a:pt x="5356" y="8443"/>
                    <a:pt x="4978" y="8443"/>
                  </a:cubicBezTo>
                  <a:lnTo>
                    <a:pt x="4978" y="8065"/>
                  </a:lnTo>
                  <a:cubicBezTo>
                    <a:pt x="4978" y="7876"/>
                    <a:pt x="4821" y="7719"/>
                    <a:pt x="4632" y="7719"/>
                  </a:cubicBezTo>
                  <a:cubicBezTo>
                    <a:pt x="4443" y="7719"/>
                    <a:pt x="4285" y="7876"/>
                    <a:pt x="4285" y="8065"/>
                  </a:cubicBezTo>
                  <a:lnTo>
                    <a:pt x="4285" y="8443"/>
                  </a:lnTo>
                  <a:cubicBezTo>
                    <a:pt x="3939" y="8380"/>
                    <a:pt x="3592" y="8317"/>
                    <a:pt x="3246" y="8191"/>
                  </a:cubicBezTo>
                  <a:lnTo>
                    <a:pt x="4632" y="5356"/>
                  </a:lnTo>
                  <a:close/>
                  <a:moveTo>
                    <a:pt x="3466" y="4505"/>
                  </a:moveTo>
                  <a:cubicBezTo>
                    <a:pt x="3624" y="4663"/>
                    <a:pt x="3844" y="4757"/>
                    <a:pt x="4096" y="4852"/>
                  </a:cubicBezTo>
                  <a:cubicBezTo>
                    <a:pt x="4033" y="5009"/>
                    <a:pt x="1481" y="10271"/>
                    <a:pt x="1450" y="10365"/>
                  </a:cubicBezTo>
                  <a:cubicBezTo>
                    <a:pt x="1381" y="10504"/>
                    <a:pt x="1261" y="10591"/>
                    <a:pt x="1127" y="10591"/>
                  </a:cubicBezTo>
                  <a:cubicBezTo>
                    <a:pt x="1078" y="10591"/>
                    <a:pt x="1028" y="10580"/>
                    <a:pt x="977" y="10554"/>
                  </a:cubicBezTo>
                  <a:cubicBezTo>
                    <a:pt x="820" y="10491"/>
                    <a:pt x="694" y="10271"/>
                    <a:pt x="788" y="10082"/>
                  </a:cubicBezTo>
                  <a:lnTo>
                    <a:pt x="3466" y="4505"/>
                  </a:lnTo>
                  <a:close/>
                  <a:moveTo>
                    <a:pt x="5829" y="4537"/>
                  </a:moveTo>
                  <a:lnTo>
                    <a:pt x="8507" y="10113"/>
                  </a:lnTo>
                  <a:cubicBezTo>
                    <a:pt x="8570" y="10271"/>
                    <a:pt x="8507" y="10523"/>
                    <a:pt x="8318" y="10586"/>
                  </a:cubicBezTo>
                  <a:cubicBezTo>
                    <a:pt x="8271" y="10599"/>
                    <a:pt x="8225" y="10606"/>
                    <a:pt x="8181" y="10606"/>
                  </a:cubicBezTo>
                  <a:cubicBezTo>
                    <a:pt x="8021" y="10606"/>
                    <a:pt x="7888" y="10521"/>
                    <a:pt x="7814" y="10397"/>
                  </a:cubicBezTo>
                  <a:cubicBezTo>
                    <a:pt x="7719" y="10176"/>
                    <a:pt x="5293" y="5167"/>
                    <a:pt x="5199" y="4883"/>
                  </a:cubicBezTo>
                  <a:cubicBezTo>
                    <a:pt x="5419" y="4820"/>
                    <a:pt x="5608" y="4694"/>
                    <a:pt x="5829" y="4537"/>
                  </a:cubicBezTo>
                  <a:close/>
                  <a:moveTo>
                    <a:pt x="4632" y="0"/>
                  </a:moveTo>
                  <a:cubicBezTo>
                    <a:pt x="4033" y="0"/>
                    <a:pt x="3592" y="473"/>
                    <a:pt x="3592" y="1071"/>
                  </a:cubicBezTo>
                  <a:lnTo>
                    <a:pt x="3592" y="1764"/>
                  </a:lnTo>
                  <a:cubicBezTo>
                    <a:pt x="3151" y="2080"/>
                    <a:pt x="2867" y="2584"/>
                    <a:pt x="2867" y="3182"/>
                  </a:cubicBezTo>
                  <a:cubicBezTo>
                    <a:pt x="2867" y="3434"/>
                    <a:pt x="2899" y="3655"/>
                    <a:pt x="3025" y="3875"/>
                  </a:cubicBezTo>
                  <a:lnTo>
                    <a:pt x="1576" y="6900"/>
                  </a:lnTo>
                  <a:cubicBezTo>
                    <a:pt x="1355" y="6648"/>
                    <a:pt x="1229" y="6396"/>
                    <a:pt x="1103" y="6081"/>
                  </a:cubicBezTo>
                  <a:cubicBezTo>
                    <a:pt x="1032" y="5914"/>
                    <a:pt x="906" y="5837"/>
                    <a:pt x="767" y="5837"/>
                  </a:cubicBezTo>
                  <a:cubicBezTo>
                    <a:pt x="722" y="5837"/>
                    <a:pt x="676" y="5845"/>
                    <a:pt x="631" y="5860"/>
                  </a:cubicBezTo>
                  <a:cubicBezTo>
                    <a:pt x="442" y="5955"/>
                    <a:pt x="347" y="6144"/>
                    <a:pt x="442" y="6333"/>
                  </a:cubicBezTo>
                  <a:cubicBezTo>
                    <a:pt x="631" y="6805"/>
                    <a:pt x="883" y="7215"/>
                    <a:pt x="1229" y="7593"/>
                  </a:cubicBezTo>
                  <a:lnTo>
                    <a:pt x="158" y="9798"/>
                  </a:lnTo>
                  <a:cubicBezTo>
                    <a:pt x="1" y="10208"/>
                    <a:pt x="64" y="10649"/>
                    <a:pt x="347" y="10964"/>
                  </a:cubicBezTo>
                  <a:lnTo>
                    <a:pt x="95" y="11468"/>
                  </a:lnTo>
                  <a:cubicBezTo>
                    <a:pt x="32" y="11625"/>
                    <a:pt x="95" y="11846"/>
                    <a:pt x="253" y="11941"/>
                  </a:cubicBezTo>
                  <a:cubicBezTo>
                    <a:pt x="293" y="11957"/>
                    <a:pt x="340" y="11965"/>
                    <a:pt x="389" y="11965"/>
                  </a:cubicBezTo>
                  <a:cubicBezTo>
                    <a:pt x="528" y="11965"/>
                    <a:pt x="678" y="11900"/>
                    <a:pt x="725" y="11783"/>
                  </a:cubicBezTo>
                  <a:lnTo>
                    <a:pt x="977" y="11247"/>
                  </a:lnTo>
                  <a:cubicBezTo>
                    <a:pt x="1027" y="11255"/>
                    <a:pt x="1077" y="11258"/>
                    <a:pt x="1127" y="11258"/>
                  </a:cubicBezTo>
                  <a:cubicBezTo>
                    <a:pt x="1521" y="11258"/>
                    <a:pt x="1912" y="11040"/>
                    <a:pt x="2080" y="10649"/>
                  </a:cubicBezTo>
                  <a:lnTo>
                    <a:pt x="2930" y="8822"/>
                  </a:lnTo>
                  <a:cubicBezTo>
                    <a:pt x="3372" y="8979"/>
                    <a:pt x="3813" y="9105"/>
                    <a:pt x="4285" y="9137"/>
                  </a:cubicBezTo>
                  <a:lnTo>
                    <a:pt x="4285" y="9483"/>
                  </a:lnTo>
                  <a:cubicBezTo>
                    <a:pt x="4285" y="9704"/>
                    <a:pt x="4443" y="9861"/>
                    <a:pt x="4632" y="9861"/>
                  </a:cubicBezTo>
                  <a:cubicBezTo>
                    <a:pt x="4821" y="9861"/>
                    <a:pt x="4978" y="9704"/>
                    <a:pt x="4978" y="9483"/>
                  </a:cubicBezTo>
                  <a:lnTo>
                    <a:pt x="4978" y="9137"/>
                  </a:lnTo>
                  <a:cubicBezTo>
                    <a:pt x="5451" y="9105"/>
                    <a:pt x="5892" y="9011"/>
                    <a:pt x="6333" y="8822"/>
                  </a:cubicBezTo>
                  <a:lnTo>
                    <a:pt x="7184" y="10649"/>
                  </a:lnTo>
                  <a:cubicBezTo>
                    <a:pt x="7382" y="11016"/>
                    <a:pt x="7732" y="11257"/>
                    <a:pt x="8143" y="11257"/>
                  </a:cubicBezTo>
                  <a:cubicBezTo>
                    <a:pt x="8190" y="11257"/>
                    <a:pt x="8238" y="11254"/>
                    <a:pt x="8286" y="11247"/>
                  </a:cubicBezTo>
                  <a:lnTo>
                    <a:pt x="8538" y="11783"/>
                  </a:lnTo>
                  <a:cubicBezTo>
                    <a:pt x="8585" y="11900"/>
                    <a:pt x="8718" y="11965"/>
                    <a:pt x="8861" y="11965"/>
                  </a:cubicBezTo>
                  <a:cubicBezTo>
                    <a:pt x="8911" y="11965"/>
                    <a:pt x="8962" y="11957"/>
                    <a:pt x="9011" y="11941"/>
                  </a:cubicBezTo>
                  <a:cubicBezTo>
                    <a:pt x="9168" y="11846"/>
                    <a:pt x="9231" y="11657"/>
                    <a:pt x="9168" y="11468"/>
                  </a:cubicBezTo>
                  <a:lnTo>
                    <a:pt x="8916" y="10964"/>
                  </a:lnTo>
                  <a:cubicBezTo>
                    <a:pt x="9200" y="10649"/>
                    <a:pt x="9326" y="10208"/>
                    <a:pt x="9137" y="9798"/>
                  </a:cubicBezTo>
                  <a:lnTo>
                    <a:pt x="8066" y="7593"/>
                  </a:lnTo>
                  <a:cubicBezTo>
                    <a:pt x="8381" y="7246"/>
                    <a:pt x="8664" y="6805"/>
                    <a:pt x="8853" y="6333"/>
                  </a:cubicBezTo>
                  <a:cubicBezTo>
                    <a:pt x="8916" y="6144"/>
                    <a:pt x="8853" y="5955"/>
                    <a:pt x="8664" y="5860"/>
                  </a:cubicBezTo>
                  <a:cubicBezTo>
                    <a:pt x="8611" y="5845"/>
                    <a:pt x="8559" y="5837"/>
                    <a:pt x="8511" y="5837"/>
                  </a:cubicBezTo>
                  <a:cubicBezTo>
                    <a:pt x="8360" y="5837"/>
                    <a:pt x="8240" y="5914"/>
                    <a:pt x="8192" y="6081"/>
                  </a:cubicBezTo>
                  <a:cubicBezTo>
                    <a:pt x="8066" y="6333"/>
                    <a:pt x="7908" y="6616"/>
                    <a:pt x="7719" y="6900"/>
                  </a:cubicBezTo>
                  <a:lnTo>
                    <a:pt x="6270" y="3875"/>
                  </a:lnTo>
                  <a:cubicBezTo>
                    <a:pt x="6333" y="3655"/>
                    <a:pt x="6396" y="3434"/>
                    <a:pt x="6396" y="3182"/>
                  </a:cubicBezTo>
                  <a:cubicBezTo>
                    <a:pt x="6396" y="2584"/>
                    <a:pt x="6144" y="2080"/>
                    <a:pt x="5703" y="1764"/>
                  </a:cubicBezTo>
                  <a:lnTo>
                    <a:pt x="5703" y="1071"/>
                  </a:lnTo>
                  <a:cubicBezTo>
                    <a:pt x="5703" y="473"/>
                    <a:pt x="5230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0568;p69">
            <a:extLst>
              <a:ext uri="{FF2B5EF4-FFF2-40B4-BE49-F238E27FC236}">
                <a16:creationId xmlns:a16="http://schemas.microsoft.com/office/drawing/2014/main" id="{EC734578-98E0-4D0F-A3A0-3098B0A4475F}"/>
              </a:ext>
            </a:extLst>
          </p:cNvPr>
          <p:cNvGrpSpPr/>
          <p:nvPr/>
        </p:nvGrpSpPr>
        <p:grpSpPr>
          <a:xfrm>
            <a:off x="849616" y="1986560"/>
            <a:ext cx="357274" cy="358199"/>
            <a:chOff x="-50523475" y="2316000"/>
            <a:chExt cx="299325" cy="300100"/>
          </a:xfrm>
          <a:solidFill>
            <a:srgbClr val="000400"/>
          </a:solidFill>
        </p:grpSpPr>
        <p:sp>
          <p:nvSpPr>
            <p:cNvPr id="8" name="Google Shape;10569;p69">
              <a:extLst>
                <a:ext uri="{FF2B5EF4-FFF2-40B4-BE49-F238E27FC236}">
                  <a16:creationId xmlns:a16="http://schemas.microsoft.com/office/drawing/2014/main" id="{A0635D73-C8FB-4C6C-963F-4C8344AB2C8B}"/>
                </a:ext>
              </a:extLst>
            </p:cNvPr>
            <p:cNvSpPr/>
            <p:nvPr/>
          </p:nvSpPr>
          <p:spPr>
            <a:xfrm>
              <a:off x="-50453375" y="2387675"/>
              <a:ext cx="158350" cy="228425"/>
            </a:xfrm>
            <a:custGeom>
              <a:avLst/>
              <a:gdLst/>
              <a:ahLst/>
              <a:cxnLst/>
              <a:rect l="l" t="t" r="r" b="b"/>
              <a:pathLst>
                <a:path w="6334" h="9137" extrusionOk="0">
                  <a:moveTo>
                    <a:pt x="3183" y="4222"/>
                  </a:moveTo>
                  <a:cubicBezTo>
                    <a:pt x="3372" y="4222"/>
                    <a:pt x="3529" y="4380"/>
                    <a:pt x="3529" y="4569"/>
                  </a:cubicBezTo>
                  <a:cubicBezTo>
                    <a:pt x="3529" y="4758"/>
                    <a:pt x="3372" y="4915"/>
                    <a:pt x="3183" y="4915"/>
                  </a:cubicBezTo>
                  <a:cubicBezTo>
                    <a:pt x="2994" y="4915"/>
                    <a:pt x="2836" y="4758"/>
                    <a:pt x="2836" y="4569"/>
                  </a:cubicBezTo>
                  <a:cubicBezTo>
                    <a:pt x="2836" y="4380"/>
                    <a:pt x="2994" y="4222"/>
                    <a:pt x="3183" y="4222"/>
                  </a:cubicBezTo>
                  <a:close/>
                  <a:moveTo>
                    <a:pt x="3183" y="1009"/>
                  </a:moveTo>
                  <a:lnTo>
                    <a:pt x="5609" y="5230"/>
                  </a:lnTo>
                  <a:lnTo>
                    <a:pt x="4411" y="6994"/>
                  </a:lnTo>
                  <a:lnTo>
                    <a:pt x="3529" y="6994"/>
                  </a:lnTo>
                  <a:lnTo>
                    <a:pt x="3529" y="5545"/>
                  </a:lnTo>
                  <a:cubicBezTo>
                    <a:pt x="3939" y="5388"/>
                    <a:pt x="4254" y="5010"/>
                    <a:pt x="4254" y="4569"/>
                  </a:cubicBezTo>
                  <a:cubicBezTo>
                    <a:pt x="4254" y="3970"/>
                    <a:pt x="3781" y="3497"/>
                    <a:pt x="3183" y="3497"/>
                  </a:cubicBezTo>
                  <a:cubicBezTo>
                    <a:pt x="2584" y="3497"/>
                    <a:pt x="2143" y="3970"/>
                    <a:pt x="2143" y="4569"/>
                  </a:cubicBezTo>
                  <a:cubicBezTo>
                    <a:pt x="2143" y="5041"/>
                    <a:pt x="2395" y="5419"/>
                    <a:pt x="2836" y="5545"/>
                  </a:cubicBezTo>
                  <a:lnTo>
                    <a:pt x="2836" y="6994"/>
                  </a:lnTo>
                  <a:lnTo>
                    <a:pt x="1986" y="6994"/>
                  </a:lnTo>
                  <a:lnTo>
                    <a:pt x="788" y="5230"/>
                  </a:lnTo>
                  <a:lnTo>
                    <a:pt x="3183" y="1009"/>
                  </a:lnTo>
                  <a:close/>
                  <a:moveTo>
                    <a:pt x="4600" y="7688"/>
                  </a:moveTo>
                  <a:cubicBezTo>
                    <a:pt x="4821" y="7688"/>
                    <a:pt x="4947" y="7845"/>
                    <a:pt x="4947" y="8034"/>
                  </a:cubicBezTo>
                  <a:lnTo>
                    <a:pt x="4947" y="8412"/>
                  </a:lnTo>
                  <a:lnTo>
                    <a:pt x="1450" y="8412"/>
                  </a:lnTo>
                  <a:lnTo>
                    <a:pt x="1450" y="8034"/>
                  </a:lnTo>
                  <a:cubicBezTo>
                    <a:pt x="1450" y="7845"/>
                    <a:pt x="1607" y="7688"/>
                    <a:pt x="1797" y="7688"/>
                  </a:cubicBezTo>
                  <a:close/>
                  <a:moveTo>
                    <a:pt x="3183" y="0"/>
                  </a:moveTo>
                  <a:cubicBezTo>
                    <a:pt x="3057" y="0"/>
                    <a:pt x="2962" y="63"/>
                    <a:pt x="2868" y="158"/>
                  </a:cubicBezTo>
                  <a:lnTo>
                    <a:pt x="64" y="5073"/>
                  </a:lnTo>
                  <a:cubicBezTo>
                    <a:pt x="1" y="5199"/>
                    <a:pt x="1" y="5356"/>
                    <a:pt x="64" y="5419"/>
                  </a:cubicBezTo>
                  <a:lnTo>
                    <a:pt x="1229" y="7152"/>
                  </a:lnTo>
                  <a:cubicBezTo>
                    <a:pt x="914" y="7373"/>
                    <a:pt x="694" y="7688"/>
                    <a:pt x="694" y="8066"/>
                  </a:cubicBezTo>
                  <a:lnTo>
                    <a:pt x="694" y="8790"/>
                  </a:lnTo>
                  <a:cubicBezTo>
                    <a:pt x="694" y="8979"/>
                    <a:pt x="851" y="9137"/>
                    <a:pt x="1072" y="9137"/>
                  </a:cubicBezTo>
                  <a:lnTo>
                    <a:pt x="5262" y="9137"/>
                  </a:lnTo>
                  <a:cubicBezTo>
                    <a:pt x="5483" y="9137"/>
                    <a:pt x="5640" y="8979"/>
                    <a:pt x="5640" y="8790"/>
                  </a:cubicBezTo>
                  <a:lnTo>
                    <a:pt x="5640" y="8066"/>
                  </a:lnTo>
                  <a:cubicBezTo>
                    <a:pt x="5640" y="7688"/>
                    <a:pt x="5420" y="7373"/>
                    <a:pt x="5105" y="7152"/>
                  </a:cubicBezTo>
                  <a:lnTo>
                    <a:pt x="6270" y="5419"/>
                  </a:lnTo>
                  <a:cubicBezTo>
                    <a:pt x="6333" y="5325"/>
                    <a:pt x="6333" y="5199"/>
                    <a:pt x="6270" y="5073"/>
                  </a:cubicBezTo>
                  <a:lnTo>
                    <a:pt x="3498" y="158"/>
                  </a:lnTo>
                  <a:cubicBezTo>
                    <a:pt x="3435" y="32"/>
                    <a:pt x="3309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570;p69">
              <a:extLst>
                <a:ext uri="{FF2B5EF4-FFF2-40B4-BE49-F238E27FC236}">
                  <a16:creationId xmlns:a16="http://schemas.microsoft.com/office/drawing/2014/main" id="{77164C9F-F389-413A-9450-EF2AB6F99126}"/>
                </a:ext>
              </a:extLst>
            </p:cNvPr>
            <p:cNvSpPr/>
            <p:nvPr/>
          </p:nvSpPr>
          <p:spPr>
            <a:xfrm>
              <a:off x="-50523475" y="2316000"/>
              <a:ext cx="299325" cy="178025"/>
            </a:xfrm>
            <a:custGeom>
              <a:avLst/>
              <a:gdLst/>
              <a:ahLst/>
              <a:cxnLst/>
              <a:rect l="l" t="t" r="r" b="b"/>
              <a:pathLst>
                <a:path w="11973" h="7121" extrusionOk="0">
                  <a:moveTo>
                    <a:pt x="1072" y="694"/>
                  </a:moveTo>
                  <a:cubicBezTo>
                    <a:pt x="1261" y="694"/>
                    <a:pt x="1419" y="851"/>
                    <a:pt x="1419" y="1040"/>
                  </a:cubicBezTo>
                  <a:cubicBezTo>
                    <a:pt x="1419" y="1229"/>
                    <a:pt x="1261" y="1418"/>
                    <a:pt x="1072" y="1418"/>
                  </a:cubicBezTo>
                  <a:cubicBezTo>
                    <a:pt x="883" y="1418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333" y="694"/>
                  </a:moveTo>
                  <a:lnTo>
                    <a:pt x="6333" y="1418"/>
                  </a:lnTo>
                  <a:lnTo>
                    <a:pt x="5640" y="1418"/>
                  </a:lnTo>
                  <a:lnTo>
                    <a:pt x="5640" y="694"/>
                  </a:lnTo>
                  <a:close/>
                  <a:moveTo>
                    <a:pt x="10902" y="725"/>
                  </a:moveTo>
                  <a:cubicBezTo>
                    <a:pt x="11122" y="725"/>
                    <a:pt x="11280" y="883"/>
                    <a:pt x="11280" y="1103"/>
                  </a:cubicBezTo>
                  <a:cubicBezTo>
                    <a:pt x="11280" y="1292"/>
                    <a:pt x="11122" y="1450"/>
                    <a:pt x="10902" y="1450"/>
                  </a:cubicBezTo>
                  <a:cubicBezTo>
                    <a:pt x="10712" y="1450"/>
                    <a:pt x="10555" y="1292"/>
                    <a:pt x="10555" y="1103"/>
                  </a:cubicBezTo>
                  <a:cubicBezTo>
                    <a:pt x="10586" y="883"/>
                    <a:pt x="10744" y="725"/>
                    <a:pt x="10902" y="725"/>
                  </a:cubicBezTo>
                  <a:close/>
                  <a:moveTo>
                    <a:pt x="2143" y="5640"/>
                  </a:moveTo>
                  <a:lnTo>
                    <a:pt x="2143" y="6364"/>
                  </a:lnTo>
                  <a:lnTo>
                    <a:pt x="1419" y="6364"/>
                  </a:lnTo>
                  <a:lnTo>
                    <a:pt x="1419" y="5640"/>
                  </a:lnTo>
                  <a:close/>
                  <a:moveTo>
                    <a:pt x="10555" y="5640"/>
                  </a:moveTo>
                  <a:lnTo>
                    <a:pt x="10555" y="6364"/>
                  </a:lnTo>
                  <a:lnTo>
                    <a:pt x="9862" y="6364"/>
                  </a:lnTo>
                  <a:lnTo>
                    <a:pt x="9862" y="5640"/>
                  </a:lnTo>
                  <a:close/>
                  <a:moveTo>
                    <a:pt x="10902" y="0"/>
                  </a:moveTo>
                  <a:cubicBezTo>
                    <a:pt x="10460" y="0"/>
                    <a:pt x="10051" y="252"/>
                    <a:pt x="9925" y="694"/>
                  </a:cubicBezTo>
                  <a:lnTo>
                    <a:pt x="7058" y="694"/>
                  </a:lnTo>
                  <a:lnTo>
                    <a:pt x="7058" y="379"/>
                  </a:lnTo>
                  <a:cubicBezTo>
                    <a:pt x="7058" y="189"/>
                    <a:pt x="6900" y="32"/>
                    <a:pt x="6711" y="32"/>
                  </a:cubicBezTo>
                  <a:lnTo>
                    <a:pt x="5294" y="32"/>
                  </a:lnTo>
                  <a:cubicBezTo>
                    <a:pt x="5073" y="32"/>
                    <a:pt x="4947" y="189"/>
                    <a:pt x="4947" y="379"/>
                  </a:cubicBezTo>
                  <a:lnTo>
                    <a:pt x="4947" y="725"/>
                  </a:lnTo>
                  <a:lnTo>
                    <a:pt x="2049" y="725"/>
                  </a:lnTo>
                  <a:cubicBezTo>
                    <a:pt x="1891" y="347"/>
                    <a:pt x="1513" y="32"/>
                    <a:pt x="1072" y="32"/>
                  </a:cubicBezTo>
                  <a:cubicBezTo>
                    <a:pt x="473" y="32"/>
                    <a:pt x="1" y="505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545" y="2143"/>
                    <a:pt x="1923" y="1828"/>
                    <a:pt x="2049" y="1450"/>
                  </a:cubicBezTo>
                  <a:lnTo>
                    <a:pt x="3592" y="1450"/>
                  </a:lnTo>
                  <a:cubicBezTo>
                    <a:pt x="3183" y="1670"/>
                    <a:pt x="2836" y="1985"/>
                    <a:pt x="2521" y="2332"/>
                  </a:cubicBezTo>
                  <a:cubicBezTo>
                    <a:pt x="1891" y="3088"/>
                    <a:pt x="1545" y="4002"/>
                    <a:pt x="1450" y="4978"/>
                  </a:cubicBezTo>
                  <a:lnTo>
                    <a:pt x="1103" y="4978"/>
                  </a:lnTo>
                  <a:cubicBezTo>
                    <a:pt x="914" y="4978"/>
                    <a:pt x="757" y="5136"/>
                    <a:pt x="757" y="5325"/>
                  </a:cubicBezTo>
                  <a:lnTo>
                    <a:pt x="757" y="6742"/>
                  </a:lnTo>
                  <a:cubicBezTo>
                    <a:pt x="757" y="6963"/>
                    <a:pt x="914" y="7121"/>
                    <a:pt x="1103" y="7121"/>
                  </a:cubicBezTo>
                  <a:lnTo>
                    <a:pt x="2521" y="7121"/>
                  </a:lnTo>
                  <a:cubicBezTo>
                    <a:pt x="2742" y="7121"/>
                    <a:pt x="2899" y="6963"/>
                    <a:pt x="2899" y="6742"/>
                  </a:cubicBezTo>
                  <a:lnTo>
                    <a:pt x="2899" y="5325"/>
                  </a:lnTo>
                  <a:cubicBezTo>
                    <a:pt x="2899" y="5136"/>
                    <a:pt x="2742" y="4978"/>
                    <a:pt x="2521" y="4978"/>
                  </a:cubicBezTo>
                  <a:lnTo>
                    <a:pt x="2175" y="4978"/>
                  </a:lnTo>
                  <a:cubicBezTo>
                    <a:pt x="2332" y="3403"/>
                    <a:pt x="3435" y="2017"/>
                    <a:pt x="4979" y="1607"/>
                  </a:cubicBezTo>
                  <a:lnTo>
                    <a:pt x="4979" y="1796"/>
                  </a:lnTo>
                  <a:cubicBezTo>
                    <a:pt x="4979" y="1985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89" y="1985"/>
                    <a:pt x="7089" y="1796"/>
                  </a:cubicBezTo>
                  <a:lnTo>
                    <a:pt x="7089" y="1576"/>
                  </a:lnTo>
                  <a:cubicBezTo>
                    <a:pt x="8633" y="1985"/>
                    <a:pt x="9736" y="3371"/>
                    <a:pt x="9893" y="4947"/>
                  </a:cubicBezTo>
                  <a:lnTo>
                    <a:pt x="9547" y="4947"/>
                  </a:lnTo>
                  <a:cubicBezTo>
                    <a:pt x="9358" y="4947"/>
                    <a:pt x="9200" y="5104"/>
                    <a:pt x="9200" y="5293"/>
                  </a:cubicBezTo>
                  <a:lnTo>
                    <a:pt x="9200" y="6711"/>
                  </a:lnTo>
                  <a:cubicBezTo>
                    <a:pt x="9200" y="6932"/>
                    <a:pt x="9358" y="7089"/>
                    <a:pt x="9547" y="7089"/>
                  </a:cubicBezTo>
                  <a:lnTo>
                    <a:pt x="10965" y="7089"/>
                  </a:lnTo>
                  <a:cubicBezTo>
                    <a:pt x="11154" y="7089"/>
                    <a:pt x="11311" y="6932"/>
                    <a:pt x="11311" y="6711"/>
                  </a:cubicBezTo>
                  <a:lnTo>
                    <a:pt x="11311" y="5293"/>
                  </a:lnTo>
                  <a:cubicBezTo>
                    <a:pt x="11311" y="5104"/>
                    <a:pt x="11154" y="4947"/>
                    <a:pt x="10965" y="4947"/>
                  </a:cubicBezTo>
                  <a:lnTo>
                    <a:pt x="10618" y="4947"/>
                  </a:lnTo>
                  <a:cubicBezTo>
                    <a:pt x="10523" y="4002"/>
                    <a:pt x="10177" y="3056"/>
                    <a:pt x="9547" y="2300"/>
                  </a:cubicBezTo>
                  <a:cubicBezTo>
                    <a:pt x="9232" y="1954"/>
                    <a:pt x="8885" y="1639"/>
                    <a:pt x="8476" y="1418"/>
                  </a:cubicBezTo>
                  <a:lnTo>
                    <a:pt x="10019" y="1418"/>
                  </a:lnTo>
                  <a:cubicBezTo>
                    <a:pt x="10082" y="1828"/>
                    <a:pt x="10492" y="2111"/>
                    <a:pt x="10902" y="2111"/>
                  </a:cubicBezTo>
                  <a:cubicBezTo>
                    <a:pt x="11500" y="2111"/>
                    <a:pt x="11973" y="1639"/>
                    <a:pt x="11973" y="1040"/>
                  </a:cubicBezTo>
                  <a:cubicBezTo>
                    <a:pt x="11973" y="473"/>
                    <a:pt x="11500" y="0"/>
                    <a:pt x="109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0571;p69">
            <a:extLst>
              <a:ext uri="{FF2B5EF4-FFF2-40B4-BE49-F238E27FC236}">
                <a16:creationId xmlns:a16="http://schemas.microsoft.com/office/drawing/2014/main" id="{2A9A5C49-D771-47E4-AAA5-3654A3735A28}"/>
              </a:ext>
            </a:extLst>
          </p:cNvPr>
          <p:cNvGrpSpPr/>
          <p:nvPr/>
        </p:nvGrpSpPr>
        <p:grpSpPr>
          <a:xfrm>
            <a:off x="848213" y="2435869"/>
            <a:ext cx="360079" cy="357304"/>
            <a:chOff x="-50524250" y="2686150"/>
            <a:chExt cx="301675" cy="299350"/>
          </a:xfrm>
          <a:solidFill>
            <a:srgbClr val="000400"/>
          </a:solidFill>
        </p:grpSpPr>
        <p:sp>
          <p:nvSpPr>
            <p:cNvPr id="11" name="Google Shape;10572;p69">
              <a:extLst>
                <a:ext uri="{FF2B5EF4-FFF2-40B4-BE49-F238E27FC236}">
                  <a16:creationId xmlns:a16="http://schemas.microsoft.com/office/drawing/2014/main" id="{23C50F75-6509-41CD-B97A-0559A3B32242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573;p69">
              <a:extLst>
                <a:ext uri="{FF2B5EF4-FFF2-40B4-BE49-F238E27FC236}">
                  <a16:creationId xmlns:a16="http://schemas.microsoft.com/office/drawing/2014/main" id="{88B89679-FA81-46A8-AD07-5D55FFFA3A5A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574;p69">
              <a:extLst>
                <a:ext uri="{FF2B5EF4-FFF2-40B4-BE49-F238E27FC236}">
                  <a16:creationId xmlns:a16="http://schemas.microsoft.com/office/drawing/2014/main" id="{CD985D3E-911D-414B-A0D6-E9EF3D81D803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75;p69">
              <a:extLst>
                <a:ext uri="{FF2B5EF4-FFF2-40B4-BE49-F238E27FC236}">
                  <a16:creationId xmlns:a16="http://schemas.microsoft.com/office/drawing/2014/main" id="{C6E2E0F6-3259-41C7-AD56-C94A30E08DF9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76;p69">
              <a:extLst>
                <a:ext uri="{FF2B5EF4-FFF2-40B4-BE49-F238E27FC236}">
                  <a16:creationId xmlns:a16="http://schemas.microsoft.com/office/drawing/2014/main" id="{54EFD0F5-FC89-4039-BB36-8D1131132ED2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77;p69">
              <a:extLst>
                <a:ext uri="{FF2B5EF4-FFF2-40B4-BE49-F238E27FC236}">
                  <a16:creationId xmlns:a16="http://schemas.microsoft.com/office/drawing/2014/main" id="{5BD57EB0-415C-4B60-9828-E0596AC8E456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0578;p69">
            <a:extLst>
              <a:ext uri="{FF2B5EF4-FFF2-40B4-BE49-F238E27FC236}">
                <a16:creationId xmlns:a16="http://schemas.microsoft.com/office/drawing/2014/main" id="{092FA3FA-C612-4861-8F89-9C575D11AA6E}"/>
              </a:ext>
            </a:extLst>
          </p:cNvPr>
          <p:cNvGrpSpPr/>
          <p:nvPr/>
        </p:nvGrpSpPr>
        <p:grpSpPr>
          <a:xfrm>
            <a:off x="3070976" y="1561682"/>
            <a:ext cx="358199" cy="359154"/>
            <a:chOff x="-48633950" y="1972600"/>
            <a:chExt cx="300100" cy="300900"/>
          </a:xfrm>
          <a:solidFill>
            <a:srgbClr val="000400"/>
          </a:solidFill>
        </p:grpSpPr>
        <p:sp>
          <p:nvSpPr>
            <p:cNvPr id="18" name="Google Shape;10579;p69">
              <a:extLst>
                <a:ext uri="{FF2B5EF4-FFF2-40B4-BE49-F238E27FC236}">
                  <a16:creationId xmlns:a16="http://schemas.microsoft.com/office/drawing/2014/main" id="{B2865D4D-0D32-4C7B-BA82-2B9FD33D2069}"/>
                </a:ext>
              </a:extLst>
            </p:cNvPr>
            <p:cNvSpPr/>
            <p:nvPr/>
          </p:nvSpPr>
          <p:spPr>
            <a:xfrm>
              <a:off x="-48633950" y="19726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80;p69">
              <a:extLst>
                <a:ext uri="{FF2B5EF4-FFF2-40B4-BE49-F238E27FC236}">
                  <a16:creationId xmlns:a16="http://schemas.microsoft.com/office/drawing/2014/main" id="{C0E79A98-8350-41C2-AF5F-005E88704BAF}"/>
                </a:ext>
              </a:extLst>
            </p:cNvPr>
            <p:cNvSpPr/>
            <p:nvPr/>
          </p:nvSpPr>
          <p:spPr>
            <a:xfrm>
              <a:off x="-48509525" y="2097050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0581;p69">
            <a:extLst>
              <a:ext uri="{FF2B5EF4-FFF2-40B4-BE49-F238E27FC236}">
                <a16:creationId xmlns:a16="http://schemas.microsoft.com/office/drawing/2014/main" id="{42D53C37-A3CC-4E89-BA5B-1C9067F9182F}"/>
              </a:ext>
            </a:extLst>
          </p:cNvPr>
          <p:cNvGrpSpPr/>
          <p:nvPr/>
        </p:nvGrpSpPr>
        <p:grpSpPr>
          <a:xfrm>
            <a:off x="3070499" y="2017593"/>
            <a:ext cx="359154" cy="361004"/>
            <a:chOff x="-48634750" y="2342000"/>
            <a:chExt cx="300900" cy="302450"/>
          </a:xfrm>
          <a:solidFill>
            <a:srgbClr val="000400"/>
          </a:solidFill>
        </p:grpSpPr>
        <p:sp>
          <p:nvSpPr>
            <p:cNvPr id="21" name="Google Shape;10582;p69">
              <a:extLst>
                <a:ext uri="{FF2B5EF4-FFF2-40B4-BE49-F238E27FC236}">
                  <a16:creationId xmlns:a16="http://schemas.microsoft.com/office/drawing/2014/main" id="{B20CA02C-AB92-4909-B8D8-C865264F6347}"/>
                </a:ext>
              </a:extLst>
            </p:cNvPr>
            <p:cNvSpPr/>
            <p:nvPr/>
          </p:nvSpPr>
          <p:spPr>
            <a:xfrm>
              <a:off x="-48545750" y="2342000"/>
              <a:ext cx="211900" cy="300875"/>
            </a:xfrm>
            <a:custGeom>
              <a:avLst/>
              <a:gdLst/>
              <a:ahLst/>
              <a:cxnLst/>
              <a:rect l="l" t="t" r="r" b="b"/>
              <a:pathLst>
                <a:path w="8476" h="12035" extrusionOk="0">
                  <a:moveTo>
                    <a:pt x="6711" y="725"/>
                  </a:moveTo>
                  <a:cubicBezTo>
                    <a:pt x="7310" y="725"/>
                    <a:pt x="7782" y="1197"/>
                    <a:pt x="7782" y="1764"/>
                  </a:cubicBezTo>
                  <a:lnTo>
                    <a:pt x="7782" y="10239"/>
                  </a:lnTo>
                  <a:cubicBezTo>
                    <a:pt x="7782" y="10838"/>
                    <a:pt x="7310" y="11310"/>
                    <a:pt x="6711" y="11310"/>
                  </a:cubicBezTo>
                  <a:lnTo>
                    <a:pt x="1797" y="11310"/>
                  </a:lnTo>
                  <a:cubicBezTo>
                    <a:pt x="1198" y="11310"/>
                    <a:pt x="725" y="10838"/>
                    <a:pt x="725" y="10239"/>
                  </a:cubicBezTo>
                  <a:lnTo>
                    <a:pt x="725" y="1764"/>
                  </a:lnTo>
                  <a:cubicBezTo>
                    <a:pt x="725" y="1197"/>
                    <a:pt x="1198" y="725"/>
                    <a:pt x="1797" y="725"/>
                  </a:cubicBezTo>
                  <a:close/>
                  <a:moveTo>
                    <a:pt x="1797" y="0"/>
                  </a:moveTo>
                  <a:cubicBezTo>
                    <a:pt x="788" y="0"/>
                    <a:pt x="1" y="788"/>
                    <a:pt x="1" y="1764"/>
                  </a:cubicBezTo>
                  <a:lnTo>
                    <a:pt x="1" y="10239"/>
                  </a:lnTo>
                  <a:cubicBezTo>
                    <a:pt x="1" y="11247"/>
                    <a:pt x="788" y="12035"/>
                    <a:pt x="1797" y="12035"/>
                  </a:cubicBezTo>
                  <a:lnTo>
                    <a:pt x="6711" y="12035"/>
                  </a:lnTo>
                  <a:cubicBezTo>
                    <a:pt x="7688" y="12035"/>
                    <a:pt x="8476" y="11247"/>
                    <a:pt x="8476" y="10239"/>
                  </a:cubicBezTo>
                  <a:lnTo>
                    <a:pt x="8476" y="1764"/>
                  </a:lnTo>
                  <a:cubicBezTo>
                    <a:pt x="8476" y="788"/>
                    <a:pt x="7688" y="0"/>
                    <a:pt x="6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583;p69">
              <a:extLst>
                <a:ext uri="{FF2B5EF4-FFF2-40B4-BE49-F238E27FC236}">
                  <a16:creationId xmlns:a16="http://schemas.microsoft.com/office/drawing/2014/main" id="{4A7B78EB-FF02-4B3F-AF80-F5322CEFB1C6}"/>
                </a:ext>
              </a:extLst>
            </p:cNvPr>
            <p:cNvSpPr/>
            <p:nvPr/>
          </p:nvSpPr>
          <p:spPr>
            <a:xfrm>
              <a:off x="-48509525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40"/>
                  </a:cubicBezTo>
                  <a:cubicBezTo>
                    <a:pt x="1387" y="1261"/>
                    <a:pt x="1230" y="1418"/>
                    <a:pt x="1041" y="1418"/>
                  </a:cubicBezTo>
                  <a:cubicBezTo>
                    <a:pt x="852" y="1418"/>
                    <a:pt x="694" y="1261"/>
                    <a:pt x="694" y="1040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40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84;p69">
              <a:extLst>
                <a:ext uri="{FF2B5EF4-FFF2-40B4-BE49-F238E27FC236}">
                  <a16:creationId xmlns:a16="http://schemas.microsoft.com/office/drawing/2014/main" id="{DCFDAADF-994F-4405-A837-9CFD988D5175}"/>
                </a:ext>
              </a:extLst>
            </p:cNvPr>
            <p:cNvSpPr/>
            <p:nvPr/>
          </p:nvSpPr>
          <p:spPr>
            <a:xfrm>
              <a:off x="-48509525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72"/>
                  </a:cubicBezTo>
                  <a:cubicBezTo>
                    <a:pt x="1387" y="1261"/>
                    <a:pt x="1230" y="1419"/>
                    <a:pt x="1041" y="1419"/>
                  </a:cubicBezTo>
                  <a:cubicBezTo>
                    <a:pt x="852" y="1419"/>
                    <a:pt x="694" y="1261"/>
                    <a:pt x="694" y="1072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cubicBezTo>
                    <a:pt x="1" y="1639"/>
                    <a:pt x="442" y="2112"/>
                    <a:pt x="1041" y="2112"/>
                  </a:cubicBezTo>
                  <a:cubicBezTo>
                    <a:pt x="1639" y="2112"/>
                    <a:pt x="2112" y="1639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585;p69">
              <a:extLst>
                <a:ext uri="{FF2B5EF4-FFF2-40B4-BE49-F238E27FC236}">
                  <a16:creationId xmlns:a16="http://schemas.microsoft.com/office/drawing/2014/main" id="{FE50209B-67BF-4EAB-8E91-7C86C7F419E3}"/>
                </a:ext>
              </a:extLst>
            </p:cNvPr>
            <p:cNvSpPr/>
            <p:nvPr/>
          </p:nvSpPr>
          <p:spPr>
            <a:xfrm>
              <a:off x="-48509525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51"/>
                    <a:pt x="852" y="693"/>
                    <a:pt x="1041" y="693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586;p69">
              <a:extLst>
                <a:ext uri="{FF2B5EF4-FFF2-40B4-BE49-F238E27FC236}">
                  <a16:creationId xmlns:a16="http://schemas.microsoft.com/office/drawing/2014/main" id="{2932135B-2993-4872-8A8C-CC65D28C39F4}"/>
                </a:ext>
              </a:extLst>
            </p:cNvPr>
            <p:cNvSpPr/>
            <p:nvPr/>
          </p:nvSpPr>
          <p:spPr>
            <a:xfrm>
              <a:off x="-48421300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387" y="1261"/>
                    <a:pt x="1229" y="1418"/>
                    <a:pt x="1072" y="1418"/>
                  </a:cubicBezTo>
                  <a:cubicBezTo>
                    <a:pt x="851" y="1418"/>
                    <a:pt x="725" y="1261"/>
                    <a:pt x="725" y="1040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87;p69">
              <a:extLst>
                <a:ext uri="{FF2B5EF4-FFF2-40B4-BE49-F238E27FC236}">
                  <a16:creationId xmlns:a16="http://schemas.microsoft.com/office/drawing/2014/main" id="{1C33E49E-7DC8-4271-8C85-8F7F1C9AD0E1}"/>
                </a:ext>
              </a:extLst>
            </p:cNvPr>
            <p:cNvSpPr/>
            <p:nvPr/>
          </p:nvSpPr>
          <p:spPr>
            <a:xfrm>
              <a:off x="-48421300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72"/>
                  </a:cubicBezTo>
                  <a:cubicBezTo>
                    <a:pt x="1387" y="1261"/>
                    <a:pt x="1229" y="1419"/>
                    <a:pt x="1072" y="1419"/>
                  </a:cubicBezTo>
                  <a:cubicBezTo>
                    <a:pt x="851" y="1419"/>
                    <a:pt x="725" y="1261"/>
                    <a:pt x="725" y="1072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588;p69">
              <a:extLst>
                <a:ext uri="{FF2B5EF4-FFF2-40B4-BE49-F238E27FC236}">
                  <a16:creationId xmlns:a16="http://schemas.microsoft.com/office/drawing/2014/main" id="{A5AF66D0-09AC-4AFE-B906-3F56034E929C}"/>
                </a:ext>
              </a:extLst>
            </p:cNvPr>
            <p:cNvSpPr/>
            <p:nvPr/>
          </p:nvSpPr>
          <p:spPr>
            <a:xfrm>
              <a:off x="-48421300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3"/>
                  </a:moveTo>
                  <a:cubicBezTo>
                    <a:pt x="1261" y="693"/>
                    <a:pt x="1418" y="851"/>
                    <a:pt x="1418" y="1071"/>
                  </a:cubicBezTo>
                  <a:cubicBezTo>
                    <a:pt x="1418" y="1260"/>
                    <a:pt x="1229" y="1418"/>
                    <a:pt x="1072" y="1418"/>
                  </a:cubicBezTo>
                  <a:cubicBezTo>
                    <a:pt x="851" y="1418"/>
                    <a:pt x="725" y="1260"/>
                    <a:pt x="725" y="1071"/>
                  </a:cubicBezTo>
                  <a:cubicBezTo>
                    <a:pt x="725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71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589;p69">
              <a:extLst>
                <a:ext uri="{FF2B5EF4-FFF2-40B4-BE49-F238E27FC236}">
                  <a16:creationId xmlns:a16="http://schemas.microsoft.com/office/drawing/2014/main" id="{5780BBE4-C91B-4A8D-8D88-C2523864F183}"/>
                </a:ext>
              </a:extLst>
            </p:cNvPr>
            <p:cNvSpPr/>
            <p:nvPr/>
          </p:nvSpPr>
          <p:spPr>
            <a:xfrm>
              <a:off x="-48634750" y="2342775"/>
              <a:ext cx="71700" cy="301675"/>
            </a:xfrm>
            <a:custGeom>
              <a:avLst/>
              <a:gdLst/>
              <a:ahLst/>
              <a:cxnLst/>
              <a:rect l="l" t="t" r="r" b="b"/>
              <a:pathLst>
                <a:path w="2868" h="12067" extrusionOk="0">
                  <a:moveTo>
                    <a:pt x="1891" y="725"/>
                  </a:moveTo>
                  <a:lnTo>
                    <a:pt x="1891" y="725"/>
                  </a:lnTo>
                  <a:cubicBezTo>
                    <a:pt x="1828" y="851"/>
                    <a:pt x="1796" y="946"/>
                    <a:pt x="1796" y="1072"/>
                  </a:cubicBezTo>
                  <a:cubicBezTo>
                    <a:pt x="1765" y="1450"/>
                    <a:pt x="1859" y="1796"/>
                    <a:pt x="2112" y="2143"/>
                  </a:cubicBezTo>
                  <a:cubicBezTo>
                    <a:pt x="2175" y="2174"/>
                    <a:pt x="2206" y="2269"/>
                    <a:pt x="2175" y="2332"/>
                  </a:cubicBezTo>
                  <a:cubicBezTo>
                    <a:pt x="2049" y="2616"/>
                    <a:pt x="1796" y="2805"/>
                    <a:pt x="1481" y="2805"/>
                  </a:cubicBezTo>
                  <a:cubicBezTo>
                    <a:pt x="1103" y="2805"/>
                    <a:pt x="788" y="2489"/>
                    <a:pt x="788" y="2111"/>
                  </a:cubicBezTo>
                  <a:cubicBezTo>
                    <a:pt x="725" y="1702"/>
                    <a:pt x="883" y="1355"/>
                    <a:pt x="1166" y="1135"/>
                  </a:cubicBezTo>
                  <a:cubicBezTo>
                    <a:pt x="1418" y="883"/>
                    <a:pt x="1607" y="788"/>
                    <a:pt x="1891" y="725"/>
                  </a:cubicBezTo>
                  <a:close/>
                  <a:moveTo>
                    <a:pt x="1481" y="3529"/>
                  </a:moveTo>
                  <a:cubicBezTo>
                    <a:pt x="1733" y="3750"/>
                    <a:pt x="1891" y="4600"/>
                    <a:pt x="1954" y="4947"/>
                  </a:cubicBezTo>
                  <a:lnTo>
                    <a:pt x="977" y="4947"/>
                  </a:lnTo>
                  <a:cubicBezTo>
                    <a:pt x="1040" y="4600"/>
                    <a:pt x="1198" y="3750"/>
                    <a:pt x="1481" y="3529"/>
                  </a:cubicBezTo>
                  <a:close/>
                  <a:moveTo>
                    <a:pt x="2049" y="5608"/>
                  </a:moveTo>
                  <a:cubicBezTo>
                    <a:pt x="2112" y="6176"/>
                    <a:pt x="2112" y="6743"/>
                    <a:pt x="2112" y="7373"/>
                  </a:cubicBezTo>
                  <a:cubicBezTo>
                    <a:pt x="2143" y="9421"/>
                    <a:pt x="1796" y="10933"/>
                    <a:pt x="1450" y="11279"/>
                  </a:cubicBezTo>
                  <a:cubicBezTo>
                    <a:pt x="1387" y="11216"/>
                    <a:pt x="1166" y="10964"/>
                    <a:pt x="1009" y="10145"/>
                  </a:cubicBezTo>
                  <a:cubicBezTo>
                    <a:pt x="851" y="9389"/>
                    <a:pt x="725" y="8412"/>
                    <a:pt x="725" y="7373"/>
                  </a:cubicBezTo>
                  <a:cubicBezTo>
                    <a:pt x="725" y="6743"/>
                    <a:pt x="788" y="6176"/>
                    <a:pt x="820" y="5608"/>
                  </a:cubicBezTo>
                  <a:close/>
                  <a:moveTo>
                    <a:pt x="2458" y="1"/>
                  </a:moveTo>
                  <a:cubicBezTo>
                    <a:pt x="1765" y="1"/>
                    <a:pt x="1198" y="64"/>
                    <a:pt x="631" y="631"/>
                  </a:cubicBezTo>
                  <a:cubicBezTo>
                    <a:pt x="221" y="1040"/>
                    <a:pt x="1" y="1576"/>
                    <a:pt x="1" y="2143"/>
                  </a:cubicBezTo>
                  <a:cubicBezTo>
                    <a:pt x="1" y="2647"/>
                    <a:pt x="253" y="3120"/>
                    <a:pt x="694" y="3372"/>
                  </a:cubicBezTo>
                  <a:cubicBezTo>
                    <a:pt x="158" y="4317"/>
                    <a:pt x="1" y="6333"/>
                    <a:pt x="1" y="7467"/>
                  </a:cubicBezTo>
                  <a:cubicBezTo>
                    <a:pt x="1" y="8570"/>
                    <a:pt x="95" y="10586"/>
                    <a:pt x="694" y="11563"/>
                  </a:cubicBezTo>
                  <a:cubicBezTo>
                    <a:pt x="883" y="11909"/>
                    <a:pt x="1135" y="12067"/>
                    <a:pt x="1418" y="12067"/>
                  </a:cubicBezTo>
                  <a:cubicBezTo>
                    <a:pt x="1670" y="12067"/>
                    <a:pt x="1923" y="11909"/>
                    <a:pt x="2112" y="11563"/>
                  </a:cubicBezTo>
                  <a:cubicBezTo>
                    <a:pt x="2679" y="10618"/>
                    <a:pt x="2836" y="8601"/>
                    <a:pt x="2836" y="7467"/>
                  </a:cubicBezTo>
                  <a:cubicBezTo>
                    <a:pt x="2868" y="6270"/>
                    <a:pt x="2742" y="4285"/>
                    <a:pt x="2143" y="3309"/>
                  </a:cubicBezTo>
                  <a:cubicBezTo>
                    <a:pt x="2427" y="3151"/>
                    <a:pt x="2679" y="2899"/>
                    <a:pt x="2742" y="2584"/>
                  </a:cubicBezTo>
                  <a:cubicBezTo>
                    <a:pt x="2868" y="2269"/>
                    <a:pt x="2773" y="1954"/>
                    <a:pt x="2584" y="1702"/>
                  </a:cubicBezTo>
                  <a:cubicBezTo>
                    <a:pt x="2395" y="1481"/>
                    <a:pt x="2269" y="1166"/>
                    <a:pt x="2742" y="568"/>
                  </a:cubicBezTo>
                  <a:cubicBezTo>
                    <a:pt x="2836" y="442"/>
                    <a:pt x="2868" y="347"/>
                    <a:pt x="2773" y="221"/>
                  </a:cubicBezTo>
                  <a:cubicBezTo>
                    <a:pt x="2742" y="95"/>
                    <a:pt x="258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0590;p69">
            <a:extLst>
              <a:ext uri="{FF2B5EF4-FFF2-40B4-BE49-F238E27FC236}">
                <a16:creationId xmlns:a16="http://schemas.microsoft.com/office/drawing/2014/main" id="{5F524AF4-2E47-40C0-82AA-E96720A989F4}"/>
              </a:ext>
            </a:extLst>
          </p:cNvPr>
          <p:cNvGrpSpPr/>
          <p:nvPr/>
        </p:nvGrpSpPr>
        <p:grpSpPr>
          <a:xfrm>
            <a:off x="3071439" y="2465977"/>
            <a:ext cx="357274" cy="357274"/>
            <a:chOff x="-48633175" y="2711375"/>
            <a:chExt cx="299325" cy="299325"/>
          </a:xfrm>
          <a:solidFill>
            <a:srgbClr val="000400"/>
          </a:solidFill>
        </p:grpSpPr>
        <p:sp>
          <p:nvSpPr>
            <p:cNvPr id="30" name="Google Shape;10591;p69">
              <a:extLst>
                <a:ext uri="{FF2B5EF4-FFF2-40B4-BE49-F238E27FC236}">
                  <a16:creationId xmlns:a16="http://schemas.microsoft.com/office/drawing/2014/main" id="{A6E14581-1794-43C7-83E7-D38579D25342}"/>
                </a:ext>
              </a:extLst>
            </p:cNvPr>
            <p:cNvSpPr/>
            <p:nvPr/>
          </p:nvSpPr>
          <p:spPr>
            <a:xfrm>
              <a:off x="-48633175" y="2711375"/>
              <a:ext cx="299325" cy="299325"/>
            </a:xfrm>
            <a:custGeom>
              <a:avLst/>
              <a:gdLst/>
              <a:ahLst/>
              <a:cxnLst/>
              <a:rect l="l" t="t" r="r" b="b"/>
              <a:pathLst>
                <a:path w="11973" h="11973" extrusionOk="0">
                  <a:moveTo>
                    <a:pt x="6459" y="662"/>
                  </a:moveTo>
                  <a:lnTo>
                    <a:pt x="6774" y="1356"/>
                  </a:lnTo>
                  <a:cubicBezTo>
                    <a:pt x="6837" y="1419"/>
                    <a:pt x="6900" y="1513"/>
                    <a:pt x="7026" y="1545"/>
                  </a:cubicBezTo>
                  <a:cubicBezTo>
                    <a:pt x="7499" y="1671"/>
                    <a:pt x="7971" y="1860"/>
                    <a:pt x="8413" y="2080"/>
                  </a:cubicBezTo>
                  <a:cubicBezTo>
                    <a:pt x="8459" y="2126"/>
                    <a:pt x="8539" y="2156"/>
                    <a:pt x="8627" y="2156"/>
                  </a:cubicBezTo>
                  <a:cubicBezTo>
                    <a:pt x="8660" y="2156"/>
                    <a:pt x="8694" y="2152"/>
                    <a:pt x="8728" y="2143"/>
                  </a:cubicBezTo>
                  <a:lnTo>
                    <a:pt x="9389" y="1891"/>
                  </a:lnTo>
                  <a:lnTo>
                    <a:pt x="10051" y="2553"/>
                  </a:lnTo>
                  <a:lnTo>
                    <a:pt x="9799" y="3214"/>
                  </a:lnTo>
                  <a:cubicBezTo>
                    <a:pt x="9767" y="3340"/>
                    <a:pt x="9767" y="3435"/>
                    <a:pt x="9862" y="3561"/>
                  </a:cubicBezTo>
                  <a:cubicBezTo>
                    <a:pt x="10114" y="3970"/>
                    <a:pt x="10334" y="4412"/>
                    <a:pt x="10397" y="4916"/>
                  </a:cubicBezTo>
                  <a:cubicBezTo>
                    <a:pt x="10460" y="5042"/>
                    <a:pt x="10492" y="5136"/>
                    <a:pt x="10586" y="5168"/>
                  </a:cubicBezTo>
                  <a:lnTo>
                    <a:pt x="11279" y="5483"/>
                  </a:lnTo>
                  <a:lnTo>
                    <a:pt x="11279" y="6459"/>
                  </a:lnTo>
                  <a:lnTo>
                    <a:pt x="10586" y="6774"/>
                  </a:lnTo>
                  <a:cubicBezTo>
                    <a:pt x="10523" y="6806"/>
                    <a:pt x="10460" y="6900"/>
                    <a:pt x="10397" y="7026"/>
                  </a:cubicBezTo>
                  <a:cubicBezTo>
                    <a:pt x="10271" y="7499"/>
                    <a:pt x="10082" y="7972"/>
                    <a:pt x="9862" y="8381"/>
                  </a:cubicBezTo>
                  <a:cubicBezTo>
                    <a:pt x="9799" y="8476"/>
                    <a:pt x="9767" y="8602"/>
                    <a:pt x="9799" y="8696"/>
                  </a:cubicBezTo>
                  <a:lnTo>
                    <a:pt x="10051" y="9389"/>
                  </a:lnTo>
                  <a:lnTo>
                    <a:pt x="9389" y="10051"/>
                  </a:lnTo>
                  <a:lnTo>
                    <a:pt x="8728" y="9799"/>
                  </a:lnTo>
                  <a:cubicBezTo>
                    <a:pt x="8681" y="9787"/>
                    <a:pt x="8640" y="9780"/>
                    <a:pt x="8600" y="9780"/>
                  </a:cubicBezTo>
                  <a:cubicBezTo>
                    <a:pt x="8532" y="9780"/>
                    <a:pt x="8472" y="9802"/>
                    <a:pt x="8413" y="9862"/>
                  </a:cubicBezTo>
                  <a:cubicBezTo>
                    <a:pt x="7971" y="10114"/>
                    <a:pt x="7530" y="10303"/>
                    <a:pt x="7026" y="10397"/>
                  </a:cubicBezTo>
                  <a:cubicBezTo>
                    <a:pt x="6900" y="10429"/>
                    <a:pt x="6837" y="10492"/>
                    <a:pt x="6774" y="10586"/>
                  </a:cubicBezTo>
                  <a:lnTo>
                    <a:pt x="6459" y="11280"/>
                  </a:lnTo>
                  <a:lnTo>
                    <a:pt x="5483" y="11280"/>
                  </a:lnTo>
                  <a:lnTo>
                    <a:pt x="5168" y="10586"/>
                  </a:lnTo>
                  <a:cubicBezTo>
                    <a:pt x="5136" y="10523"/>
                    <a:pt x="5042" y="10429"/>
                    <a:pt x="4915" y="10397"/>
                  </a:cubicBezTo>
                  <a:cubicBezTo>
                    <a:pt x="4443" y="10271"/>
                    <a:pt x="3970" y="10082"/>
                    <a:pt x="3561" y="9862"/>
                  </a:cubicBezTo>
                  <a:cubicBezTo>
                    <a:pt x="3492" y="9816"/>
                    <a:pt x="3406" y="9786"/>
                    <a:pt x="3327" y="9786"/>
                  </a:cubicBezTo>
                  <a:cubicBezTo>
                    <a:pt x="3299" y="9786"/>
                    <a:pt x="3271" y="9790"/>
                    <a:pt x="3246" y="9799"/>
                  </a:cubicBezTo>
                  <a:lnTo>
                    <a:pt x="2553" y="10051"/>
                  </a:lnTo>
                  <a:lnTo>
                    <a:pt x="1891" y="9389"/>
                  </a:lnTo>
                  <a:lnTo>
                    <a:pt x="2143" y="8696"/>
                  </a:lnTo>
                  <a:cubicBezTo>
                    <a:pt x="2175" y="8602"/>
                    <a:pt x="2175" y="8507"/>
                    <a:pt x="2080" y="8381"/>
                  </a:cubicBezTo>
                  <a:cubicBezTo>
                    <a:pt x="1828" y="7972"/>
                    <a:pt x="1607" y="7531"/>
                    <a:pt x="1544" y="7026"/>
                  </a:cubicBezTo>
                  <a:cubicBezTo>
                    <a:pt x="1513" y="6900"/>
                    <a:pt x="1450" y="6806"/>
                    <a:pt x="1355" y="6774"/>
                  </a:cubicBezTo>
                  <a:lnTo>
                    <a:pt x="662" y="6459"/>
                  </a:lnTo>
                  <a:lnTo>
                    <a:pt x="662" y="5483"/>
                  </a:lnTo>
                  <a:lnTo>
                    <a:pt x="1355" y="5168"/>
                  </a:lnTo>
                  <a:cubicBezTo>
                    <a:pt x="1418" y="5136"/>
                    <a:pt x="1513" y="5042"/>
                    <a:pt x="1544" y="4916"/>
                  </a:cubicBezTo>
                  <a:cubicBezTo>
                    <a:pt x="1670" y="4443"/>
                    <a:pt x="1860" y="3970"/>
                    <a:pt x="2080" y="3561"/>
                  </a:cubicBezTo>
                  <a:cubicBezTo>
                    <a:pt x="2143" y="3466"/>
                    <a:pt x="2175" y="3340"/>
                    <a:pt x="2143" y="3214"/>
                  </a:cubicBezTo>
                  <a:lnTo>
                    <a:pt x="1891" y="2553"/>
                  </a:lnTo>
                  <a:lnTo>
                    <a:pt x="2553" y="1891"/>
                  </a:lnTo>
                  <a:lnTo>
                    <a:pt x="3246" y="2143"/>
                  </a:lnTo>
                  <a:cubicBezTo>
                    <a:pt x="3280" y="2155"/>
                    <a:pt x="3315" y="2162"/>
                    <a:pt x="3351" y="2162"/>
                  </a:cubicBezTo>
                  <a:cubicBezTo>
                    <a:pt x="3414" y="2162"/>
                    <a:pt x="3481" y="2140"/>
                    <a:pt x="3561" y="2080"/>
                  </a:cubicBezTo>
                  <a:cubicBezTo>
                    <a:pt x="3970" y="1828"/>
                    <a:pt x="4411" y="1608"/>
                    <a:pt x="4915" y="1545"/>
                  </a:cubicBezTo>
                  <a:cubicBezTo>
                    <a:pt x="5042" y="1513"/>
                    <a:pt x="5136" y="1450"/>
                    <a:pt x="5168" y="1356"/>
                  </a:cubicBezTo>
                  <a:lnTo>
                    <a:pt x="5483" y="662"/>
                  </a:lnTo>
                  <a:close/>
                  <a:moveTo>
                    <a:pt x="5294" y="1"/>
                  </a:moveTo>
                  <a:cubicBezTo>
                    <a:pt x="5168" y="1"/>
                    <a:pt x="5010" y="64"/>
                    <a:pt x="4978" y="190"/>
                  </a:cubicBezTo>
                  <a:lnTo>
                    <a:pt x="4632" y="915"/>
                  </a:lnTo>
                  <a:cubicBezTo>
                    <a:pt x="4191" y="1041"/>
                    <a:pt x="3750" y="1198"/>
                    <a:pt x="3372" y="1419"/>
                  </a:cubicBezTo>
                  <a:lnTo>
                    <a:pt x="2616" y="1198"/>
                  </a:lnTo>
                  <a:cubicBezTo>
                    <a:pt x="2579" y="1180"/>
                    <a:pt x="2539" y="1172"/>
                    <a:pt x="2500" y="1172"/>
                  </a:cubicBezTo>
                  <a:cubicBezTo>
                    <a:pt x="2405" y="1172"/>
                    <a:pt x="2314" y="1217"/>
                    <a:pt x="2269" y="1261"/>
                  </a:cubicBezTo>
                  <a:lnTo>
                    <a:pt x="1261" y="2238"/>
                  </a:lnTo>
                  <a:cubicBezTo>
                    <a:pt x="1198" y="2332"/>
                    <a:pt x="1166" y="2490"/>
                    <a:pt x="1198" y="2616"/>
                  </a:cubicBezTo>
                  <a:lnTo>
                    <a:pt x="1418" y="3340"/>
                  </a:lnTo>
                  <a:cubicBezTo>
                    <a:pt x="1198" y="3750"/>
                    <a:pt x="1040" y="4191"/>
                    <a:pt x="914" y="4601"/>
                  </a:cubicBezTo>
                  <a:lnTo>
                    <a:pt x="221" y="4979"/>
                  </a:lnTo>
                  <a:cubicBezTo>
                    <a:pt x="95" y="5010"/>
                    <a:pt x="1" y="5168"/>
                    <a:pt x="1" y="5294"/>
                  </a:cubicBezTo>
                  <a:lnTo>
                    <a:pt x="1" y="6711"/>
                  </a:lnTo>
                  <a:cubicBezTo>
                    <a:pt x="1" y="6806"/>
                    <a:pt x="95" y="6963"/>
                    <a:pt x="221" y="7026"/>
                  </a:cubicBezTo>
                  <a:lnTo>
                    <a:pt x="914" y="7373"/>
                  </a:lnTo>
                  <a:cubicBezTo>
                    <a:pt x="1040" y="7814"/>
                    <a:pt x="1198" y="8224"/>
                    <a:pt x="1418" y="8633"/>
                  </a:cubicBezTo>
                  <a:lnTo>
                    <a:pt x="1198" y="9389"/>
                  </a:lnTo>
                  <a:cubicBezTo>
                    <a:pt x="1166" y="9484"/>
                    <a:pt x="1198" y="9641"/>
                    <a:pt x="1261" y="9736"/>
                  </a:cubicBezTo>
                  <a:lnTo>
                    <a:pt x="2269" y="10712"/>
                  </a:lnTo>
                  <a:cubicBezTo>
                    <a:pt x="2316" y="10783"/>
                    <a:pt x="2417" y="10819"/>
                    <a:pt x="2517" y="10819"/>
                  </a:cubicBezTo>
                  <a:cubicBezTo>
                    <a:pt x="2551" y="10819"/>
                    <a:pt x="2584" y="10815"/>
                    <a:pt x="2616" y="10807"/>
                  </a:cubicBezTo>
                  <a:lnTo>
                    <a:pt x="3372" y="10555"/>
                  </a:lnTo>
                  <a:cubicBezTo>
                    <a:pt x="3750" y="10807"/>
                    <a:pt x="4191" y="10965"/>
                    <a:pt x="4632" y="11059"/>
                  </a:cubicBezTo>
                  <a:lnTo>
                    <a:pt x="4978" y="11784"/>
                  </a:lnTo>
                  <a:cubicBezTo>
                    <a:pt x="5010" y="11910"/>
                    <a:pt x="5168" y="11973"/>
                    <a:pt x="5294" y="11973"/>
                  </a:cubicBezTo>
                  <a:lnTo>
                    <a:pt x="6711" y="11973"/>
                  </a:lnTo>
                  <a:cubicBezTo>
                    <a:pt x="6837" y="11973"/>
                    <a:pt x="6995" y="11910"/>
                    <a:pt x="7026" y="11784"/>
                  </a:cubicBezTo>
                  <a:lnTo>
                    <a:pt x="7373" y="11059"/>
                  </a:lnTo>
                  <a:cubicBezTo>
                    <a:pt x="7814" y="10965"/>
                    <a:pt x="8255" y="10807"/>
                    <a:pt x="8633" y="10555"/>
                  </a:cubicBezTo>
                  <a:lnTo>
                    <a:pt x="9389" y="10807"/>
                  </a:lnTo>
                  <a:cubicBezTo>
                    <a:pt x="9421" y="10815"/>
                    <a:pt x="9454" y="10819"/>
                    <a:pt x="9488" y="10819"/>
                  </a:cubicBezTo>
                  <a:cubicBezTo>
                    <a:pt x="9588" y="10819"/>
                    <a:pt x="9688" y="10783"/>
                    <a:pt x="9736" y="10712"/>
                  </a:cubicBezTo>
                  <a:lnTo>
                    <a:pt x="10712" y="9736"/>
                  </a:lnTo>
                  <a:cubicBezTo>
                    <a:pt x="10807" y="9641"/>
                    <a:pt x="10838" y="9484"/>
                    <a:pt x="10807" y="9389"/>
                  </a:cubicBezTo>
                  <a:lnTo>
                    <a:pt x="10555" y="8633"/>
                  </a:lnTo>
                  <a:cubicBezTo>
                    <a:pt x="10807" y="8224"/>
                    <a:pt x="10964" y="7814"/>
                    <a:pt x="11059" y="7373"/>
                  </a:cubicBezTo>
                  <a:lnTo>
                    <a:pt x="11784" y="7026"/>
                  </a:lnTo>
                  <a:cubicBezTo>
                    <a:pt x="11910" y="6963"/>
                    <a:pt x="11973" y="6806"/>
                    <a:pt x="11973" y="6711"/>
                  </a:cubicBezTo>
                  <a:lnTo>
                    <a:pt x="11973" y="5294"/>
                  </a:lnTo>
                  <a:cubicBezTo>
                    <a:pt x="11973" y="5168"/>
                    <a:pt x="11910" y="5042"/>
                    <a:pt x="11784" y="4979"/>
                  </a:cubicBezTo>
                  <a:lnTo>
                    <a:pt x="11059" y="4601"/>
                  </a:lnTo>
                  <a:cubicBezTo>
                    <a:pt x="10964" y="4191"/>
                    <a:pt x="10807" y="3750"/>
                    <a:pt x="10555" y="3340"/>
                  </a:cubicBezTo>
                  <a:lnTo>
                    <a:pt x="10807" y="2616"/>
                  </a:lnTo>
                  <a:cubicBezTo>
                    <a:pt x="10838" y="2490"/>
                    <a:pt x="10807" y="2332"/>
                    <a:pt x="10712" y="2238"/>
                  </a:cubicBezTo>
                  <a:lnTo>
                    <a:pt x="9736" y="1261"/>
                  </a:lnTo>
                  <a:cubicBezTo>
                    <a:pt x="9691" y="1217"/>
                    <a:pt x="9584" y="1172"/>
                    <a:pt x="9491" y="1172"/>
                  </a:cubicBezTo>
                  <a:cubicBezTo>
                    <a:pt x="9453" y="1172"/>
                    <a:pt x="9417" y="1180"/>
                    <a:pt x="9389" y="1198"/>
                  </a:cubicBezTo>
                  <a:lnTo>
                    <a:pt x="8633" y="1419"/>
                  </a:lnTo>
                  <a:cubicBezTo>
                    <a:pt x="8255" y="1198"/>
                    <a:pt x="7814" y="1041"/>
                    <a:pt x="7373" y="915"/>
                  </a:cubicBezTo>
                  <a:lnTo>
                    <a:pt x="7026" y="190"/>
                  </a:lnTo>
                  <a:cubicBezTo>
                    <a:pt x="6995" y="64"/>
                    <a:pt x="6837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592;p69">
              <a:extLst>
                <a:ext uri="{FF2B5EF4-FFF2-40B4-BE49-F238E27FC236}">
                  <a16:creationId xmlns:a16="http://schemas.microsoft.com/office/drawing/2014/main" id="{736542FC-C313-4D7F-8E8C-6251D0018BDD}"/>
                </a:ext>
              </a:extLst>
            </p:cNvPr>
            <p:cNvSpPr/>
            <p:nvPr/>
          </p:nvSpPr>
          <p:spPr>
            <a:xfrm>
              <a:off x="-48579600" y="2764950"/>
              <a:ext cx="192975" cy="191400"/>
            </a:xfrm>
            <a:custGeom>
              <a:avLst/>
              <a:gdLst/>
              <a:ahLst/>
              <a:cxnLst/>
              <a:rect l="l" t="t" r="r" b="b"/>
              <a:pathLst>
                <a:path w="7719" h="7656" extrusionOk="0">
                  <a:moveTo>
                    <a:pt x="3844" y="3214"/>
                  </a:moveTo>
                  <a:lnTo>
                    <a:pt x="4442" y="4411"/>
                  </a:lnTo>
                  <a:cubicBezTo>
                    <a:pt x="4237" y="4490"/>
                    <a:pt x="4033" y="4529"/>
                    <a:pt x="3832" y="4529"/>
                  </a:cubicBezTo>
                  <a:cubicBezTo>
                    <a:pt x="3631" y="4529"/>
                    <a:pt x="3434" y="4490"/>
                    <a:pt x="3245" y="4411"/>
                  </a:cubicBezTo>
                  <a:lnTo>
                    <a:pt x="3844" y="3214"/>
                  </a:lnTo>
                  <a:close/>
                  <a:moveTo>
                    <a:pt x="3781" y="693"/>
                  </a:moveTo>
                  <a:cubicBezTo>
                    <a:pt x="5513" y="693"/>
                    <a:pt x="6931" y="2111"/>
                    <a:pt x="6931" y="3844"/>
                  </a:cubicBezTo>
                  <a:cubicBezTo>
                    <a:pt x="6994" y="5104"/>
                    <a:pt x="6301" y="6175"/>
                    <a:pt x="5230" y="6679"/>
                  </a:cubicBezTo>
                  <a:lnTo>
                    <a:pt x="5230" y="4568"/>
                  </a:lnTo>
                  <a:cubicBezTo>
                    <a:pt x="5230" y="4411"/>
                    <a:pt x="5230" y="4442"/>
                    <a:pt x="4127" y="2300"/>
                  </a:cubicBezTo>
                  <a:cubicBezTo>
                    <a:pt x="4033" y="2206"/>
                    <a:pt x="3938" y="2111"/>
                    <a:pt x="3812" y="2111"/>
                  </a:cubicBezTo>
                  <a:cubicBezTo>
                    <a:pt x="3686" y="2111"/>
                    <a:pt x="3560" y="2206"/>
                    <a:pt x="3497" y="2300"/>
                  </a:cubicBezTo>
                  <a:cubicBezTo>
                    <a:pt x="2363" y="4600"/>
                    <a:pt x="2394" y="4442"/>
                    <a:pt x="2394" y="4568"/>
                  </a:cubicBezTo>
                  <a:lnTo>
                    <a:pt x="2394" y="6679"/>
                  </a:lnTo>
                  <a:cubicBezTo>
                    <a:pt x="1355" y="6175"/>
                    <a:pt x="630" y="5104"/>
                    <a:pt x="630" y="3844"/>
                  </a:cubicBezTo>
                  <a:cubicBezTo>
                    <a:pt x="630" y="2111"/>
                    <a:pt x="2048" y="693"/>
                    <a:pt x="3781" y="693"/>
                  </a:cubicBezTo>
                  <a:close/>
                  <a:moveTo>
                    <a:pt x="4568" y="5104"/>
                  </a:moveTo>
                  <a:lnTo>
                    <a:pt x="4568" y="6931"/>
                  </a:lnTo>
                  <a:cubicBezTo>
                    <a:pt x="4316" y="6963"/>
                    <a:pt x="4096" y="6994"/>
                    <a:pt x="3844" y="6994"/>
                  </a:cubicBezTo>
                  <a:cubicBezTo>
                    <a:pt x="3623" y="6994"/>
                    <a:pt x="3371" y="6994"/>
                    <a:pt x="3151" y="6931"/>
                  </a:cubicBezTo>
                  <a:lnTo>
                    <a:pt x="3151" y="5104"/>
                  </a:lnTo>
                  <a:cubicBezTo>
                    <a:pt x="3371" y="5198"/>
                    <a:pt x="3623" y="5230"/>
                    <a:pt x="3844" y="5230"/>
                  </a:cubicBezTo>
                  <a:cubicBezTo>
                    <a:pt x="4096" y="5230"/>
                    <a:pt x="4316" y="5198"/>
                    <a:pt x="4568" y="5104"/>
                  </a:cubicBezTo>
                  <a:close/>
                  <a:moveTo>
                    <a:pt x="3844" y="0"/>
                  </a:moveTo>
                  <a:cubicBezTo>
                    <a:pt x="1733" y="0"/>
                    <a:pt x="0" y="1733"/>
                    <a:pt x="0" y="3844"/>
                  </a:cubicBezTo>
                  <a:cubicBezTo>
                    <a:pt x="0" y="5577"/>
                    <a:pt x="1134" y="7026"/>
                    <a:pt x="2678" y="7498"/>
                  </a:cubicBezTo>
                  <a:lnTo>
                    <a:pt x="2709" y="7498"/>
                  </a:lnTo>
                  <a:cubicBezTo>
                    <a:pt x="3056" y="7624"/>
                    <a:pt x="3466" y="7656"/>
                    <a:pt x="3844" y="7656"/>
                  </a:cubicBezTo>
                  <a:cubicBezTo>
                    <a:pt x="4253" y="7656"/>
                    <a:pt x="4631" y="7593"/>
                    <a:pt x="4978" y="7498"/>
                  </a:cubicBezTo>
                  <a:lnTo>
                    <a:pt x="5041" y="7498"/>
                  </a:lnTo>
                  <a:cubicBezTo>
                    <a:pt x="6616" y="6994"/>
                    <a:pt x="7719" y="5545"/>
                    <a:pt x="7719" y="3844"/>
                  </a:cubicBezTo>
                  <a:cubicBezTo>
                    <a:pt x="7719" y="1733"/>
                    <a:pt x="5986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593;p69">
            <a:extLst>
              <a:ext uri="{FF2B5EF4-FFF2-40B4-BE49-F238E27FC236}">
                <a16:creationId xmlns:a16="http://schemas.microsoft.com/office/drawing/2014/main" id="{EE577F48-2182-425F-B95E-0871B5B3BCC3}"/>
              </a:ext>
            </a:extLst>
          </p:cNvPr>
          <p:cNvGrpSpPr/>
          <p:nvPr/>
        </p:nvGrpSpPr>
        <p:grpSpPr>
          <a:xfrm>
            <a:off x="1757928" y="2917929"/>
            <a:ext cx="314006" cy="358229"/>
            <a:chOff x="-46753100" y="1965500"/>
            <a:chExt cx="263075" cy="300125"/>
          </a:xfrm>
          <a:solidFill>
            <a:srgbClr val="000400"/>
          </a:solidFill>
        </p:grpSpPr>
        <p:sp>
          <p:nvSpPr>
            <p:cNvPr id="33" name="Google Shape;10594;p69">
              <a:extLst>
                <a:ext uri="{FF2B5EF4-FFF2-40B4-BE49-F238E27FC236}">
                  <a16:creationId xmlns:a16="http://schemas.microsoft.com/office/drawing/2014/main" id="{93910A92-25FE-41FC-A643-731346C68A3C}"/>
                </a:ext>
              </a:extLst>
            </p:cNvPr>
            <p:cNvSpPr/>
            <p:nvPr/>
          </p:nvSpPr>
          <p:spPr>
            <a:xfrm>
              <a:off x="-46647575" y="203482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756"/>
                  </a:moveTo>
                  <a:cubicBezTo>
                    <a:pt x="1261" y="756"/>
                    <a:pt x="1418" y="914"/>
                    <a:pt x="1418" y="1103"/>
                  </a:cubicBezTo>
                  <a:cubicBezTo>
                    <a:pt x="1418" y="1323"/>
                    <a:pt x="1261" y="1481"/>
                    <a:pt x="1072" y="1481"/>
                  </a:cubicBezTo>
                  <a:cubicBezTo>
                    <a:pt x="883" y="1481"/>
                    <a:pt x="725" y="1323"/>
                    <a:pt x="725" y="1103"/>
                  </a:cubicBezTo>
                  <a:cubicBezTo>
                    <a:pt x="725" y="914"/>
                    <a:pt x="883" y="756"/>
                    <a:pt x="1072" y="756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1"/>
                  </a:cubicBezTo>
                  <a:cubicBezTo>
                    <a:pt x="2143" y="473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595;p69">
              <a:extLst>
                <a:ext uri="{FF2B5EF4-FFF2-40B4-BE49-F238E27FC236}">
                  <a16:creationId xmlns:a16="http://schemas.microsoft.com/office/drawing/2014/main" id="{D1C841F4-8BA9-45DC-99B8-4CB58D05AF26}"/>
                </a:ext>
              </a:extLst>
            </p:cNvPr>
            <p:cNvSpPr/>
            <p:nvPr/>
          </p:nvSpPr>
          <p:spPr>
            <a:xfrm>
              <a:off x="-46753100" y="1965500"/>
              <a:ext cx="263075" cy="300125"/>
            </a:xfrm>
            <a:custGeom>
              <a:avLst/>
              <a:gdLst/>
              <a:ahLst/>
              <a:cxnLst/>
              <a:rect l="l" t="t" r="r" b="b"/>
              <a:pathLst>
                <a:path w="10523" h="12005" extrusionOk="0">
                  <a:moveTo>
                    <a:pt x="5293" y="694"/>
                  </a:moveTo>
                  <a:cubicBezTo>
                    <a:pt x="5765" y="694"/>
                    <a:pt x="6175" y="977"/>
                    <a:pt x="6270" y="1419"/>
                  </a:cubicBezTo>
                  <a:lnTo>
                    <a:pt x="4316" y="1419"/>
                  </a:lnTo>
                  <a:cubicBezTo>
                    <a:pt x="4442" y="977"/>
                    <a:pt x="4820" y="694"/>
                    <a:pt x="5293" y="694"/>
                  </a:cubicBezTo>
                  <a:close/>
                  <a:moveTo>
                    <a:pt x="3875" y="5766"/>
                  </a:moveTo>
                  <a:lnTo>
                    <a:pt x="5135" y="7026"/>
                  </a:lnTo>
                  <a:lnTo>
                    <a:pt x="2615" y="7026"/>
                  </a:lnTo>
                  <a:lnTo>
                    <a:pt x="3875" y="5766"/>
                  </a:lnTo>
                  <a:close/>
                  <a:moveTo>
                    <a:pt x="6679" y="5766"/>
                  </a:moveTo>
                  <a:lnTo>
                    <a:pt x="7939" y="7026"/>
                  </a:lnTo>
                  <a:lnTo>
                    <a:pt x="6144" y="7026"/>
                  </a:lnTo>
                  <a:lnTo>
                    <a:pt x="5797" y="6711"/>
                  </a:lnTo>
                  <a:lnTo>
                    <a:pt x="6679" y="5766"/>
                  </a:lnTo>
                  <a:close/>
                  <a:moveTo>
                    <a:pt x="8758" y="2112"/>
                  </a:moveTo>
                  <a:cubicBezTo>
                    <a:pt x="8947" y="2112"/>
                    <a:pt x="9105" y="2269"/>
                    <a:pt x="9105" y="2458"/>
                  </a:cubicBezTo>
                  <a:lnTo>
                    <a:pt x="9105" y="7089"/>
                  </a:lnTo>
                  <a:lnTo>
                    <a:pt x="8916" y="7089"/>
                  </a:lnTo>
                  <a:lnTo>
                    <a:pt x="6900" y="5073"/>
                  </a:lnTo>
                  <a:cubicBezTo>
                    <a:pt x="6825" y="4999"/>
                    <a:pt x="6744" y="4966"/>
                    <a:pt x="6662" y="4966"/>
                  </a:cubicBezTo>
                  <a:cubicBezTo>
                    <a:pt x="6571" y="4966"/>
                    <a:pt x="6479" y="5007"/>
                    <a:pt x="6396" y="5073"/>
                  </a:cubicBezTo>
                  <a:lnTo>
                    <a:pt x="5293" y="6239"/>
                  </a:lnTo>
                  <a:lnTo>
                    <a:pt x="4127" y="5073"/>
                  </a:lnTo>
                  <a:cubicBezTo>
                    <a:pt x="4064" y="5010"/>
                    <a:pt x="3970" y="4979"/>
                    <a:pt x="3871" y="4979"/>
                  </a:cubicBezTo>
                  <a:cubicBezTo>
                    <a:pt x="3773" y="4979"/>
                    <a:pt x="3670" y="5010"/>
                    <a:pt x="3592" y="5073"/>
                  </a:cubicBezTo>
                  <a:lnTo>
                    <a:pt x="1607" y="7089"/>
                  </a:lnTo>
                  <a:lnTo>
                    <a:pt x="1386" y="7089"/>
                  </a:lnTo>
                  <a:lnTo>
                    <a:pt x="1386" y="2458"/>
                  </a:lnTo>
                  <a:cubicBezTo>
                    <a:pt x="1449" y="2269"/>
                    <a:pt x="1607" y="2112"/>
                    <a:pt x="1764" y="2112"/>
                  </a:cubicBezTo>
                  <a:close/>
                  <a:moveTo>
                    <a:pt x="9168" y="7751"/>
                  </a:moveTo>
                  <a:lnTo>
                    <a:pt x="9168" y="8444"/>
                  </a:lnTo>
                  <a:lnTo>
                    <a:pt x="1449" y="8444"/>
                  </a:lnTo>
                  <a:lnTo>
                    <a:pt x="1449" y="7751"/>
                  </a:lnTo>
                  <a:close/>
                  <a:moveTo>
                    <a:pt x="7782" y="9137"/>
                  </a:moveTo>
                  <a:lnTo>
                    <a:pt x="7971" y="9830"/>
                  </a:lnTo>
                  <a:lnTo>
                    <a:pt x="2552" y="9830"/>
                  </a:lnTo>
                  <a:lnTo>
                    <a:pt x="2709" y="9137"/>
                  </a:lnTo>
                  <a:close/>
                  <a:moveTo>
                    <a:pt x="5261" y="1"/>
                  </a:moveTo>
                  <a:cubicBezTo>
                    <a:pt x="4411" y="1"/>
                    <a:pt x="3686" y="568"/>
                    <a:pt x="3529" y="1419"/>
                  </a:cubicBezTo>
                  <a:lnTo>
                    <a:pt x="1764" y="1419"/>
                  </a:lnTo>
                  <a:cubicBezTo>
                    <a:pt x="1166" y="1419"/>
                    <a:pt x="693" y="1891"/>
                    <a:pt x="693" y="2458"/>
                  </a:cubicBezTo>
                  <a:lnTo>
                    <a:pt x="693" y="8444"/>
                  </a:lnTo>
                  <a:lnTo>
                    <a:pt x="347" y="8444"/>
                  </a:lnTo>
                  <a:cubicBezTo>
                    <a:pt x="158" y="8444"/>
                    <a:pt x="0" y="8602"/>
                    <a:pt x="0" y="8822"/>
                  </a:cubicBezTo>
                  <a:cubicBezTo>
                    <a:pt x="0" y="9011"/>
                    <a:pt x="158" y="9169"/>
                    <a:pt x="347" y="9169"/>
                  </a:cubicBezTo>
                  <a:lnTo>
                    <a:pt x="1985" y="9169"/>
                  </a:lnTo>
                  <a:cubicBezTo>
                    <a:pt x="1922" y="9484"/>
                    <a:pt x="1481" y="11217"/>
                    <a:pt x="1418" y="11563"/>
                  </a:cubicBezTo>
                  <a:cubicBezTo>
                    <a:pt x="1355" y="11752"/>
                    <a:pt x="1481" y="11973"/>
                    <a:pt x="1670" y="12004"/>
                  </a:cubicBezTo>
                  <a:lnTo>
                    <a:pt x="1764" y="12004"/>
                  </a:lnTo>
                  <a:cubicBezTo>
                    <a:pt x="1922" y="12004"/>
                    <a:pt x="2079" y="11878"/>
                    <a:pt x="2111" y="11721"/>
                  </a:cubicBezTo>
                  <a:lnTo>
                    <a:pt x="2394" y="10586"/>
                  </a:lnTo>
                  <a:lnTo>
                    <a:pt x="8128" y="10586"/>
                  </a:lnTo>
                  <a:lnTo>
                    <a:pt x="8412" y="11721"/>
                  </a:lnTo>
                  <a:cubicBezTo>
                    <a:pt x="8443" y="11878"/>
                    <a:pt x="8601" y="12004"/>
                    <a:pt x="8758" y="12004"/>
                  </a:cubicBezTo>
                  <a:lnTo>
                    <a:pt x="8853" y="12004"/>
                  </a:lnTo>
                  <a:cubicBezTo>
                    <a:pt x="9042" y="11973"/>
                    <a:pt x="9168" y="11752"/>
                    <a:pt x="9105" y="11563"/>
                  </a:cubicBezTo>
                  <a:cubicBezTo>
                    <a:pt x="9042" y="11217"/>
                    <a:pt x="8601" y="9484"/>
                    <a:pt x="8538" y="9169"/>
                  </a:cubicBezTo>
                  <a:lnTo>
                    <a:pt x="10176" y="9169"/>
                  </a:lnTo>
                  <a:cubicBezTo>
                    <a:pt x="10365" y="9169"/>
                    <a:pt x="10523" y="9011"/>
                    <a:pt x="10523" y="8822"/>
                  </a:cubicBezTo>
                  <a:cubicBezTo>
                    <a:pt x="10523" y="8602"/>
                    <a:pt x="10365" y="8444"/>
                    <a:pt x="10176" y="8444"/>
                  </a:cubicBezTo>
                  <a:lnTo>
                    <a:pt x="9830" y="8444"/>
                  </a:lnTo>
                  <a:lnTo>
                    <a:pt x="9830" y="2458"/>
                  </a:lnTo>
                  <a:cubicBezTo>
                    <a:pt x="9830" y="1891"/>
                    <a:pt x="9357" y="1419"/>
                    <a:pt x="8758" y="1419"/>
                  </a:cubicBezTo>
                  <a:lnTo>
                    <a:pt x="6994" y="1419"/>
                  </a:lnTo>
                  <a:cubicBezTo>
                    <a:pt x="6837" y="631"/>
                    <a:pt x="6144" y="1"/>
                    <a:pt x="5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0596;p69">
            <a:extLst>
              <a:ext uri="{FF2B5EF4-FFF2-40B4-BE49-F238E27FC236}">
                <a16:creationId xmlns:a16="http://schemas.microsoft.com/office/drawing/2014/main" id="{A493D8BD-1778-4694-9D80-C6E58AC0B31D}"/>
              </a:ext>
            </a:extLst>
          </p:cNvPr>
          <p:cNvGrpSpPr/>
          <p:nvPr/>
        </p:nvGrpSpPr>
        <p:grpSpPr>
          <a:xfrm>
            <a:off x="1735354" y="3385142"/>
            <a:ext cx="359154" cy="315916"/>
            <a:chOff x="-46772025" y="2350650"/>
            <a:chExt cx="300900" cy="264675"/>
          </a:xfrm>
          <a:solidFill>
            <a:srgbClr val="000400"/>
          </a:solidFill>
        </p:grpSpPr>
        <p:sp>
          <p:nvSpPr>
            <p:cNvPr id="36" name="Google Shape;10597;p69">
              <a:extLst>
                <a:ext uri="{FF2B5EF4-FFF2-40B4-BE49-F238E27FC236}">
                  <a16:creationId xmlns:a16="http://schemas.microsoft.com/office/drawing/2014/main" id="{841C4AC8-5216-423D-B85D-75437CCD2AF5}"/>
                </a:ext>
              </a:extLst>
            </p:cNvPr>
            <p:cNvSpPr/>
            <p:nvPr/>
          </p:nvSpPr>
          <p:spPr>
            <a:xfrm>
              <a:off x="-46772025" y="2350650"/>
              <a:ext cx="300900" cy="264675"/>
            </a:xfrm>
            <a:custGeom>
              <a:avLst/>
              <a:gdLst/>
              <a:ahLst/>
              <a:cxnLst/>
              <a:rect l="l" t="t" r="r" b="b"/>
              <a:pathLst>
                <a:path w="12036" h="10587" extrusionOk="0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598;p69">
              <a:extLst>
                <a:ext uri="{FF2B5EF4-FFF2-40B4-BE49-F238E27FC236}">
                  <a16:creationId xmlns:a16="http://schemas.microsoft.com/office/drawing/2014/main" id="{2CE7F772-096D-420E-90AA-A274AAF7B0F4}"/>
                </a:ext>
              </a:extLst>
            </p:cNvPr>
            <p:cNvSpPr/>
            <p:nvPr/>
          </p:nvSpPr>
          <p:spPr>
            <a:xfrm>
              <a:off x="-46664900" y="2475100"/>
              <a:ext cx="92175" cy="122900"/>
            </a:xfrm>
            <a:custGeom>
              <a:avLst/>
              <a:gdLst/>
              <a:ahLst/>
              <a:cxnLst/>
              <a:rect l="l" t="t" r="r" b="b"/>
              <a:pathLst>
                <a:path w="3687" h="4916" extrusionOk="0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0599;p69">
            <a:extLst>
              <a:ext uri="{FF2B5EF4-FFF2-40B4-BE49-F238E27FC236}">
                <a16:creationId xmlns:a16="http://schemas.microsoft.com/office/drawing/2014/main" id="{8C12A225-8977-45CF-9C01-005CD8572C83}"/>
              </a:ext>
            </a:extLst>
          </p:cNvPr>
          <p:cNvGrpSpPr/>
          <p:nvPr/>
        </p:nvGrpSpPr>
        <p:grpSpPr>
          <a:xfrm>
            <a:off x="1735354" y="3819420"/>
            <a:ext cx="359154" cy="359154"/>
            <a:chOff x="-46772025" y="2701925"/>
            <a:chExt cx="300900" cy="300900"/>
          </a:xfrm>
          <a:solidFill>
            <a:srgbClr val="000400"/>
          </a:solidFill>
        </p:grpSpPr>
        <p:sp>
          <p:nvSpPr>
            <p:cNvPr id="39" name="Google Shape;10600;p69">
              <a:extLst>
                <a:ext uri="{FF2B5EF4-FFF2-40B4-BE49-F238E27FC236}">
                  <a16:creationId xmlns:a16="http://schemas.microsoft.com/office/drawing/2014/main" id="{870CCD7F-B4F7-40D6-9CD3-F9EE3CA56882}"/>
                </a:ext>
              </a:extLst>
            </p:cNvPr>
            <p:cNvSpPr/>
            <p:nvPr/>
          </p:nvSpPr>
          <p:spPr>
            <a:xfrm>
              <a:off x="-46647575" y="28263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29"/>
                    <a:pt x="1261" y="1387"/>
                    <a:pt x="1072" y="1387"/>
                  </a:cubicBezTo>
                  <a:cubicBezTo>
                    <a:pt x="883" y="1387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2"/>
                  </a:cubicBezTo>
                  <a:cubicBezTo>
                    <a:pt x="2112" y="473"/>
                    <a:pt x="163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01;p69">
              <a:extLst>
                <a:ext uri="{FF2B5EF4-FFF2-40B4-BE49-F238E27FC236}">
                  <a16:creationId xmlns:a16="http://schemas.microsoft.com/office/drawing/2014/main" id="{279D6F44-736E-4E4D-A5D1-38A698A13FE6}"/>
                </a:ext>
              </a:extLst>
            </p:cNvPr>
            <p:cNvSpPr/>
            <p:nvPr/>
          </p:nvSpPr>
          <p:spPr>
            <a:xfrm>
              <a:off x="-46772025" y="270192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6365" y="1482"/>
                  </a:moveTo>
                  <a:cubicBezTo>
                    <a:pt x="8602" y="1639"/>
                    <a:pt x="10429" y="3466"/>
                    <a:pt x="10587" y="5672"/>
                  </a:cubicBezTo>
                  <a:lnTo>
                    <a:pt x="9862" y="5672"/>
                  </a:lnTo>
                  <a:cubicBezTo>
                    <a:pt x="9704" y="3813"/>
                    <a:pt x="8224" y="2301"/>
                    <a:pt x="6365" y="2143"/>
                  </a:cubicBezTo>
                  <a:lnTo>
                    <a:pt x="6365" y="1482"/>
                  </a:lnTo>
                  <a:close/>
                  <a:moveTo>
                    <a:pt x="5703" y="1482"/>
                  </a:moveTo>
                  <a:lnTo>
                    <a:pt x="5703" y="2206"/>
                  </a:lnTo>
                  <a:cubicBezTo>
                    <a:pt x="3845" y="2364"/>
                    <a:pt x="2364" y="3844"/>
                    <a:pt x="2206" y="5703"/>
                  </a:cubicBezTo>
                  <a:lnTo>
                    <a:pt x="1482" y="5703"/>
                  </a:lnTo>
                  <a:cubicBezTo>
                    <a:pt x="1639" y="3466"/>
                    <a:pt x="3466" y="1639"/>
                    <a:pt x="5703" y="1482"/>
                  </a:cubicBezTo>
                  <a:close/>
                  <a:moveTo>
                    <a:pt x="6365" y="2868"/>
                  </a:moveTo>
                  <a:cubicBezTo>
                    <a:pt x="7814" y="3025"/>
                    <a:pt x="9011" y="4191"/>
                    <a:pt x="9169" y="5672"/>
                  </a:cubicBezTo>
                  <a:lnTo>
                    <a:pt x="8854" y="5672"/>
                  </a:lnTo>
                  <a:cubicBezTo>
                    <a:pt x="8665" y="5672"/>
                    <a:pt x="8507" y="5829"/>
                    <a:pt x="8507" y="6018"/>
                  </a:cubicBezTo>
                  <a:cubicBezTo>
                    <a:pt x="8507" y="6207"/>
                    <a:pt x="8665" y="6365"/>
                    <a:pt x="8854" y="6365"/>
                  </a:cubicBezTo>
                  <a:lnTo>
                    <a:pt x="9169" y="6365"/>
                  </a:lnTo>
                  <a:cubicBezTo>
                    <a:pt x="9011" y="7814"/>
                    <a:pt x="7846" y="9011"/>
                    <a:pt x="6365" y="9169"/>
                  </a:cubicBezTo>
                  <a:lnTo>
                    <a:pt x="6365" y="8854"/>
                  </a:lnTo>
                  <a:cubicBezTo>
                    <a:pt x="6365" y="8665"/>
                    <a:pt x="6207" y="8507"/>
                    <a:pt x="6018" y="8507"/>
                  </a:cubicBezTo>
                  <a:cubicBezTo>
                    <a:pt x="5829" y="8507"/>
                    <a:pt x="5672" y="8665"/>
                    <a:pt x="5672" y="8854"/>
                  </a:cubicBezTo>
                  <a:lnTo>
                    <a:pt x="5672" y="9169"/>
                  </a:lnTo>
                  <a:cubicBezTo>
                    <a:pt x="4223" y="9011"/>
                    <a:pt x="3025" y="7814"/>
                    <a:pt x="2868" y="6365"/>
                  </a:cubicBezTo>
                  <a:lnTo>
                    <a:pt x="3183" y="6365"/>
                  </a:lnTo>
                  <a:cubicBezTo>
                    <a:pt x="3372" y="6365"/>
                    <a:pt x="3529" y="6207"/>
                    <a:pt x="3529" y="6018"/>
                  </a:cubicBezTo>
                  <a:cubicBezTo>
                    <a:pt x="3529" y="5829"/>
                    <a:pt x="3372" y="5672"/>
                    <a:pt x="3183" y="5672"/>
                  </a:cubicBezTo>
                  <a:lnTo>
                    <a:pt x="2868" y="5672"/>
                  </a:lnTo>
                  <a:cubicBezTo>
                    <a:pt x="3025" y="4191"/>
                    <a:pt x="4191" y="3025"/>
                    <a:pt x="5672" y="2868"/>
                  </a:cubicBezTo>
                  <a:lnTo>
                    <a:pt x="5672" y="3183"/>
                  </a:lnTo>
                  <a:cubicBezTo>
                    <a:pt x="5672" y="3372"/>
                    <a:pt x="5829" y="3529"/>
                    <a:pt x="6018" y="3529"/>
                  </a:cubicBezTo>
                  <a:cubicBezTo>
                    <a:pt x="6207" y="3529"/>
                    <a:pt x="6365" y="3372"/>
                    <a:pt x="6365" y="3183"/>
                  </a:cubicBezTo>
                  <a:lnTo>
                    <a:pt x="6365" y="2868"/>
                  </a:lnTo>
                  <a:close/>
                  <a:moveTo>
                    <a:pt x="2206" y="6365"/>
                  </a:moveTo>
                  <a:cubicBezTo>
                    <a:pt x="2364" y="8224"/>
                    <a:pt x="3845" y="9704"/>
                    <a:pt x="5703" y="9862"/>
                  </a:cubicBezTo>
                  <a:lnTo>
                    <a:pt x="5703" y="10586"/>
                  </a:lnTo>
                  <a:cubicBezTo>
                    <a:pt x="3466" y="10429"/>
                    <a:pt x="1639" y="8602"/>
                    <a:pt x="1482" y="6365"/>
                  </a:cubicBezTo>
                  <a:close/>
                  <a:moveTo>
                    <a:pt x="10618" y="6365"/>
                  </a:moveTo>
                  <a:cubicBezTo>
                    <a:pt x="10429" y="8602"/>
                    <a:pt x="8602" y="10429"/>
                    <a:pt x="6396" y="10586"/>
                  </a:cubicBezTo>
                  <a:lnTo>
                    <a:pt x="6396" y="9862"/>
                  </a:lnTo>
                  <a:cubicBezTo>
                    <a:pt x="8255" y="9704"/>
                    <a:pt x="9767" y="8224"/>
                    <a:pt x="9925" y="6365"/>
                  </a:cubicBezTo>
                  <a:close/>
                  <a:moveTo>
                    <a:pt x="6018" y="1"/>
                  </a:moveTo>
                  <a:cubicBezTo>
                    <a:pt x="5829" y="1"/>
                    <a:pt x="5672" y="158"/>
                    <a:pt x="5672" y="347"/>
                  </a:cubicBezTo>
                  <a:lnTo>
                    <a:pt x="5672" y="725"/>
                  </a:lnTo>
                  <a:cubicBezTo>
                    <a:pt x="4412" y="820"/>
                    <a:pt x="3183" y="1356"/>
                    <a:pt x="2269" y="2269"/>
                  </a:cubicBezTo>
                  <a:cubicBezTo>
                    <a:pt x="1387" y="3183"/>
                    <a:pt x="820" y="4348"/>
                    <a:pt x="757" y="5672"/>
                  </a:cubicBez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07"/>
                    <a:pt x="158" y="6365"/>
                    <a:pt x="347" y="6365"/>
                  </a:cubicBezTo>
                  <a:lnTo>
                    <a:pt x="757" y="6365"/>
                  </a:lnTo>
                  <a:cubicBezTo>
                    <a:pt x="820" y="7625"/>
                    <a:pt x="1387" y="8854"/>
                    <a:pt x="2269" y="9767"/>
                  </a:cubicBezTo>
                  <a:cubicBezTo>
                    <a:pt x="3183" y="10649"/>
                    <a:pt x="4380" y="11217"/>
                    <a:pt x="5672" y="11280"/>
                  </a:cubicBez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1280"/>
                  </a:lnTo>
                  <a:cubicBezTo>
                    <a:pt x="7625" y="11217"/>
                    <a:pt x="8854" y="10649"/>
                    <a:pt x="9767" y="9767"/>
                  </a:cubicBezTo>
                  <a:cubicBezTo>
                    <a:pt x="10681" y="8854"/>
                    <a:pt x="11217" y="7656"/>
                    <a:pt x="11280" y="6365"/>
                  </a:cubicBezTo>
                  <a:lnTo>
                    <a:pt x="11689" y="6365"/>
                  </a:lnTo>
                  <a:cubicBezTo>
                    <a:pt x="11878" y="6365"/>
                    <a:pt x="12036" y="6207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1280" y="5672"/>
                  </a:lnTo>
                  <a:cubicBezTo>
                    <a:pt x="11217" y="4411"/>
                    <a:pt x="10650" y="3183"/>
                    <a:pt x="9767" y="2269"/>
                  </a:cubicBezTo>
                  <a:cubicBezTo>
                    <a:pt x="8854" y="1356"/>
                    <a:pt x="7688" y="820"/>
                    <a:pt x="6365" y="725"/>
                  </a:cubicBez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0602;p69">
            <a:extLst>
              <a:ext uri="{FF2B5EF4-FFF2-40B4-BE49-F238E27FC236}">
                <a16:creationId xmlns:a16="http://schemas.microsoft.com/office/drawing/2014/main" id="{6B89FF53-2680-44A6-A326-0F020472A1DE}"/>
              </a:ext>
            </a:extLst>
          </p:cNvPr>
          <p:cNvSpPr/>
          <p:nvPr/>
        </p:nvSpPr>
        <p:spPr>
          <a:xfrm>
            <a:off x="3964861" y="2960111"/>
            <a:ext cx="358199" cy="359154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10603;p69">
            <a:extLst>
              <a:ext uri="{FF2B5EF4-FFF2-40B4-BE49-F238E27FC236}">
                <a16:creationId xmlns:a16="http://schemas.microsoft.com/office/drawing/2014/main" id="{AF9C6A7B-0547-4A19-BC63-2917EA32A136}"/>
              </a:ext>
            </a:extLst>
          </p:cNvPr>
          <p:cNvGrpSpPr/>
          <p:nvPr/>
        </p:nvGrpSpPr>
        <p:grpSpPr>
          <a:xfrm>
            <a:off x="1293035" y="1532528"/>
            <a:ext cx="358199" cy="359154"/>
            <a:chOff x="-50154075" y="1948175"/>
            <a:chExt cx="300100" cy="300900"/>
          </a:xfrm>
          <a:solidFill>
            <a:srgbClr val="000400"/>
          </a:solidFill>
        </p:grpSpPr>
        <p:sp>
          <p:nvSpPr>
            <p:cNvPr id="43" name="Google Shape;10604;p69">
              <a:extLst>
                <a:ext uri="{FF2B5EF4-FFF2-40B4-BE49-F238E27FC236}">
                  <a16:creationId xmlns:a16="http://schemas.microsoft.com/office/drawing/2014/main" id="{3D75156F-0F63-4C28-9508-F3EAE3BD720B}"/>
                </a:ext>
              </a:extLst>
            </p:cNvPr>
            <p:cNvSpPr/>
            <p:nvPr/>
          </p:nvSpPr>
          <p:spPr>
            <a:xfrm>
              <a:off x="-50154075" y="1948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2805" y="694"/>
                  </a:moveTo>
                  <a:lnTo>
                    <a:pt x="2805" y="2805"/>
                  </a:lnTo>
                  <a:lnTo>
                    <a:pt x="662" y="2805"/>
                  </a:lnTo>
                  <a:lnTo>
                    <a:pt x="662" y="694"/>
                  </a:lnTo>
                  <a:close/>
                  <a:moveTo>
                    <a:pt x="2805" y="3466"/>
                  </a:moveTo>
                  <a:lnTo>
                    <a:pt x="2805" y="5609"/>
                  </a:lnTo>
                  <a:lnTo>
                    <a:pt x="662" y="5609"/>
                  </a:lnTo>
                  <a:lnTo>
                    <a:pt x="662" y="3466"/>
                  </a:lnTo>
                  <a:close/>
                  <a:moveTo>
                    <a:pt x="7908" y="2521"/>
                  </a:moveTo>
                  <a:lnTo>
                    <a:pt x="9421" y="4033"/>
                  </a:lnTo>
                  <a:lnTo>
                    <a:pt x="7782" y="5640"/>
                  </a:lnTo>
                  <a:lnTo>
                    <a:pt x="6302" y="4128"/>
                  </a:lnTo>
                  <a:lnTo>
                    <a:pt x="7908" y="2521"/>
                  </a:lnTo>
                  <a:close/>
                  <a:moveTo>
                    <a:pt x="5798" y="4663"/>
                  </a:moveTo>
                  <a:lnTo>
                    <a:pt x="7278" y="6144"/>
                  </a:lnTo>
                  <a:lnTo>
                    <a:pt x="5766" y="7688"/>
                  </a:lnTo>
                  <a:lnTo>
                    <a:pt x="4254" y="6207"/>
                  </a:lnTo>
                  <a:lnTo>
                    <a:pt x="5798" y="4663"/>
                  </a:lnTo>
                  <a:close/>
                  <a:moveTo>
                    <a:pt x="2805" y="6302"/>
                  </a:moveTo>
                  <a:lnTo>
                    <a:pt x="2805" y="8791"/>
                  </a:lnTo>
                  <a:cubicBezTo>
                    <a:pt x="2521" y="8570"/>
                    <a:pt x="2111" y="8444"/>
                    <a:pt x="1733" y="8444"/>
                  </a:cubicBezTo>
                  <a:cubicBezTo>
                    <a:pt x="1324" y="8444"/>
                    <a:pt x="977" y="8570"/>
                    <a:pt x="662" y="8791"/>
                  </a:cubicBezTo>
                  <a:lnTo>
                    <a:pt x="662" y="6302"/>
                  </a:lnTo>
                  <a:close/>
                  <a:moveTo>
                    <a:pt x="3750" y="6711"/>
                  </a:moveTo>
                  <a:lnTo>
                    <a:pt x="5230" y="8192"/>
                  </a:lnTo>
                  <a:lnTo>
                    <a:pt x="3498" y="9925"/>
                  </a:lnTo>
                  <a:lnTo>
                    <a:pt x="3498" y="6932"/>
                  </a:lnTo>
                  <a:lnTo>
                    <a:pt x="3750" y="6711"/>
                  </a:lnTo>
                  <a:close/>
                  <a:moveTo>
                    <a:pt x="1733" y="9137"/>
                  </a:moveTo>
                  <a:cubicBezTo>
                    <a:pt x="2332" y="9137"/>
                    <a:pt x="2805" y="9610"/>
                    <a:pt x="2805" y="10208"/>
                  </a:cubicBezTo>
                  <a:cubicBezTo>
                    <a:pt x="2805" y="10807"/>
                    <a:pt x="2332" y="11279"/>
                    <a:pt x="1733" y="11279"/>
                  </a:cubicBezTo>
                  <a:cubicBezTo>
                    <a:pt x="1135" y="11279"/>
                    <a:pt x="662" y="10807"/>
                    <a:pt x="662" y="10208"/>
                  </a:cubicBezTo>
                  <a:cubicBezTo>
                    <a:pt x="662" y="9610"/>
                    <a:pt x="1135" y="9137"/>
                    <a:pt x="1733" y="9137"/>
                  </a:cubicBezTo>
                  <a:close/>
                  <a:moveTo>
                    <a:pt x="5640" y="9137"/>
                  </a:moveTo>
                  <a:lnTo>
                    <a:pt x="5640" y="11279"/>
                  </a:lnTo>
                  <a:lnTo>
                    <a:pt x="3183" y="11279"/>
                  </a:lnTo>
                  <a:lnTo>
                    <a:pt x="5262" y="9137"/>
                  </a:lnTo>
                  <a:close/>
                  <a:moveTo>
                    <a:pt x="8412" y="9137"/>
                  </a:moveTo>
                  <a:lnTo>
                    <a:pt x="8412" y="11279"/>
                  </a:lnTo>
                  <a:lnTo>
                    <a:pt x="6333" y="11279"/>
                  </a:lnTo>
                  <a:lnTo>
                    <a:pt x="6333" y="9137"/>
                  </a:lnTo>
                  <a:close/>
                  <a:moveTo>
                    <a:pt x="11248" y="9137"/>
                  </a:moveTo>
                  <a:lnTo>
                    <a:pt x="11248" y="11279"/>
                  </a:lnTo>
                  <a:lnTo>
                    <a:pt x="9106" y="11279"/>
                  </a:lnTo>
                  <a:lnTo>
                    <a:pt x="9106" y="9137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0240"/>
                  </a:lnTo>
                  <a:cubicBezTo>
                    <a:pt x="1" y="11248"/>
                    <a:pt x="788" y="12036"/>
                    <a:pt x="1765" y="12036"/>
                  </a:cubicBezTo>
                  <a:lnTo>
                    <a:pt x="11657" y="12036"/>
                  </a:lnTo>
                  <a:cubicBezTo>
                    <a:pt x="11846" y="12036"/>
                    <a:pt x="12004" y="11878"/>
                    <a:pt x="12004" y="11657"/>
                  </a:cubicBezTo>
                  <a:lnTo>
                    <a:pt x="12004" y="8791"/>
                  </a:lnTo>
                  <a:cubicBezTo>
                    <a:pt x="11973" y="8602"/>
                    <a:pt x="11815" y="8444"/>
                    <a:pt x="11626" y="8444"/>
                  </a:cubicBezTo>
                  <a:lnTo>
                    <a:pt x="5987" y="8444"/>
                  </a:lnTo>
                  <a:lnTo>
                    <a:pt x="10177" y="4254"/>
                  </a:lnTo>
                  <a:cubicBezTo>
                    <a:pt x="10240" y="4191"/>
                    <a:pt x="10271" y="4096"/>
                    <a:pt x="10271" y="4033"/>
                  </a:cubicBezTo>
                  <a:cubicBezTo>
                    <a:pt x="10271" y="3939"/>
                    <a:pt x="10240" y="3844"/>
                    <a:pt x="10177" y="3781"/>
                  </a:cubicBezTo>
                  <a:lnTo>
                    <a:pt x="8192" y="1828"/>
                  </a:lnTo>
                  <a:cubicBezTo>
                    <a:pt x="8129" y="1765"/>
                    <a:pt x="8042" y="1733"/>
                    <a:pt x="7952" y="1733"/>
                  </a:cubicBezTo>
                  <a:cubicBezTo>
                    <a:pt x="7861" y="1733"/>
                    <a:pt x="7767" y="1765"/>
                    <a:pt x="7688" y="1828"/>
                  </a:cubicBezTo>
                  <a:lnTo>
                    <a:pt x="3498" y="5987"/>
                  </a:ln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05;p69">
              <a:extLst>
                <a:ext uri="{FF2B5EF4-FFF2-40B4-BE49-F238E27FC236}">
                  <a16:creationId xmlns:a16="http://schemas.microsoft.com/office/drawing/2014/main" id="{DF2D9845-B145-4DA0-BD46-73DAAC95CD96}"/>
                </a:ext>
              </a:extLst>
            </p:cNvPr>
            <p:cNvSpPr/>
            <p:nvPr/>
          </p:nvSpPr>
          <p:spPr>
            <a:xfrm>
              <a:off x="-501194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0606;p69">
            <a:extLst>
              <a:ext uri="{FF2B5EF4-FFF2-40B4-BE49-F238E27FC236}">
                <a16:creationId xmlns:a16="http://schemas.microsoft.com/office/drawing/2014/main" id="{9BAE6574-826E-4340-895C-08B227C583E9}"/>
              </a:ext>
            </a:extLst>
          </p:cNvPr>
          <p:cNvGrpSpPr/>
          <p:nvPr/>
        </p:nvGrpSpPr>
        <p:grpSpPr>
          <a:xfrm>
            <a:off x="1293035" y="1987485"/>
            <a:ext cx="358199" cy="358229"/>
            <a:chOff x="-50154850" y="2316775"/>
            <a:chExt cx="300100" cy="300125"/>
          </a:xfrm>
          <a:solidFill>
            <a:srgbClr val="000400"/>
          </a:solidFill>
        </p:grpSpPr>
        <p:sp>
          <p:nvSpPr>
            <p:cNvPr id="46" name="Google Shape;10607;p69">
              <a:extLst>
                <a:ext uri="{FF2B5EF4-FFF2-40B4-BE49-F238E27FC236}">
                  <a16:creationId xmlns:a16="http://schemas.microsoft.com/office/drawing/2014/main" id="{2F743870-6A40-4F74-AC71-B06E5A6609B5}"/>
                </a:ext>
              </a:extLst>
            </p:cNvPr>
            <p:cNvSpPr/>
            <p:nvPr/>
          </p:nvSpPr>
          <p:spPr>
            <a:xfrm>
              <a:off x="-501548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08;p69">
              <a:extLst>
                <a:ext uri="{FF2B5EF4-FFF2-40B4-BE49-F238E27FC236}">
                  <a16:creationId xmlns:a16="http://schemas.microsoft.com/office/drawing/2014/main" id="{42835972-6594-4752-A69A-D9A5081E0E0A}"/>
                </a:ext>
              </a:extLst>
            </p:cNvPr>
            <p:cNvSpPr/>
            <p:nvPr/>
          </p:nvSpPr>
          <p:spPr>
            <a:xfrm>
              <a:off x="-50083975" y="2368775"/>
              <a:ext cx="158325" cy="193775"/>
            </a:xfrm>
            <a:custGeom>
              <a:avLst/>
              <a:gdLst/>
              <a:ahLst/>
              <a:cxnLst/>
              <a:rect l="l" t="t" r="r" b="b"/>
              <a:pathLst>
                <a:path w="6333" h="7751" extrusionOk="0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0609;p69">
            <a:extLst>
              <a:ext uri="{FF2B5EF4-FFF2-40B4-BE49-F238E27FC236}">
                <a16:creationId xmlns:a16="http://schemas.microsoft.com/office/drawing/2014/main" id="{8DBE67C9-F307-4D08-8D3B-83F33297DE09}"/>
              </a:ext>
            </a:extLst>
          </p:cNvPr>
          <p:cNvGrpSpPr/>
          <p:nvPr/>
        </p:nvGrpSpPr>
        <p:grpSpPr>
          <a:xfrm>
            <a:off x="1288813" y="2434496"/>
            <a:ext cx="366644" cy="356558"/>
            <a:chOff x="-50158000" y="2685000"/>
            <a:chExt cx="307175" cy="298725"/>
          </a:xfrm>
          <a:solidFill>
            <a:srgbClr val="000400"/>
          </a:solidFill>
        </p:grpSpPr>
        <p:sp>
          <p:nvSpPr>
            <p:cNvPr id="49" name="Google Shape;10610;p69">
              <a:extLst>
                <a:ext uri="{FF2B5EF4-FFF2-40B4-BE49-F238E27FC236}">
                  <a16:creationId xmlns:a16="http://schemas.microsoft.com/office/drawing/2014/main" id="{F063F344-BA7F-41F0-AEC3-EBF27D9987C4}"/>
                </a:ext>
              </a:extLst>
            </p:cNvPr>
            <p:cNvSpPr/>
            <p:nvPr/>
          </p:nvSpPr>
          <p:spPr>
            <a:xfrm>
              <a:off x="-50158000" y="2685000"/>
              <a:ext cx="307175" cy="298725"/>
            </a:xfrm>
            <a:custGeom>
              <a:avLst/>
              <a:gdLst/>
              <a:ahLst/>
              <a:cxnLst/>
              <a:rect l="l" t="t" r="r" b="b"/>
              <a:pathLst>
                <a:path w="12287" h="11949" extrusionOk="0">
                  <a:moveTo>
                    <a:pt x="8054" y="717"/>
                  </a:moveTo>
                  <a:cubicBezTo>
                    <a:pt x="8325" y="717"/>
                    <a:pt x="8601" y="820"/>
                    <a:pt x="8821" y="1024"/>
                  </a:cubicBezTo>
                  <a:lnTo>
                    <a:pt x="11090" y="3293"/>
                  </a:lnTo>
                  <a:cubicBezTo>
                    <a:pt x="11531" y="3702"/>
                    <a:pt x="11531" y="4364"/>
                    <a:pt x="11090" y="4805"/>
                  </a:cubicBezTo>
                  <a:lnTo>
                    <a:pt x="10302" y="5593"/>
                  </a:lnTo>
                  <a:lnTo>
                    <a:pt x="6522" y="1812"/>
                  </a:lnTo>
                  <a:lnTo>
                    <a:pt x="7309" y="1024"/>
                  </a:lnTo>
                  <a:cubicBezTo>
                    <a:pt x="7514" y="820"/>
                    <a:pt x="7782" y="717"/>
                    <a:pt x="8054" y="717"/>
                  </a:cubicBezTo>
                  <a:close/>
                  <a:moveTo>
                    <a:pt x="6018" y="2285"/>
                  </a:moveTo>
                  <a:lnTo>
                    <a:pt x="9798" y="6065"/>
                  </a:lnTo>
                  <a:lnTo>
                    <a:pt x="6144" y="9720"/>
                  </a:lnTo>
                  <a:lnTo>
                    <a:pt x="2363" y="5939"/>
                  </a:lnTo>
                  <a:lnTo>
                    <a:pt x="6018" y="2285"/>
                  </a:lnTo>
                  <a:close/>
                  <a:moveTo>
                    <a:pt x="1890" y="6443"/>
                  </a:moveTo>
                  <a:lnTo>
                    <a:pt x="5671" y="10224"/>
                  </a:lnTo>
                  <a:lnTo>
                    <a:pt x="4915" y="10980"/>
                  </a:lnTo>
                  <a:cubicBezTo>
                    <a:pt x="4726" y="11185"/>
                    <a:pt x="4458" y="11287"/>
                    <a:pt x="4186" y="11287"/>
                  </a:cubicBezTo>
                  <a:cubicBezTo>
                    <a:pt x="3915" y="11287"/>
                    <a:pt x="3639" y="11185"/>
                    <a:pt x="3434" y="10980"/>
                  </a:cubicBezTo>
                  <a:lnTo>
                    <a:pt x="1134" y="8712"/>
                  </a:lnTo>
                  <a:cubicBezTo>
                    <a:pt x="756" y="8302"/>
                    <a:pt x="756" y="7640"/>
                    <a:pt x="1134" y="7199"/>
                  </a:cubicBezTo>
                  <a:lnTo>
                    <a:pt x="1890" y="6443"/>
                  </a:lnTo>
                  <a:close/>
                  <a:moveTo>
                    <a:pt x="8093" y="0"/>
                  </a:moveTo>
                  <a:cubicBezTo>
                    <a:pt x="7640" y="0"/>
                    <a:pt x="7183" y="174"/>
                    <a:pt x="6837" y="520"/>
                  </a:cubicBezTo>
                  <a:lnTo>
                    <a:pt x="662" y="6695"/>
                  </a:lnTo>
                  <a:cubicBezTo>
                    <a:pt x="0" y="7357"/>
                    <a:pt x="0" y="8491"/>
                    <a:pt x="662" y="9184"/>
                  </a:cubicBezTo>
                  <a:lnTo>
                    <a:pt x="2962" y="11452"/>
                  </a:lnTo>
                  <a:cubicBezTo>
                    <a:pt x="3292" y="11783"/>
                    <a:pt x="3741" y="11949"/>
                    <a:pt x="4190" y="11949"/>
                  </a:cubicBezTo>
                  <a:cubicBezTo>
                    <a:pt x="4639" y="11949"/>
                    <a:pt x="5088" y="11783"/>
                    <a:pt x="5419" y="11452"/>
                  </a:cubicBezTo>
                  <a:lnTo>
                    <a:pt x="11625" y="5278"/>
                  </a:lnTo>
                  <a:cubicBezTo>
                    <a:pt x="12287" y="4616"/>
                    <a:pt x="12287" y="3513"/>
                    <a:pt x="11625" y="2789"/>
                  </a:cubicBezTo>
                  <a:lnTo>
                    <a:pt x="9326" y="520"/>
                  </a:lnTo>
                  <a:cubicBezTo>
                    <a:pt x="8995" y="174"/>
                    <a:pt x="8546" y="0"/>
                    <a:pt x="80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611;p69">
              <a:extLst>
                <a:ext uri="{FF2B5EF4-FFF2-40B4-BE49-F238E27FC236}">
                  <a16:creationId xmlns:a16="http://schemas.microsoft.com/office/drawing/2014/main" id="{4A1B3C59-8426-40DC-BD72-0FCFC90CD34B}"/>
                </a:ext>
              </a:extLst>
            </p:cNvPr>
            <p:cNvSpPr/>
            <p:nvPr/>
          </p:nvSpPr>
          <p:spPr>
            <a:xfrm>
              <a:off x="-50058775" y="2838200"/>
              <a:ext cx="51225" cy="49625"/>
            </a:xfrm>
            <a:custGeom>
              <a:avLst/>
              <a:gdLst/>
              <a:ahLst/>
              <a:cxnLst/>
              <a:rect l="l" t="t" r="r" b="b"/>
              <a:pathLst>
                <a:path w="2049" h="1985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1418" y="1890"/>
                  </a:lnTo>
                  <a:cubicBezTo>
                    <a:pt x="1481" y="1953"/>
                    <a:pt x="1568" y="1985"/>
                    <a:pt x="1659" y="1985"/>
                  </a:cubicBezTo>
                  <a:cubicBezTo>
                    <a:pt x="1749" y="1985"/>
                    <a:pt x="1844" y="1953"/>
                    <a:pt x="1923" y="1890"/>
                  </a:cubicBezTo>
                  <a:cubicBezTo>
                    <a:pt x="2049" y="1733"/>
                    <a:pt x="2049" y="1512"/>
                    <a:pt x="1923" y="1386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0612;p69">
            <a:extLst>
              <a:ext uri="{FF2B5EF4-FFF2-40B4-BE49-F238E27FC236}">
                <a16:creationId xmlns:a16="http://schemas.microsoft.com/office/drawing/2014/main" id="{F8C547EA-373B-4EAD-959B-6B81453255EF}"/>
              </a:ext>
            </a:extLst>
          </p:cNvPr>
          <p:cNvGrpSpPr/>
          <p:nvPr/>
        </p:nvGrpSpPr>
        <p:grpSpPr>
          <a:xfrm>
            <a:off x="3521599" y="1562607"/>
            <a:ext cx="361004" cy="358229"/>
            <a:chOff x="-48266125" y="1973375"/>
            <a:chExt cx="302450" cy="300125"/>
          </a:xfrm>
          <a:solidFill>
            <a:srgbClr val="000400"/>
          </a:solidFill>
        </p:grpSpPr>
        <p:sp>
          <p:nvSpPr>
            <p:cNvPr id="52" name="Google Shape;10613;p69">
              <a:extLst>
                <a:ext uri="{FF2B5EF4-FFF2-40B4-BE49-F238E27FC236}">
                  <a16:creationId xmlns:a16="http://schemas.microsoft.com/office/drawing/2014/main" id="{06387516-B995-4A4E-AD11-15EB9340FF8E}"/>
                </a:ext>
              </a:extLst>
            </p:cNvPr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14;p69">
              <a:extLst>
                <a:ext uri="{FF2B5EF4-FFF2-40B4-BE49-F238E27FC236}">
                  <a16:creationId xmlns:a16="http://schemas.microsoft.com/office/drawing/2014/main" id="{46150E69-D36E-44E7-8357-F40106FD3AA9}"/>
                </a:ext>
              </a:extLst>
            </p:cNvPr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615;p69">
              <a:extLst>
                <a:ext uri="{FF2B5EF4-FFF2-40B4-BE49-F238E27FC236}">
                  <a16:creationId xmlns:a16="http://schemas.microsoft.com/office/drawing/2014/main" id="{B73E4F68-A833-45CE-993F-7E0EC2B262DE}"/>
                </a:ext>
              </a:extLst>
            </p:cNvPr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616;p69">
              <a:extLst>
                <a:ext uri="{FF2B5EF4-FFF2-40B4-BE49-F238E27FC236}">
                  <a16:creationId xmlns:a16="http://schemas.microsoft.com/office/drawing/2014/main" id="{4D316E47-DB9F-4CD0-974D-6B86BBD6CEA2}"/>
                </a:ext>
              </a:extLst>
            </p:cNvPr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617;p69">
              <a:extLst>
                <a:ext uri="{FF2B5EF4-FFF2-40B4-BE49-F238E27FC236}">
                  <a16:creationId xmlns:a16="http://schemas.microsoft.com/office/drawing/2014/main" id="{1B4CD50E-3119-4962-90C8-6750197B1A72}"/>
                </a:ext>
              </a:extLst>
            </p:cNvPr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618;p69">
              <a:extLst>
                <a:ext uri="{FF2B5EF4-FFF2-40B4-BE49-F238E27FC236}">
                  <a16:creationId xmlns:a16="http://schemas.microsoft.com/office/drawing/2014/main" id="{4E6EDB93-5BC1-4CDD-9D91-66853000BB0B}"/>
                </a:ext>
              </a:extLst>
            </p:cNvPr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0619;p69">
            <a:extLst>
              <a:ext uri="{FF2B5EF4-FFF2-40B4-BE49-F238E27FC236}">
                <a16:creationId xmlns:a16="http://schemas.microsoft.com/office/drawing/2014/main" id="{0FE14B3F-327E-4C3B-B9D3-F28160403BB4}"/>
              </a:ext>
            </a:extLst>
          </p:cNvPr>
          <p:cNvGrpSpPr/>
          <p:nvPr/>
        </p:nvGrpSpPr>
        <p:grpSpPr>
          <a:xfrm>
            <a:off x="3548844" y="2018369"/>
            <a:ext cx="306516" cy="358349"/>
            <a:chOff x="-48237000" y="2342650"/>
            <a:chExt cx="256800" cy="300225"/>
          </a:xfrm>
          <a:solidFill>
            <a:srgbClr val="000400"/>
          </a:solidFill>
        </p:grpSpPr>
        <p:sp>
          <p:nvSpPr>
            <p:cNvPr id="59" name="Google Shape;10620;p69">
              <a:extLst>
                <a:ext uri="{FF2B5EF4-FFF2-40B4-BE49-F238E27FC236}">
                  <a16:creationId xmlns:a16="http://schemas.microsoft.com/office/drawing/2014/main" id="{9D15CC44-4B5D-49AB-A583-5764C1AF6273}"/>
                </a:ext>
              </a:extLst>
            </p:cNvPr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621;p69">
              <a:extLst>
                <a:ext uri="{FF2B5EF4-FFF2-40B4-BE49-F238E27FC236}">
                  <a16:creationId xmlns:a16="http://schemas.microsoft.com/office/drawing/2014/main" id="{BAD60327-ED73-4BB4-B15F-11FF7A5C04E7}"/>
                </a:ext>
              </a:extLst>
            </p:cNvPr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622;p69">
              <a:extLst>
                <a:ext uri="{FF2B5EF4-FFF2-40B4-BE49-F238E27FC236}">
                  <a16:creationId xmlns:a16="http://schemas.microsoft.com/office/drawing/2014/main" id="{328AE852-F30C-43DA-A37F-01393258A903}"/>
                </a:ext>
              </a:extLst>
            </p:cNvPr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0623;p69">
            <a:extLst>
              <a:ext uri="{FF2B5EF4-FFF2-40B4-BE49-F238E27FC236}">
                <a16:creationId xmlns:a16="http://schemas.microsoft.com/office/drawing/2014/main" id="{327F63A9-79E0-4E42-80E8-96AD0576DC13}"/>
              </a:ext>
            </a:extLst>
          </p:cNvPr>
          <p:cNvGrpSpPr/>
          <p:nvPr/>
        </p:nvGrpSpPr>
        <p:grpSpPr>
          <a:xfrm>
            <a:off x="2180338" y="2918646"/>
            <a:ext cx="361034" cy="355633"/>
            <a:chOff x="-46404975" y="1966100"/>
            <a:chExt cx="302475" cy="297950"/>
          </a:xfrm>
          <a:solidFill>
            <a:srgbClr val="000400"/>
          </a:solidFill>
        </p:grpSpPr>
        <p:sp>
          <p:nvSpPr>
            <p:cNvPr id="63" name="Google Shape;10624;p69">
              <a:extLst>
                <a:ext uri="{FF2B5EF4-FFF2-40B4-BE49-F238E27FC236}">
                  <a16:creationId xmlns:a16="http://schemas.microsoft.com/office/drawing/2014/main" id="{E8D7A5F2-7DC2-4BF4-9D10-9520A9887D89}"/>
                </a:ext>
              </a:extLst>
            </p:cNvPr>
            <p:cNvSpPr/>
            <p:nvPr/>
          </p:nvSpPr>
          <p:spPr>
            <a:xfrm>
              <a:off x="-46349850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784" y="0"/>
                  </a:moveTo>
                  <a:cubicBezTo>
                    <a:pt x="686" y="0"/>
                    <a:pt x="583" y="24"/>
                    <a:pt x="505" y="71"/>
                  </a:cubicBezTo>
                  <a:cubicBezTo>
                    <a:pt x="1" y="607"/>
                    <a:pt x="1" y="1458"/>
                    <a:pt x="505" y="1962"/>
                  </a:cubicBezTo>
                  <a:cubicBezTo>
                    <a:pt x="757" y="2214"/>
                    <a:pt x="757" y="2655"/>
                    <a:pt x="505" y="2875"/>
                  </a:cubicBezTo>
                  <a:cubicBezTo>
                    <a:pt x="379" y="3001"/>
                    <a:pt x="379" y="3222"/>
                    <a:pt x="505" y="3379"/>
                  </a:cubicBezTo>
                  <a:cubicBezTo>
                    <a:pt x="568" y="3442"/>
                    <a:pt x="654" y="3474"/>
                    <a:pt x="749" y="3474"/>
                  </a:cubicBezTo>
                  <a:cubicBezTo>
                    <a:pt x="843" y="3474"/>
                    <a:pt x="946" y="3442"/>
                    <a:pt x="1040" y="3379"/>
                  </a:cubicBezTo>
                  <a:cubicBezTo>
                    <a:pt x="1544" y="2875"/>
                    <a:pt x="1544" y="2025"/>
                    <a:pt x="1040" y="1489"/>
                  </a:cubicBezTo>
                  <a:cubicBezTo>
                    <a:pt x="788" y="1269"/>
                    <a:pt x="788" y="827"/>
                    <a:pt x="1040" y="607"/>
                  </a:cubicBezTo>
                  <a:cubicBezTo>
                    <a:pt x="1135" y="481"/>
                    <a:pt x="1135" y="229"/>
                    <a:pt x="1040" y="71"/>
                  </a:cubicBezTo>
                  <a:cubicBezTo>
                    <a:pt x="977" y="24"/>
                    <a:pt x="883" y="0"/>
                    <a:pt x="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625;p69">
              <a:extLst>
                <a:ext uri="{FF2B5EF4-FFF2-40B4-BE49-F238E27FC236}">
                  <a16:creationId xmlns:a16="http://schemas.microsoft.com/office/drawing/2014/main" id="{828E8BA1-2E8F-46F0-AD6D-7CBC0707ED95}"/>
                </a:ext>
              </a:extLst>
            </p:cNvPr>
            <p:cNvSpPr/>
            <p:nvPr/>
          </p:nvSpPr>
          <p:spPr>
            <a:xfrm>
              <a:off x="-46297875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800" y="0"/>
                  </a:moveTo>
                  <a:cubicBezTo>
                    <a:pt x="710" y="0"/>
                    <a:pt x="615" y="24"/>
                    <a:pt x="537" y="71"/>
                  </a:cubicBezTo>
                  <a:cubicBezTo>
                    <a:pt x="1" y="607"/>
                    <a:pt x="1" y="1458"/>
                    <a:pt x="537" y="1962"/>
                  </a:cubicBezTo>
                  <a:cubicBezTo>
                    <a:pt x="757" y="2214"/>
                    <a:pt x="757" y="2655"/>
                    <a:pt x="537" y="2875"/>
                  </a:cubicBezTo>
                  <a:cubicBezTo>
                    <a:pt x="410" y="3001"/>
                    <a:pt x="410" y="3222"/>
                    <a:pt x="537" y="3379"/>
                  </a:cubicBezTo>
                  <a:cubicBezTo>
                    <a:pt x="584" y="3442"/>
                    <a:pt x="670" y="3474"/>
                    <a:pt x="765" y="3474"/>
                  </a:cubicBezTo>
                  <a:cubicBezTo>
                    <a:pt x="859" y="3474"/>
                    <a:pt x="962" y="3442"/>
                    <a:pt x="1041" y="3379"/>
                  </a:cubicBezTo>
                  <a:cubicBezTo>
                    <a:pt x="1545" y="2875"/>
                    <a:pt x="1545" y="2025"/>
                    <a:pt x="1041" y="1489"/>
                  </a:cubicBezTo>
                  <a:cubicBezTo>
                    <a:pt x="789" y="1269"/>
                    <a:pt x="789" y="827"/>
                    <a:pt x="1041" y="607"/>
                  </a:cubicBezTo>
                  <a:cubicBezTo>
                    <a:pt x="1167" y="481"/>
                    <a:pt x="1167" y="229"/>
                    <a:pt x="1041" y="71"/>
                  </a:cubicBezTo>
                  <a:cubicBezTo>
                    <a:pt x="978" y="24"/>
                    <a:pt x="891" y="0"/>
                    <a:pt x="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626;p69">
              <a:extLst>
                <a:ext uri="{FF2B5EF4-FFF2-40B4-BE49-F238E27FC236}">
                  <a16:creationId xmlns:a16="http://schemas.microsoft.com/office/drawing/2014/main" id="{9A65C93A-E741-45EE-AD1B-888DE1077227}"/>
                </a:ext>
              </a:extLst>
            </p:cNvPr>
            <p:cNvSpPr/>
            <p:nvPr/>
          </p:nvSpPr>
          <p:spPr>
            <a:xfrm>
              <a:off x="-46244300" y="1966100"/>
              <a:ext cx="38600" cy="86850"/>
            </a:xfrm>
            <a:custGeom>
              <a:avLst/>
              <a:gdLst/>
              <a:ahLst/>
              <a:cxnLst/>
              <a:rect l="l" t="t" r="r" b="b"/>
              <a:pathLst>
                <a:path w="1544" h="3474" extrusionOk="0">
                  <a:moveTo>
                    <a:pt x="768" y="0"/>
                  </a:moveTo>
                  <a:cubicBezTo>
                    <a:pt x="678" y="0"/>
                    <a:pt x="583" y="24"/>
                    <a:pt x="504" y="71"/>
                  </a:cubicBezTo>
                  <a:cubicBezTo>
                    <a:pt x="0" y="607"/>
                    <a:pt x="0" y="1458"/>
                    <a:pt x="504" y="1962"/>
                  </a:cubicBezTo>
                  <a:cubicBezTo>
                    <a:pt x="756" y="2214"/>
                    <a:pt x="756" y="2655"/>
                    <a:pt x="504" y="2875"/>
                  </a:cubicBezTo>
                  <a:cubicBezTo>
                    <a:pt x="378" y="3001"/>
                    <a:pt x="378" y="3222"/>
                    <a:pt x="504" y="3379"/>
                  </a:cubicBezTo>
                  <a:cubicBezTo>
                    <a:pt x="567" y="3442"/>
                    <a:pt x="654" y="3474"/>
                    <a:pt x="745" y="3474"/>
                  </a:cubicBezTo>
                  <a:cubicBezTo>
                    <a:pt x="835" y="3474"/>
                    <a:pt x="930" y="3442"/>
                    <a:pt x="1008" y="3379"/>
                  </a:cubicBezTo>
                  <a:cubicBezTo>
                    <a:pt x="1544" y="2875"/>
                    <a:pt x="1544" y="2025"/>
                    <a:pt x="1008" y="1489"/>
                  </a:cubicBezTo>
                  <a:cubicBezTo>
                    <a:pt x="788" y="1269"/>
                    <a:pt x="788" y="827"/>
                    <a:pt x="1008" y="607"/>
                  </a:cubicBezTo>
                  <a:cubicBezTo>
                    <a:pt x="1134" y="481"/>
                    <a:pt x="1134" y="229"/>
                    <a:pt x="1008" y="71"/>
                  </a:cubicBezTo>
                  <a:cubicBezTo>
                    <a:pt x="945" y="24"/>
                    <a:pt x="859" y="0"/>
                    <a:pt x="7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27;p69">
              <a:extLst>
                <a:ext uri="{FF2B5EF4-FFF2-40B4-BE49-F238E27FC236}">
                  <a16:creationId xmlns:a16="http://schemas.microsoft.com/office/drawing/2014/main" id="{BA7DFAAC-CE04-45B8-B8F2-81B8349B8D0B}"/>
                </a:ext>
              </a:extLst>
            </p:cNvPr>
            <p:cNvSpPr/>
            <p:nvPr/>
          </p:nvSpPr>
          <p:spPr>
            <a:xfrm>
              <a:off x="-46404975" y="2070250"/>
              <a:ext cx="302475" cy="193800"/>
            </a:xfrm>
            <a:custGeom>
              <a:avLst/>
              <a:gdLst/>
              <a:ahLst/>
              <a:cxnLst/>
              <a:rect l="l" t="t" r="r" b="b"/>
              <a:pathLst>
                <a:path w="12099" h="7752" extrusionOk="0">
                  <a:moveTo>
                    <a:pt x="11058" y="1419"/>
                  </a:moveTo>
                  <a:cubicBezTo>
                    <a:pt x="11248" y="1419"/>
                    <a:pt x="11405" y="1576"/>
                    <a:pt x="11405" y="1797"/>
                  </a:cubicBezTo>
                  <a:cubicBezTo>
                    <a:pt x="11405" y="3088"/>
                    <a:pt x="10397" y="4160"/>
                    <a:pt x="9137" y="4223"/>
                  </a:cubicBezTo>
                  <a:cubicBezTo>
                    <a:pt x="9578" y="3372"/>
                    <a:pt x="9830" y="2395"/>
                    <a:pt x="9956" y="1419"/>
                  </a:cubicBezTo>
                  <a:close/>
                  <a:moveTo>
                    <a:pt x="9294" y="726"/>
                  </a:moveTo>
                  <a:cubicBezTo>
                    <a:pt x="9200" y="2521"/>
                    <a:pt x="8507" y="4569"/>
                    <a:pt x="7057" y="5640"/>
                  </a:cubicBezTo>
                  <a:lnTo>
                    <a:pt x="3056" y="5640"/>
                  </a:lnTo>
                  <a:lnTo>
                    <a:pt x="3056" y="5672"/>
                  </a:lnTo>
                  <a:cubicBezTo>
                    <a:pt x="1765" y="4695"/>
                    <a:pt x="914" y="2805"/>
                    <a:pt x="819" y="726"/>
                  </a:cubicBezTo>
                  <a:close/>
                  <a:moveTo>
                    <a:pt x="8948" y="6396"/>
                  </a:moveTo>
                  <a:cubicBezTo>
                    <a:pt x="8570" y="6837"/>
                    <a:pt x="8003" y="7090"/>
                    <a:pt x="7372" y="7090"/>
                  </a:cubicBezTo>
                  <a:lnTo>
                    <a:pt x="2710" y="7090"/>
                  </a:lnTo>
                  <a:cubicBezTo>
                    <a:pt x="2080" y="7090"/>
                    <a:pt x="1481" y="6837"/>
                    <a:pt x="1103" y="6396"/>
                  </a:cubicBezTo>
                  <a:close/>
                  <a:moveTo>
                    <a:pt x="441" y="1"/>
                  </a:moveTo>
                  <a:cubicBezTo>
                    <a:pt x="252" y="1"/>
                    <a:pt x="95" y="158"/>
                    <a:pt x="95" y="348"/>
                  </a:cubicBezTo>
                  <a:cubicBezTo>
                    <a:pt x="95" y="2301"/>
                    <a:pt x="725" y="4317"/>
                    <a:pt x="1985" y="5640"/>
                  </a:cubicBezTo>
                  <a:lnTo>
                    <a:pt x="441" y="5640"/>
                  </a:lnTo>
                  <a:cubicBezTo>
                    <a:pt x="158" y="5640"/>
                    <a:pt x="0" y="5924"/>
                    <a:pt x="126" y="6144"/>
                  </a:cubicBezTo>
                  <a:cubicBezTo>
                    <a:pt x="347" y="6617"/>
                    <a:pt x="725" y="7027"/>
                    <a:pt x="1197" y="7342"/>
                  </a:cubicBezTo>
                  <a:cubicBezTo>
                    <a:pt x="1670" y="7594"/>
                    <a:pt x="2174" y="7751"/>
                    <a:pt x="2710" y="7751"/>
                  </a:cubicBezTo>
                  <a:lnTo>
                    <a:pt x="7372" y="7751"/>
                  </a:lnTo>
                  <a:cubicBezTo>
                    <a:pt x="8475" y="7751"/>
                    <a:pt x="9452" y="7121"/>
                    <a:pt x="9956" y="6144"/>
                  </a:cubicBezTo>
                  <a:cubicBezTo>
                    <a:pt x="10082" y="5924"/>
                    <a:pt x="9924" y="5640"/>
                    <a:pt x="9641" y="5640"/>
                  </a:cubicBezTo>
                  <a:lnTo>
                    <a:pt x="8129" y="5640"/>
                  </a:lnTo>
                  <a:lnTo>
                    <a:pt x="8696" y="4916"/>
                  </a:lnTo>
                  <a:lnTo>
                    <a:pt x="8948" y="4916"/>
                  </a:lnTo>
                  <a:lnTo>
                    <a:pt x="8948" y="4947"/>
                  </a:lnTo>
                  <a:cubicBezTo>
                    <a:pt x="10680" y="4947"/>
                    <a:pt x="12098" y="3529"/>
                    <a:pt x="12098" y="1797"/>
                  </a:cubicBezTo>
                  <a:cubicBezTo>
                    <a:pt x="12098" y="1198"/>
                    <a:pt x="11626" y="726"/>
                    <a:pt x="11027" y="726"/>
                  </a:cubicBezTo>
                  <a:lnTo>
                    <a:pt x="9956" y="726"/>
                  </a:lnTo>
                  <a:lnTo>
                    <a:pt x="9956" y="348"/>
                  </a:lnTo>
                  <a:cubicBezTo>
                    <a:pt x="9956" y="158"/>
                    <a:pt x="9798" y="1"/>
                    <a:pt x="9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0628;p69">
            <a:extLst>
              <a:ext uri="{FF2B5EF4-FFF2-40B4-BE49-F238E27FC236}">
                <a16:creationId xmlns:a16="http://schemas.microsoft.com/office/drawing/2014/main" id="{1BB16CB9-2226-4757-AED4-1BC981266587}"/>
              </a:ext>
            </a:extLst>
          </p:cNvPr>
          <p:cNvGrpSpPr/>
          <p:nvPr/>
        </p:nvGrpSpPr>
        <p:grpSpPr>
          <a:xfrm>
            <a:off x="2181740" y="3364463"/>
            <a:ext cx="358229" cy="358199"/>
            <a:chOff x="-46401050" y="2333325"/>
            <a:chExt cx="300125" cy="300100"/>
          </a:xfrm>
          <a:solidFill>
            <a:srgbClr val="000400"/>
          </a:solidFill>
        </p:grpSpPr>
        <p:sp>
          <p:nvSpPr>
            <p:cNvPr id="68" name="Google Shape;10629;p69">
              <a:extLst>
                <a:ext uri="{FF2B5EF4-FFF2-40B4-BE49-F238E27FC236}">
                  <a16:creationId xmlns:a16="http://schemas.microsoft.com/office/drawing/2014/main" id="{E85D5089-BD5D-48D8-8D9A-6D45E74CCF1B}"/>
                </a:ext>
              </a:extLst>
            </p:cNvPr>
            <p:cNvSpPr/>
            <p:nvPr/>
          </p:nvSpPr>
          <p:spPr>
            <a:xfrm>
              <a:off x="-46401050" y="2333325"/>
              <a:ext cx="300125" cy="300100"/>
            </a:xfrm>
            <a:custGeom>
              <a:avLst/>
              <a:gdLst/>
              <a:ahLst/>
              <a:cxnLst/>
              <a:rect l="l" t="t" r="r" b="b"/>
              <a:pathLst>
                <a:path w="12005" h="12004" extrusionOk="0">
                  <a:moveTo>
                    <a:pt x="7719" y="725"/>
                  </a:moveTo>
                  <a:lnTo>
                    <a:pt x="7719" y="2111"/>
                  </a:lnTo>
                  <a:lnTo>
                    <a:pt x="7026" y="2111"/>
                  </a:lnTo>
                  <a:lnTo>
                    <a:pt x="7026" y="725"/>
                  </a:lnTo>
                  <a:close/>
                  <a:moveTo>
                    <a:pt x="9137" y="725"/>
                  </a:moveTo>
                  <a:lnTo>
                    <a:pt x="9137" y="3498"/>
                  </a:lnTo>
                  <a:lnTo>
                    <a:pt x="2805" y="3498"/>
                  </a:lnTo>
                  <a:lnTo>
                    <a:pt x="2805" y="725"/>
                  </a:lnTo>
                  <a:lnTo>
                    <a:pt x="6302" y="725"/>
                  </a:lnTo>
                  <a:lnTo>
                    <a:pt x="6302" y="2489"/>
                  </a:lnTo>
                  <a:cubicBezTo>
                    <a:pt x="6302" y="2678"/>
                    <a:pt x="6459" y="2836"/>
                    <a:pt x="6648" y="2836"/>
                  </a:cubicBezTo>
                  <a:lnTo>
                    <a:pt x="8066" y="2836"/>
                  </a:lnTo>
                  <a:cubicBezTo>
                    <a:pt x="8255" y="2836"/>
                    <a:pt x="8413" y="2678"/>
                    <a:pt x="8413" y="2489"/>
                  </a:cubicBezTo>
                  <a:lnTo>
                    <a:pt x="8413" y="725"/>
                  </a:lnTo>
                  <a:close/>
                  <a:moveTo>
                    <a:pt x="2080" y="725"/>
                  </a:moveTo>
                  <a:lnTo>
                    <a:pt x="2080" y="3876"/>
                  </a:lnTo>
                  <a:cubicBezTo>
                    <a:pt x="2080" y="4065"/>
                    <a:pt x="2238" y="4222"/>
                    <a:pt x="2427" y="4222"/>
                  </a:cubicBezTo>
                  <a:lnTo>
                    <a:pt x="9452" y="4222"/>
                  </a:lnTo>
                  <a:cubicBezTo>
                    <a:pt x="9641" y="4222"/>
                    <a:pt x="9799" y="4065"/>
                    <a:pt x="9799" y="3876"/>
                  </a:cubicBezTo>
                  <a:lnTo>
                    <a:pt x="9799" y="1166"/>
                  </a:lnTo>
                  <a:lnTo>
                    <a:pt x="11217" y="2584"/>
                  </a:lnTo>
                  <a:lnTo>
                    <a:pt x="11217" y="11311"/>
                  </a:lnTo>
                  <a:lnTo>
                    <a:pt x="662" y="11311"/>
                  </a:lnTo>
                  <a:lnTo>
                    <a:pt x="662" y="725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11658" y="12004"/>
                  </a:lnTo>
                  <a:cubicBezTo>
                    <a:pt x="11847" y="12004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41" y="2395"/>
                    <a:pt x="11878" y="2300"/>
                    <a:pt x="11847" y="2237"/>
                  </a:cubicBezTo>
                  <a:lnTo>
                    <a:pt x="9736" y="127"/>
                  </a:lnTo>
                  <a:cubicBezTo>
                    <a:pt x="9641" y="32"/>
                    <a:pt x="9578" y="1"/>
                    <a:pt x="94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30;p69">
              <a:extLst>
                <a:ext uri="{FF2B5EF4-FFF2-40B4-BE49-F238E27FC236}">
                  <a16:creationId xmlns:a16="http://schemas.microsoft.com/office/drawing/2014/main" id="{28DC0564-0E5B-4211-AE54-3F9C17F41E6F}"/>
                </a:ext>
              </a:extLst>
            </p:cNvPr>
            <p:cNvSpPr/>
            <p:nvPr/>
          </p:nvSpPr>
          <p:spPr>
            <a:xfrm>
              <a:off x="-46366400" y="258065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lnTo>
                    <a:pt x="1041" y="693"/>
                  </a:lnTo>
                  <a:cubicBezTo>
                    <a:pt x="1261" y="693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631;p69">
              <a:extLst>
                <a:ext uri="{FF2B5EF4-FFF2-40B4-BE49-F238E27FC236}">
                  <a16:creationId xmlns:a16="http://schemas.microsoft.com/office/drawing/2014/main" id="{35000411-4BE6-47DF-BA1F-3D81391E12BF}"/>
                </a:ext>
              </a:extLst>
            </p:cNvPr>
            <p:cNvSpPr/>
            <p:nvPr/>
          </p:nvSpPr>
          <p:spPr>
            <a:xfrm>
              <a:off x="-46313625" y="2457775"/>
              <a:ext cx="122900" cy="122100"/>
            </a:xfrm>
            <a:custGeom>
              <a:avLst/>
              <a:gdLst/>
              <a:ahLst/>
              <a:cxnLst/>
              <a:rect l="l" t="t" r="r" b="b"/>
              <a:pathLst>
                <a:path w="4916" h="4884" extrusionOk="0">
                  <a:moveTo>
                    <a:pt x="2458" y="662"/>
                  </a:moveTo>
                  <a:cubicBezTo>
                    <a:pt x="3435" y="662"/>
                    <a:pt x="4222" y="1450"/>
                    <a:pt x="4222" y="2426"/>
                  </a:cubicBezTo>
                  <a:cubicBezTo>
                    <a:pt x="4222" y="3403"/>
                    <a:pt x="3435" y="4190"/>
                    <a:pt x="2458" y="4190"/>
                  </a:cubicBezTo>
                  <a:cubicBezTo>
                    <a:pt x="1450" y="4190"/>
                    <a:pt x="662" y="3403"/>
                    <a:pt x="662" y="2426"/>
                  </a:cubicBezTo>
                  <a:cubicBezTo>
                    <a:pt x="662" y="1450"/>
                    <a:pt x="1450" y="662"/>
                    <a:pt x="2458" y="662"/>
                  </a:cubicBezTo>
                  <a:close/>
                  <a:moveTo>
                    <a:pt x="2458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81"/>
                    <a:pt x="1103" y="4884"/>
                    <a:pt x="2458" y="4884"/>
                  </a:cubicBezTo>
                  <a:cubicBezTo>
                    <a:pt x="3781" y="4884"/>
                    <a:pt x="4884" y="3749"/>
                    <a:pt x="4884" y="2426"/>
                  </a:cubicBezTo>
                  <a:cubicBezTo>
                    <a:pt x="4916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632;p69">
              <a:extLst>
                <a:ext uri="{FF2B5EF4-FFF2-40B4-BE49-F238E27FC236}">
                  <a16:creationId xmlns:a16="http://schemas.microsoft.com/office/drawing/2014/main" id="{89DCB534-BEF8-45E0-A7ED-BDBC6F0275EB}"/>
                </a:ext>
              </a:extLst>
            </p:cNvPr>
            <p:cNvSpPr/>
            <p:nvPr/>
          </p:nvSpPr>
          <p:spPr>
            <a:xfrm>
              <a:off x="-46278950" y="249322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662"/>
                  </a:moveTo>
                  <a:cubicBezTo>
                    <a:pt x="1260" y="662"/>
                    <a:pt x="1418" y="819"/>
                    <a:pt x="1418" y="1008"/>
                  </a:cubicBezTo>
                  <a:cubicBezTo>
                    <a:pt x="1418" y="1197"/>
                    <a:pt x="1260" y="1355"/>
                    <a:pt x="1071" y="1355"/>
                  </a:cubicBezTo>
                  <a:cubicBezTo>
                    <a:pt x="851" y="1355"/>
                    <a:pt x="693" y="1197"/>
                    <a:pt x="693" y="1008"/>
                  </a:cubicBezTo>
                  <a:cubicBezTo>
                    <a:pt x="693" y="819"/>
                    <a:pt x="851" y="662"/>
                    <a:pt x="1071" y="662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38" y="2111"/>
                    <a:pt x="2111" y="1638"/>
                    <a:pt x="2111" y="1040"/>
                  </a:cubicBezTo>
                  <a:cubicBezTo>
                    <a:pt x="2142" y="473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10633;p69">
            <a:extLst>
              <a:ext uri="{FF2B5EF4-FFF2-40B4-BE49-F238E27FC236}">
                <a16:creationId xmlns:a16="http://schemas.microsoft.com/office/drawing/2014/main" id="{A19512B7-CEBF-45DC-A9B9-E0948FCE4B14}"/>
              </a:ext>
            </a:extLst>
          </p:cNvPr>
          <p:cNvSpPr/>
          <p:nvPr/>
        </p:nvSpPr>
        <p:spPr>
          <a:xfrm>
            <a:off x="2183438" y="3820197"/>
            <a:ext cx="360109" cy="359154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10634;p69">
            <a:extLst>
              <a:ext uri="{FF2B5EF4-FFF2-40B4-BE49-F238E27FC236}">
                <a16:creationId xmlns:a16="http://schemas.microsoft.com/office/drawing/2014/main" id="{FA74D64A-8EBB-4B3C-B949-75448F9020C6}"/>
              </a:ext>
            </a:extLst>
          </p:cNvPr>
          <p:cNvGrpSpPr/>
          <p:nvPr/>
        </p:nvGrpSpPr>
        <p:grpSpPr>
          <a:xfrm>
            <a:off x="3961830" y="3374818"/>
            <a:ext cx="359154" cy="359124"/>
            <a:chOff x="-44914800" y="2342000"/>
            <a:chExt cx="300900" cy="300875"/>
          </a:xfrm>
          <a:solidFill>
            <a:srgbClr val="000400"/>
          </a:solidFill>
        </p:grpSpPr>
        <p:sp>
          <p:nvSpPr>
            <p:cNvPr id="74" name="Google Shape;10635;p69">
              <a:extLst>
                <a:ext uri="{FF2B5EF4-FFF2-40B4-BE49-F238E27FC236}">
                  <a16:creationId xmlns:a16="http://schemas.microsoft.com/office/drawing/2014/main" id="{C0EAD90F-59D0-4A0E-8303-BD66C530088D}"/>
                </a:ext>
              </a:extLst>
            </p:cNvPr>
            <p:cNvSpPr/>
            <p:nvPr/>
          </p:nvSpPr>
          <p:spPr>
            <a:xfrm>
              <a:off x="-44914800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1450" y="725"/>
                  </a:moveTo>
                  <a:lnTo>
                    <a:pt x="1450" y="1418"/>
                  </a:ln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11311" y="725"/>
                  </a:moveTo>
                  <a:lnTo>
                    <a:pt x="11311" y="1418"/>
                  </a:lnTo>
                  <a:lnTo>
                    <a:pt x="10618" y="1418"/>
                  </a:lnTo>
                  <a:lnTo>
                    <a:pt x="10618" y="725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1" y="2142"/>
                    <a:pt x="10240" y="2142"/>
                  </a:cubicBezTo>
                  <a:lnTo>
                    <a:pt x="10618" y="2142"/>
                  </a:lnTo>
                  <a:lnTo>
                    <a:pt x="10618" y="9893"/>
                  </a:lnTo>
                  <a:lnTo>
                    <a:pt x="10240" y="9893"/>
                  </a:lnTo>
                  <a:cubicBezTo>
                    <a:pt x="10051" y="9893"/>
                    <a:pt x="9893" y="10050"/>
                    <a:pt x="9893" y="10239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39"/>
                  </a:lnTo>
                  <a:cubicBezTo>
                    <a:pt x="2143" y="10050"/>
                    <a:pt x="1985" y="9893"/>
                    <a:pt x="1796" y="9893"/>
                  </a:cubicBezTo>
                  <a:lnTo>
                    <a:pt x="1450" y="9893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1418" y="10617"/>
                  </a:moveTo>
                  <a:lnTo>
                    <a:pt x="1418" y="11310"/>
                  </a:lnTo>
                  <a:lnTo>
                    <a:pt x="725" y="11310"/>
                  </a:lnTo>
                  <a:lnTo>
                    <a:pt x="725" y="10617"/>
                  </a:lnTo>
                  <a:close/>
                  <a:moveTo>
                    <a:pt x="11311" y="10617"/>
                  </a:moveTo>
                  <a:lnTo>
                    <a:pt x="11311" y="11310"/>
                  </a:lnTo>
                  <a:lnTo>
                    <a:pt x="10618" y="11310"/>
                  </a:lnTo>
                  <a:lnTo>
                    <a:pt x="10618" y="10617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64"/>
                  </a:lnTo>
                  <a:cubicBezTo>
                    <a:pt x="1" y="1985"/>
                    <a:pt x="158" y="2142"/>
                    <a:pt x="379" y="2142"/>
                  </a:cubicBezTo>
                  <a:lnTo>
                    <a:pt x="725" y="2142"/>
                  </a:lnTo>
                  <a:lnTo>
                    <a:pt x="725" y="9893"/>
                  </a:lnTo>
                  <a:lnTo>
                    <a:pt x="379" y="9893"/>
                  </a:lnTo>
                  <a:cubicBezTo>
                    <a:pt x="158" y="9893"/>
                    <a:pt x="1" y="10050"/>
                    <a:pt x="1" y="10239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79" y="12035"/>
                  </a:cubicBezTo>
                  <a:lnTo>
                    <a:pt x="1796" y="12035"/>
                  </a:lnTo>
                  <a:cubicBezTo>
                    <a:pt x="1985" y="12035"/>
                    <a:pt x="2143" y="11877"/>
                    <a:pt x="2143" y="11657"/>
                  </a:cubicBezTo>
                  <a:lnTo>
                    <a:pt x="2143" y="11310"/>
                  </a:lnTo>
                  <a:lnTo>
                    <a:pt x="9893" y="11310"/>
                  </a:lnTo>
                  <a:lnTo>
                    <a:pt x="9893" y="11657"/>
                  </a:lnTo>
                  <a:cubicBezTo>
                    <a:pt x="9893" y="11877"/>
                    <a:pt x="10051" y="12035"/>
                    <a:pt x="10240" y="12035"/>
                  </a:cubicBezTo>
                  <a:lnTo>
                    <a:pt x="11657" y="12035"/>
                  </a:lnTo>
                  <a:cubicBezTo>
                    <a:pt x="11878" y="12035"/>
                    <a:pt x="12036" y="11877"/>
                    <a:pt x="12036" y="11657"/>
                  </a:cubicBezTo>
                  <a:lnTo>
                    <a:pt x="12036" y="10239"/>
                  </a:lnTo>
                  <a:cubicBezTo>
                    <a:pt x="12036" y="10050"/>
                    <a:pt x="11878" y="9893"/>
                    <a:pt x="11657" y="9893"/>
                  </a:cubicBezTo>
                  <a:lnTo>
                    <a:pt x="11311" y="9893"/>
                  </a:lnTo>
                  <a:lnTo>
                    <a:pt x="11311" y="2142"/>
                  </a:lnTo>
                  <a:lnTo>
                    <a:pt x="11657" y="2142"/>
                  </a:lnTo>
                  <a:cubicBezTo>
                    <a:pt x="11878" y="2142"/>
                    <a:pt x="12036" y="1985"/>
                    <a:pt x="12036" y="1764"/>
                  </a:cubicBezTo>
                  <a:lnTo>
                    <a:pt x="12036" y="378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636;p69">
              <a:extLst>
                <a:ext uri="{FF2B5EF4-FFF2-40B4-BE49-F238E27FC236}">
                  <a16:creationId xmlns:a16="http://schemas.microsoft.com/office/drawing/2014/main" id="{F77AAB41-51AB-40EC-A6F6-320EFB127140}"/>
                </a:ext>
              </a:extLst>
            </p:cNvPr>
            <p:cNvSpPr/>
            <p:nvPr/>
          </p:nvSpPr>
          <p:spPr>
            <a:xfrm>
              <a:off x="-44860450" y="2412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7026" y="694"/>
                  </a:moveTo>
                  <a:lnTo>
                    <a:pt x="7026" y="725"/>
                  </a:lnTo>
                  <a:lnTo>
                    <a:pt x="7026" y="5136"/>
                  </a:lnTo>
                  <a:lnTo>
                    <a:pt x="5514" y="3624"/>
                  </a:lnTo>
                  <a:cubicBezTo>
                    <a:pt x="5451" y="3561"/>
                    <a:pt x="5356" y="3498"/>
                    <a:pt x="5262" y="3498"/>
                  </a:cubicBezTo>
                  <a:cubicBezTo>
                    <a:pt x="5167" y="3498"/>
                    <a:pt x="5041" y="3561"/>
                    <a:pt x="5010" y="3624"/>
                  </a:cubicBezTo>
                  <a:lnTo>
                    <a:pt x="3907" y="4821"/>
                  </a:lnTo>
                  <a:lnTo>
                    <a:pt x="2678" y="3592"/>
                  </a:lnTo>
                  <a:cubicBezTo>
                    <a:pt x="2615" y="3529"/>
                    <a:pt x="2529" y="3498"/>
                    <a:pt x="2438" y="3498"/>
                  </a:cubicBezTo>
                  <a:cubicBezTo>
                    <a:pt x="2348" y="3498"/>
                    <a:pt x="2253" y="3529"/>
                    <a:pt x="2174" y="3592"/>
                  </a:cubicBezTo>
                  <a:lnTo>
                    <a:pt x="662" y="5104"/>
                  </a:lnTo>
                  <a:lnTo>
                    <a:pt x="662" y="694"/>
                  </a:lnTo>
                  <a:close/>
                  <a:moveTo>
                    <a:pt x="2458" y="4380"/>
                  </a:moveTo>
                  <a:lnTo>
                    <a:pt x="3718" y="5640"/>
                  </a:lnTo>
                  <a:lnTo>
                    <a:pt x="1198" y="5640"/>
                  </a:lnTo>
                  <a:lnTo>
                    <a:pt x="2458" y="4380"/>
                  </a:lnTo>
                  <a:close/>
                  <a:moveTo>
                    <a:pt x="5293" y="4411"/>
                  </a:moveTo>
                  <a:lnTo>
                    <a:pt x="6554" y="5671"/>
                  </a:lnTo>
                  <a:lnTo>
                    <a:pt x="4695" y="5671"/>
                  </a:lnTo>
                  <a:lnTo>
                    <a:pt x="4695" y="5640"/>
                  </a:lnTo>
                  <a:lnTo>
                    <a:pt x="4411" y="5356"/>
                  </a:lnTo>
                  <a:lnTo>
                    <a:pt x="5293" y="4411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5986"/>
                  </a:lnTo>
                  <a:cubicBezTo>
                    <a:pt x="0" y="6207"/>
                    <a:pt x="158" y="6365"/>
                    <a:pt x="347" y="6365"/>
                  </a:cubicBezTo>
                  <a:lnTo>
                    <a:pt x="7373" y="6365"/>
                  </a:lnTo>
                  <a:cubicBezTo>
                    <a:pt x="7562" y="6365"/>
                    <a:pt x="7719" y="6207"/>
                    <a:pt x="7719" y="5986"/>
                  </a:cubicBezTo>
                  <a:lnTo>
                    <a:pt x="7719" y="379"/>
                  </a:lnTo>
                  <a:cubicBezTo>
                    <a:pt x="7719" y="158"/>
                    <a:pt x="7562" y="1"/>
                    <a:pt x="7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637;p69">
              <a:extLst>
                <a:ext uri="{FF2B5EF4-FFF2-40B4-BE49-F238E27FC236}">
                  <a16:creationId xmlns:a16="http://schemas.microsoft.com/office/drawing/2014/main" id="{7465301B-C3AA-4ECC-82A6-E28F83495FA2}"/>
                </a:ext>
              </a:extLst>
            </p:cNvPr>
            <p:cNvSpPr/>
            <p:nvPr/>
          </p:nvSpPr>
          <p:spPr>
            <a:xfrm>
              <a:off x="-44791150" y="24396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1" y="725"/>
                  </a:moveTo>
                  <a:cubicBezTo>
                    <a:pt x="1261" y="725"/>
                    <a:pt x="1419" y="883"/>
                    <a:pt x="1419" y="1072"/>
                  </a:cubicBezTo>
                  <a:cubicBezTo>
                    <a:pt x="1419" y="1261"/>
                    <a:pt x="1261" y="1418"/>
                    <a:pt x="1041" y="1418"/>
                  </a:cubicBezTo>
                  <a:cubicBezTo>
                    <a:pt x="852" y="1418"/>
                    <a:pt x="694" y="1261"/>
                    <a:pt x="694" y="1072"/>
                  </a:cubicBezTo>
                  <a:cubicBezTo>
                    <a:pt x="694" y="883"/>
                    <a:pt x="852" y="725"/>
                    <a:pt x="1041" y="725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32" y="1670"/>
                    <a:pt x="505" y="2143"/>
                    <a:pt x="1041" y="2143"/>
                  </a:cubicBezTo>
                  <a:cubicBezTo>
                    <a:pt x="1639" y="2143"/>
                    <a:pt x="2112" y="1670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10638;p69">
            <a:extLst>
              <a:ext uri="{FF2B5EF4-FFF2-40B4-BE49-F238E27FC236}">
                <a16:creationId xmlns:a16="http://schemas.microsoft.com/office/drawing/2014/main" id="{B1FFA044-44FE-4D7F-A192-727B520539EF}"/>
              </a:ext>
            </a:extLst>
          </p:cNvPr>
          <p:cNvSpPr/>
          <p:nvPr/>
        </p:nvSpPr>
        <p:spPr>
          <a:xfrm>
            <a:off x="1739586" y="1531714"/>
            <a:ext cx="357274" cy="356797"/>
          </a:xfrm>
          <a:custGeom>
            <a:avLst/>
            <a:gdLst/>
            <a:ahLst/>
            <a:cxnLst/>
            <a:rect l="l" t="t" r="r" b="b"/>
            <a:pathLst>
              <a:path w="11973" h="11957" extrusionOk="0">
                <a:moveTo>
                  <a:pt x="5986" y="748"/>
                </a:moveTo>
                <a:lnTo>
                  <a:pt x="8003" y="1756"/>
                </a:lnTo>
                <a:lnTo>
                  <a:pt x="5986" y="2796"/>
                </a:lnTo>
                <a:lnTo>
                  <a:pt x="4002" y="1756"/>
                </a:lnTo>
                <a:lnTo>
                  <a:pt x="5986" y="748"/>
                </a:lnTo>
                <a:close/>
                <a:moveTo>
                  <a:pt x="3561" y="2324"/>
                </a:moveTo>
                <a:lnTo>
                  <a:pt x="5671" y="3395"/>
                </a:lnTo>
                <a:lnTo>
                  <a:pt x="5671" y="6136"/>
                </a:lnTo>
                <a:lnTo>
                  <a:pt x="3561" y="5064"/>
                </a:lnTo>
                <a:lnTo>
                  <a:pt x="3561" y="2324"/>
                </a:lnTo>
                <a:close/>
                <a:moveTo>
                  <a:pt x="8475" y="2324"/>
                </a:moveTo>
                <a:lnTo>
                  <a:pt x="8475" y="5064"/>
                </a:lnTo>
                <a:lnTo>
                  <a:pt x="6364" y="6136"/>
                </a:lnTo>
                <a:lnTo>
                  <a:pt x="6364" y="3395"/>
                </a:lnTo>
                <a:lnTo>
                  <a:pt x="8475" y="2324"/>
                </a:lnTo>
                <a:close/>
                <a:moveTo>
                  <a:pt x="3214" y="5663"/>
                </a:moveTo>
                <a:lnTo>
                  <a:pt x="5230" y="6703"/>
                </a:lnTo>
                <a:lnTo>
                  <a:pt x="3214" y="7711"/>
                </a:lnTo>
                <a:lnTo>
                  <a:pt x="1166" y="6703"/>
                </a:lnTo>
                <a:lnTo>
                  <a:pt x="3214" y="5663"/>
                </a:lnTo>
                <a:close/>
                <a:moveTo>
                  <a:pt x="8822" y="5663"/>
                </a:moveTo>
                <a:lnTo>
                  <a:pt x="10870" y="6703"/>
                </a:lnTo>
                <a:lnTo>
                  <a:pt x="8822" y="7711"/>
                </a:lnTo>
                <a:lnTo>
                  <a:pt x="6837" y="6703"/>
                </a:lnTo>
                <a:lnTo>
                  <a:pt x="8822" y="5663"/>
                </a:lnTo>
                <a:close/>
                <a:moveTo>
                  <a:pt x="5671" y="7238"/>
                </a:moveTo>
                <a:lnTo>
                  <a:pt x="5671" y="9948"/>
                </a:lnTo>
                <a:lnTo>
                  <a:pt x="3561" y="11019"/>
                </a:lnTo>
                <a:lnTo>
                  <a:pt x="3561" y="8309"/>
                </a:lnTo>
                <a:lnTo>
                  <a:pt x="5671" y="7238"/>
                </a:lnTo>
                <a:close/>
                <a:moveTo>
                  <a:pt x="11311" y="7238"/>
                </a:moveTo>
                <a:lnTo>
                  <a:pt x="11311" y="10011"/>
                </a:lnTo>
                <a:lnTo>
                  <a:pt x="9200" y="11050"/>
                </a:lnTo>
                <a:lnTo>
                  <a:pt x="9200" y="8309"/>
                </a:lnTo>
                <a:lnTo>
                  <a:pt x="11311" y="7238"/>
                </a:lnTo>
                <a:close/>
                <a:moveTo>
                  <a:pt x="725" y="7270"/>
                </a:moveTo>
                <a:lnTo>
                  <a:pt x="2836" y="8341"/>
                </a:lnTo>
                <a:lnTo>
                  <a:pt x="2836" y="11082"/>
                </a:lnTo>
                <a:lnTo>
                  <a:pt x="725" y="10042"/>
                </a:lnTo>
                <a:lnTo>
                  <a:pt x="725" y="7270"/>
                </a:lnTo>
                <a:close/>
                <a:moveTo>
                  <a:pt x="6364" y="7270"/>
                </a:moveTo>
                <a:lnTo>
                  <a:pt x="8475" y="8341"/>
                </a:lnTo>
                <a:lnTo>
                  <a:pt x="8475" y="11082"/>
                </a:lnTo>
                <a:lnTo>
                  <a:pt x="6364" y="10042"/>
                </a:lnTo>
                <a:lnTo>
                  <a:pt x="6364" y="7270"/>
                </a:lnTo>
                <a:close/>
                <a:moveTo>
                  <a:pt x="5998" y="0"/>
                </a:moveTo>
                <a:cubicBezTo>
                  <a:pt x="5947" y="0"/>
                  <a:pt x="5892" y="8"/>
                  <a:pt x="5829" y="24"/>
                </a:cubicBezTo>
                <a:lnTo>
                  <a:pt x="3056" y="1441"/>
                </a:lnTo>
                <a:cubicBezTo>
                  <a:pt x="2930" y="1536"/>
                  <a:pt x="2836" y="1662"/>
                  <a:pt x="2836" y="1756"/>
                </a:cubicBezTo>
                <a:lnTo>
                  <a:pt x="2836" y="5064"/>
                </a:lnTo>
                <a:lnTo>
                  <a:pt x="221" y="6388"/>
                </a:lnTo>
                <a:cubicBezTo>
                  <a:pt x="95" y="6451"/>
                  <a:pt x="0" y="6577"/>
                  <a:pt x="0" y="6703"/>
                </a:cubicBezTo>
                <a:lnTo>
                  <a:pt x="0" y="10200"/>
                </a:lnTo>
                <a:cubicBezTo>
                  <a:pt x="0" y="10326"/>
                  <a:pt x="95" y="10420"/>
                  <a:pt x="221" y="10515"/>
                </a:cubicBezTo>
                <a:lnTo>
                  <a:pt x="3056" y="11933"/>
                </a:lnTo>
                <a:cubicBezTo>
                  <a:pt x="3088" y="11948"/>
                  <a:pt x="3135" y="11956"/>
                  <a:pt x="3190" y="11956"/>
                </a:cubicBezTo>
                <a:cubicBezTo>
                  <a:pt x="3245" y="11956"/>
                  <a:pt x="3308" y="11948"/>
                  <a:pt x="3371" y="11933"/>
                </a:cubicBezTo>
                <a:lnTo>
                  <a:pt x="5986" y="10578"/>
                </a:lnTo>
                <a:lnTo>
                  <a:pt x="8633" y="11933"/>
                </a:lnTo>
                <a:cubicBezTo>
                  <a:pt x="8680" y="11948"/>
                  <a:pt x="8727" y="11956"/>
                  <a:pt x="8779" y="11956"/>
                </a:cubicBezTo>
                <a:cubicBezTo>
                  <a:pt x="8830" y="11956"/>
                  <a:pt x="8885" y="11948"/>
                  <a:pt x="8948" y="11933"/>
                </a:cubicBezTo>
                <a:lnTo>
                  <a:pt x="11783" y="10515"/>
                </a:lnTo>
                <a:cubicBezTo>
                  <a:pt x="11909" y="10420"/>
                  <a:pt x="11972" y="10326"/>
                  <a:pt x="11972" y="10200"/>
                </a:cubicBezTo>
                <a:lnTo>
                  <a:pt x="11972" y="6703"/>
                </a:lnTo>
                <a:cubicBezTo>
                  <a:pt x="11972" y="6577"/>
                  <a:pt x="11941" y="6451"/>
                  <a:pt x="11783" y="6388"/>
                </a:cubicBezTo>
                <a:lnTo>
                  <a:pt x="9137" y="5064"/>
                </a:lnTo>
                <a:lnTo>
                  <a:pt x="9137" y="1756"/>
                </a:lnTo>
                <a:cubicBezTo>
                  <a:pt x="9137" y="1662"/>
                  <a:pt x="9074" y="1536"/>
                  <a:pt x="8948" y="1441"/>
                </a:cubicBezTo>
                <a:lnTo>
                  <a:pt x="6144" y="24"/>
                </a:lnTo>
                <a:cubicBezTo>
                  <a:pt x="6097" y="8"/>
                  <a:pt x="6049" y="0"/>
                  <a:pt x="599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10639;p69">
            <a:extLst>
              <a:ext uri="{FF2B5EF4-FFF2-40B4-BE49-F238E27FC236}">
                <a16:creationId xmlns:a16="http://schemas.microsoft.com/office/drawing/2014/main" id="{FFABA177-DF6D-4FF5-8EBB-4FDCFD579811}"/>
              </a:ext>
            </a:extLst>
          </p:cNvPr>
          <p:cNvGrpSpPr/>
          <p:nvPr/>
        </p:nvGrpSpPr>
        <p:grpSpPr>
          <a:xfrm>
            <a:off x="1735816" y="1987336"/>
            <a:ext cx="359154" cy="357424"/>
            <a:chOff x="-49786250" y="2316650"/>
            <a:chExt cx="300900" cy="299450"/>
          </a:xfrm>
          <a:solidFill>
            <a:srgbClr val="000400"/>
          </a:solidFill>
        </p:grpSpPr>
        <p:sp>
          <p:nvSpPr>
            <p:cNvPr id="79" name="Google Shape;10640;p69">
              <a:extLst>
                <a:ext uri="{FF2B5EF4-FFF2-40B4-BE49-F238E27FC236}">
                  <a16:creationId xmlns:a16="http://schemas.microsoft.com/office/drawing/2014/main" id="{BA62A883-9652-4832-86D3-DDBAE20FCDE8}"/>
                </a:ext>
              </a:extLst>
            </p:cNvPr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41;p69">
              <a:extLst>
                <a:ext uri="{FF2B5EF4-FFF2-40B4-BE49-F238E27FC236}">
                  <a16:creationId xmlns:a16="http://schemas.microsoft.com/office/drawing/2014/main" id="{FC5B6ED9-48A6-46DA-8FF9-7CE79AC63640}"/>
                </a:ext>
              </a:extLst>
            </p:cNvPr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642;p69">
              <a:extLst>
                <a:ext uri="{FF2B5EF4-FFF2-40B4-BE49-F238E27FC236}">
                  <a16:creationId xmlns:a16="http://schemas.microsoft.com/office/drawing/2014/main" id="{D6C7D9A7-BF54-4CDA-832D-ACC14E8881C6}"/>
                </a:ext>
              </a:extLst>
            </p:cNvPr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643;p69">
              <a:extLst>
                <a:ext uri="{FF2B5EF4-FFF2-40B4-BE49-F238E27FC236}">
                  <a16:creationId xmlns:a16="http://schemas.microsoft.com/office/drawing/2014/main" id="{E79E69D7-8DD1-4509-B3FA-53E526FC62DE}"/>
                </a:ext>
              </a:extLst>
            </p:cNvPr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644;p69">
              <a:extLst>
                <a:ext uri="{FF2B5EF4-FFF2-40B4-BE49-F238E27FC236}">
                  <a16:creationId xmlns:a16="http://schemas.microsoft.com/office/drawing/2014/main" id="{D23BA65E-224E-4BE9-B488-93DD16BC4AB3}"/>
                </a:ext>
              </a:extLst>
            </p:cNvPr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645;p69">
              <a:extLst>
                <a:ext uri="{FF2B5EF4-FFF2-40B4-BE49-F238E27FC236}">
                  <a16:creationId xmlns:a16="http://schemas.microsoft.com/office/drawing/2014/main" id="{CD2D4E54-7A1C-4745-B4D5-2F24FFDB0837}"/>
                </a:ext>
              </a:extLst>
            </p:cNvPr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646;p69">
              <a:extLst>
                <a:ext uri="{FF2B5EF4-FFF2-40B4-BE49-F238E27FC236}">
                  <a16:creationId xmlns:a16="http://schemas.microsoft.com/office/drawing/2014/main" id="{C55F77F4-99B1-43D9-9AB3-9B63E2B3AF24}"/>
                </a:ext>
              </a:extLst>
            </p:cNvPr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10647;p69">
            <a:extLst>
              <a:ext uri="{FF2B5EF4-FFF2-40B4-BE49-F238E27FC236}">
                <a16:creationId xmlns:a16="http://schemas.microsoft.com/office/drawing/2014/main" id="{98879D17-D2F7-47DD-B7FB-24885683A873}"/>
              </a:ext>
            </a:extLst>
          </p:cNvPr>
          <p:cNvSpPr/>
          <p:nvPr/>
        </p:nvSpPr>
        <p:spPr>
          <a:xfrm>
            <a:off x="1731604" y="2433842"/>
            <a:ext cx="373239" cy="359154"/>
          </a:xfrm>
          <a:custGeom>
            <a:avLst/>
            <a:gdLst/>
            <a:ahLst/>
            <a:cxnLst/>
            <a:rect l="l" t="t" r="r" b="b"/>
            <a:pathLst>
              <a:path w="12508" h="12036" extrusionOk="0">
                <a:moveTo>
                  <a:pt x="4600" y="725"/>
                </a:moveTo>
                <a:cubicBezTo>
                  <a:pt x="7026" y="725"/>
                  <a:pt x="8475" y="1387"/>
                  <a:pt x="8475" y="1796"/>
                </a:cubicBezTo>
                <a:cubicBezTo>
                  <a:pt x="8475" y="2143"/>
                  <a:pt x="7058" y="2836"/>
                  <a:pt x="4600" y="2836"/>
                </a:cubicBezTo>
                <a:cubicBezTo>
                  <a:pt x="2111" y="2836"/>
                  <a:pt x="725" y="2143"/>
                  <a:pt x="725" y="1796"/>
                </a:cubicBezTo>
                <a:cubicBezTo>
                  <a:pt x="725" y="1387"/>
                  <a:pt x="2143" y="725"/>
                  <a:pt x="4600" y="725"/>
                </a:cubicBezTo>
                <a:close/>
                <a:moveTo>
                  <a:pt x="694" y="2805"/>
                </a:moveTo>
                <a:cubicBezTo>
                  <a:pt x="1670" y="3403"/>
                  <a:pt x="3371" y="3592"/>
                  <a:pt x="4537" y="3592"/>
                </a:cubicBezTo>
                <a:cubicBezTo>
                  <a:pt x="4915" y="3592"/>
                  <a:pt x="5262" y="3592"/>
                  <a:pt x="5608" y="3561"/>
                </a:cubicBezTo>
                <a:lnTo>
                  <a:pt x="5608" y="4002"/>
                </a:lnTo>
                <a:cubicBezTo>
                  <a:pt x="5608" y="4191"/>
                  <a:pt x="5451" y="4348"/>
                  <a:pt x="5262" y="4348"/>
                </a:cubicBezTo>
                <a:cubicBezTo>
                  <a:pt x="4663" y="4348"/>
                  <a:pt x="4191" y="4821"/>
                  <a:pt x="4191" y="5420"/>
                </a:cubicBezTo>
                <a:lnTo>
                  <a:pt x="4191" y="6113"/>
                </a:lnTo>
                <a:cubicBezTo>
                  <a:pt x="4191" y="6302"/>
                  <a:pt x="4033" y="6459"/>
                  <a:pt x="3844" y="6459"/>
                </a:cubicBezTo>
                <a:cubicBezTo>
                  <a:pt x="3655" y="6459"/>
                  <a:pt x="3497" y="6302"/>
                  <a:pt x="3497" y="6113"/>
                </a:cubicBezTo>
                <a:lnTo>
                  <a:pt x="3497" y="5325"/>
                </a:lnTo>
                <a:cubicBezTo>
                  <a:pt x="3529" y="4726"/>
                  <a:pt x="3056" y="4254"/>
                  <a:pt x="2458" y="4254"/>
                </a:cubicBezTo>
                <a:cubicBezTo>
                  <a:pt x="1859" y="4254"/>
                  <a:pt x="1387" y="4726"/>
                  <a:pt x="1387" y="5325"/>
                </a:cubicBezTo>
                <a:lnTo>
                  <a:pt x="1387" y="6743"/>
                </a:lnTo>
                <a:cubicBezTo>
                  <a:pt x="1387" y="6932"/>
                  <a:pt x="1229" y="7089"/>
                  <a:pt x="1040" y="7089"/>
                </a:cubicBezTo>
                <a:cubicBezTo>
                  <a:pt x="851" y="7089"/>
                  <a:pt x="694" y="6932"/>
                  <a:pt x="694" y="6743"/>
                </a:cubicBezTo>
                <a:lnTo>
                  <a:pt x="694" y="2805"/>
                </a:lnTo>
                <a:close/>
                <a:moveTo>
                  <a:pt x="8475" y="2742"/>
                </a:moveTo>
                <a:lnTo>
                  <a:pt x="8475" y="8192"/>
                </a:lnTo>
                <a:cubicBezTo>
                  <a:pt x="7719" y="8034"/>
                  <a:pt x="7026" y="7625"/>
                  <a:pt x="6553" y="6995"/>
                </a:cubicBezTo>
                <a:lnTo>
                  <a:pt x="5104" y="5010"/>
                </a:lnTo>
                <a:cubicBezTo>
                  <a:pt x="5104" y="5010"/>
                  <a:pt x="5167" y="4978"/>
                  <a:pt x="5293" y="4978"/>
                </a:cubicBezTo>
                <a:cubicBezTo>
                  <a:pt x="5892" y="4978"/>
                  <a:pt x="6364" y="4506"/>
                  <a:pt x="6364" y="3907"/>
                </a:cubicBezTo>
                <a:lnTo>
                  <a:pt x="6364" y="3403"/>
                </a:lnTo>
                <a:cubicBezTo>
                  <a:pt x="7215" y="3277"/>
                  <a:pt x="7971" y="3057"/>
                  <a:pt x="8475" y="2742"/>
                </a:cubicBezTo>
                <a:close/>
                <a:moveTo>
                  <a:pt x="9200" y="3844"/>
                </a:moveTo>
                <a:cubicBezTo>
                  <a:pt x="9925" y="4159"/>
                  <a:pt x="10555" y="4695"/>
                  <a:pt x="10996" y="5325"/>
                </a:cubicBezTo>
                <a:cubicBezTo>
                  <a:pt x="11689" y="6302"/>
                  <a:pt x="11153" y="7782"/>
                  <a:pt x="10019" y="8160"/>
                </a:cubicBezTo>
                <a:cubicBezTo>
                  <a:pt x="9735" y="8223"/>
                  <a:pt x="9452" y="8318"/>
                  <a:pt x="9200" y="8318"/>
                </a:cubicBezTo>
                <a:lnTo>
                  <a:pt x="9200" y="3844"/>
                </a:lnTo>
                <a:close/>
                <a:moveTo>
                  <a:pt x="2489" y="4978"/>
                </a:moveTo>
                <a:cubicBezTo>
                  <a:pt x="2678" y="4978"/>
                  <a:pt x="2836" y="5136"/>
                  <a:pt x="2836" y="5325"/>
                </a:cubicBezTo>
                <a:lnTo>
                  <a:pt x="2836" y="6050"/>
                </a:lnTo>
                <a:cubicBezTo>
                  <a:pt x="2836" y="6617"/>
                  <a:pt x="3308" y="7089"/>
                  <a:pt x="3907" y="7089"/>
                </a:cubicBezTo>
                <a:cubicBezTo>
                  <a:pt x="4474" y="7089"/>
                  <a:pt x="4947" y="6680"/>
                  <a:pt x="4978" y="6081"/>
                </a:cubicBezTo>
                <a:lnTo>
                  <a:pt x="5986" y="7467"/>
                </a:lnTo>
                <a:cubicBezTo>
                  <a:pt x="6459" y="8097"/>
                  <a:pt x="7152" y="8570"/>
                  <a:pt x="7877" y="8822"/>
                </a:cubicBezTo>
                <a:cubicBezTo>
                  <a:pt x="8097" y="8917"/>
                  <a:pt x="8286" y="8948"/>
                  <a:pt x="8507" y="8980"/>
                </a:cubicBezTo>
                <a:lnTo>
                  <a:pt x="8507" y="10303"/>
                </a:lnTo>
                <a:cubicBezTo>
                  <a:pt x="8475" y="10618"/>
                  <a:pt x="7058" y="11311"/>
                  <a:pt x="4600" y="11311"/>
                </a:cubicBezTo>
                <a:cubicBezTo>
                  <a:pt x="2111" y="11311"/>
                  <a:pt x="725" y="10586"/>
                  <a:pt x="725" y="10240"/>
                </a:cubicBezTo>
                <a:lnTo>
                  <a:pt x="725" y="7688"/>
                </a:lnTo>
                <a:cubicBezTo>
                  <a:pt x="851" y="7719"/>
                  <a:pt x="977" y="7782"/>
                  <a:pt x="1072" y="7782"/>
                </a:cubicBezTo>
                <a:cubicBezTo>
                  <a:pt x="1670" y="7782"/>
                  <a:pt x="2143" y="7310"/>
                  <a:pt x="2143" y="6711"/>
                </a:cubicBezTo>
                <a:lnTo>
                  <a:pt x="2143" y="5325"/>
                </a:lnTo>
                <a:cubicBezTo>
                  <a:pt x="2143" y="5136"/>
                  <a:pt x="2300" y="4978"/>
                  <a:pt x="2489" y="4978"/>
                </a:cubicBezTo>
                <a:close/>
                <a:moveTo>
                  <a:pt x="4537" y="1"/>
                </a:moveTo>
                <a:cubicBezTo>
                  <a:pt x="3371" y="1"/>
                  <a:pt x="2300" y="158"/>
                  <a:pt x="1481" y="442"/>
                </a:cubicBezTo>
                <a:cubicBezTo>
                  <a:pt x="252" y="851"/>
                  <a:pt x="0" y="1387"/>
                  <a:pt x="0" y="1796"/>
                </a:cubicBezTo>
                <a:lnTo>
                  <a:pt x="0" y="10240"/>
                </a:lnTo>
                <a:cubicBezTo>
                  <a:pt x="0" y="10649"/>
                  <a:pt x="252" y="11153"/>
                  <a:pt x="1481" y="11594"/>
                </a:cubicBezTo>
                <a:cubicBezTo>
                  <a:pt x="2300" y="11878"/>
                  <a:pt x="3403" y="12036"/>
                  <a:pt x="4537" y="12036"/>
                </a:cubicBezTo>
                <a:cubicBezTo>
                  <a:pt x="6837" y="12036"/>
                  <a:pt x="9137" y="11437"/>
                  <a:pt x="9137" y="10240"/>
                </a:cubicBezTo>
                <a:lnTo>
                  <a:pt x="9137" y="8980"/>
                </a:lnTo>
                <a:cubicBezTo>
                  <a:pt x="9515" y="8980"/>
                  <a:pt x="9862" y="8917"/>
                  <a:pt x="10208" y="8791"/>
                </a:cubicBezTo>
                <a:cubicBezTo>
                  <a:pt x="11815" y="8286"/>
                  <a:pt x="12508" y="6302"/>
                  <a:pt x="11563" y="4884"/>
                </a:cubicBezTo>
                <a:cubicBezTo>
                  <a:pt x="10996" y="4096"/>
                  <a:pt x="10208" y="3435"/>
                  <a:pt x="9137" y="2994"/>
                </a:cubicBezTo>
                <a:lnTo>
                  <a:pt x="9137" y="1796"/>
                </a:lnTo>
                <a:cubicBezTo>
                  <a:pt x="9137" y="631"/>
                  <a:pt x="6837" y="1"/>
                  <a:pt x="4537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648;p69">
            <a:extLst>
              <a:ext uri="{FF2B5EF4-FFF2-40B4-BE49-F238E27FC236}">
                <a16:creationId xmlns:a16="http://schemas.microsoft.com/office/drawing/2014/main" id="{3E9B7540-54E1-4B73-8516-2F8633C148EB}"/>
              </a:ext>
            </a:extLst>
          </p:cNvPr>
          <p:cNvSpPr/>
          <p:nvPr/>
        </p:nvSpPr>
        <p:spPr>
          <a:xfrm>
            <a:off x="3971472" y="1563432"/>
            <a:ext cx="359154" cy="358199"/>
          </a:xfrm>
          <a:custGeom>
            <a:avLst/>
            <a:gdLst/>
            <a:ahLst/>
            <a:cxnLst/>
            <a:rect l="l" t="t" r="r" b="b"/>
            <a:pathLst>
              <a:path w="12036" h="12004" extrusionOk="0">
                <a:moveTo>
                  <a:pt x="1450" y="693"/>
                </a:moveTo>
                <a:lnTo>
                  <a:pt x="1450" y="1418"/>
                </a:lnTo>
                <a:lnTo>
                  <a:pt x="756" y="1418"/>
                </a:lnTo>
                <a:lnTo>
                  <a:pt x="756" y="693"/>
                </a:lnTo>
                <a:close/>
                <a:moveTo>
                  <a:pt x="11342" y="693"/>
                </a:moveTo>
                <a:lnTo>
                  <a:pt x="11342" y="1418"/>
                </a:lnTo>
                <a:lnTo>
                  <a:pt x="10618" y="1418"/>
                </a:lnTo>
                <a:lnTo>
                  <a:pt x="10618" y="693"/>
                </a:lnTo>
                <a:close/>
                <a:moveTo>
                  <a:pt x="6049" y="4191"/>
                </a:moveTo>
                <a:cubicBezTo>
                  <a:pt x="6270" y="4191"/>
                  <a:pt x="6427" y="4380"/>
                  <a:pt x="6427" y="4569"/>
                </a:cubicBezTo>
                <a:cubicBezTo>
                  <a:pt x="6427" y="4758"/>
                  <a:pt x="6270" y="4915"/>
                  <a:pt x="6049" y="4915"/>
                </a:cubicBezTo>
                <a:cubicBezTo>
                  <a:pt x="5860" y="4915"/>
                  <a:pt x="5703" y="4758"/>
                  <a:pt x="5703" y="4569"/>
                </a:cubicBezTo>
                <a:cubicBezTo>
                  <a:pt x="5703" y="4380"/>
                  <a:pt x="5860" y="4191"/>
                  <a:pt x="6049" y="4191"/>
                </a:cubicBezTo>
                <a:close/>
                <a:moveTo>
                  <a:pt x="6081" y="1040"/>
                </a:moveTo>
                <a:cubicBezTo>
                  <a:pt x="6144" y="1166"/>
                  <a:pt x="8381" y="5167"/>
                  <a:pt x="8475" y="5262"/>
                </a:cubicBezTo>
                <a:lnTo>
                  <a:pt x="7278" y="7026"/>
                </a:lnTo>
                <a:lnTo>
                  <a:pt x="6427" y="7026"/>
                </a:lnTo>
                <a:lnTo>
                  <a:pt x="6427" y="5577"/>
                </a:lnTo>
                <a:cubicBezTo>
                  <a:pt x="6805" y="5419"/>
                  <a:pt x="7120" y="5041"/>
                  <a:pt x="7120" y="4600"/>
                </a:cubicBezTo>
                <a:cubicBezTo>
                  <a:pt x="7120" y="4001"/>
                  <a:pt x="6648" y="3529"/>
                  <a:pt x="6081" y="3529"/>
                </a:cubicBezTo>
                <a:cubicBezTo>
                  <a:pt x="5482" y="3529"/>
                  <a:pt x="5010" y="4001"/>
                  <a:pt x="5010" y="4600"/>
                </a:cubicBezTo>
                <a:cubicBezTo>
                  <a:pt x="5010" y="5073"/>
                  <a:pt x="5293" y="5451"/>
                  <a:pt x="5703" y="5577"/>
                </a:cubicBezTo>
                <a:lnTo>
                  <a:pt x="5703" y="7026"/>
                </a:lnTo>
                <a:lnTo>
                  <a:pt x="4852" y="7026"/>
                </a:lnTo>
                <a:lnTo>
                  <a:pt x="3655" y="5262"/>
                </a:lnTo>
                <a:cubicBezTo>
                  <a:pt x="3749" y="5167"/>
                  <a:pt x="5986" y="1166"/>
                  <a:pt x="6081" y="1040"/>
                </a:cubicBezTo>
                <a:close/>
                <a:moveTo>
                  <a:pt x="3812" y="3529"/>
                </a:moveTo>
                <a:lnTo>
                  <a:pt x="2899" y="5104"/>
                </a:lnTo>
                <a:cubicBezTo>
                  <a:pt x="2836" y="5230"/>
                  <a:pt x="2836" y="5388"/>
                  <a:pt x="2899" y="5451"/>
                </a:cubicBezTo>
                <a:lnTo>
                  <a:pt x="4064" y="7215"/>
                </a:lnTo>
                <a:cubicBezTo>
                  <a:pt x="3749" y="7404"/>
                  <a:pt x="3529" y="7719"/>
                  <a:pt x="3529" y="8097"/>
                </a:cubicBezTo>
                <a:lnTo>
                  <a:pt x="3529" y="8475"/>
                </a:lnTo>
                <a:lnTo>
                  <a:pt x="693" y="8475"/>
                </a:lnTo>
                <a:lnTo>
                  <a:pt x="693" y="3907"/>
                </a:lnTo>
                <a:cubicBezTo>
                  <a:pt x="788" y="3686"/>
                  <a:pt x="945" y="3529"/>
                  <a:pt x="1103" y="3529"/>
                </a:cubicBezTo>
                <a:close/>
                <a:moveTo>
                  <a:pt x="7436" y="7751"/>
                </a:moveTo>
                <a:cubicBezTo>
                  <a:pt x="7625" y="7751"/>
                  <a:pt x="7782" y="7908"/>
                  <a:pt x="7782" y="8097"/>
                </a:cubicBezTo>
                <a:lnTo>
                  <a:pt x="7782" y="8475"/>
                </a:lnTo>
                <a:lnTo>
                  <a:pt x="4285" y="8475"/>
                </a:lnTo>
                <a:lnTo>
                  <a:pt x="4285" y="8097"/>
                </a:lnTo>
                <a:cubicBezTo>
                  <a:pt x="4285" y="7908"/>
                  <a:pt x="4443" y="7751"/>
                  <a:pt x="4632" y="7751"/>
                </a:cubicBezTo>
                <a:close/>
                <a:moveTo>
                  <a:pt x="10996" y="3529"/>
                </a:moveTo>
                <a:cubicBezTo>
                  <a:pt x="11185" y="3529"/>
                  <a:pt x="11342" y="3686"/>
                  <a:pt x="11342" y="3907"/>
                </a:cubicBezTo>
                <a:lnTo>
                  <a:pt x="11342" y="8475"/>
                </a:lnTo>
                <a:lnTo>
                  <a:pt x="8507" y="8475"/>
                </a:lnTo>
                <a:lnTo>
                  <a:pt x="8507" y="8097"/>
                </a:lnTo>
                <a:cubicBezTo>
                  <a:pt x="8507" y="7719"/>
                  <a:pt x="8318" y="7404"/>
                  <a:pt x="8003" y="7215"/>
                </a:cubicBezTo>
                <a:lnTo>
                  <a:pt x="9137" y="5451"/>
                </a:lnTo>
                <a:cubicBezTo>
                  <a:pt x="9200" y="5356"/>
                  <a:pt x="9200" y="5230"/>
                  <a:pt x="9137" y="5104"/>
                </a:cubicBezTo>
                <a:lnTo>
                  <a:pt x="8223" y="3529"/>
                </a:lnTo>
                <a:close/>
                <a:moveTo>
                  <a:pt x="11342" y="9137"/>
                </a:moveTo>
                <a:lnTo>
                  <a:pt x="11342" y="9483"/>
                </a:lnTo>
                <a:cubicBezTo>
                  <a:pt x="11342" y="9672"/>
                  <a:pt x="11185" y="9830"/>
                  <a:pt x="10996" y="9830"/>
                </a:cubicBezTo>
                <a:lnTo>
                  <a:pt x="1103" y="9830"/>
                </a:lnTo>
                <a:cubicBezTo>
                  <a:pt x="914" y="9830"/>
                  <a:pt x="756" y="9672"/>
                  <a:pt x="756" y="9483"/>
                </a:cubicBezTo>
                <a:lnTo>
                  <a:pt x="756" y="9137"/>
                </a:lnTo>
                <a:close/>
                <a:moveTo>
                  <a:pt x="6427" y="10554"/>
                </a:moveTo>
                <a:lnTo>
                  <a:pt x="6427" y="11248"/>
                </a:lnTo>
                <a:lnTo>
                  <a:pt x="5703" y="11248"/>
                </a:lnTo>
                <a:lnTo>
                  <a:pt x="5703" y="10554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65"/>
                </a:lnTo>
                <a:cubicBezTo>
                  <a:pt x="0" y="1954"/>
                  <a:pt x="158" y="2111"/>
                  <a:pt x="347" y="2111"/>
                </a:cubicBezTo>
                <a:lnTo>
                  <a:pt x="1765" y="2111"/>
                </a:lnTo>
                <a:cubicBezTo>
                  <a:pt x="1954" y="2111"/>
                  <a:pt x="2111" y="1954"/>
                  <a:pt x="2111" y="1765"/>
                </a:cubicBezTo>
                <a:lnTo>
                  <a:pt x="2111" y="1418"/>
                </a:lnTo>
                <a:lnTo>
                  <a:pt x="5010" y="1418"/>
                </a:lnTo>
                <a:lnTo>
                  <a:pt x="4159" y="2836"/>
                </a:lnTo>
                <a:lnTo>
                  <a:pt x="1072" y="2836"/>
                </a:lnTo>
                <a:cubicBezTo>
                  <a:pt x="473" y="2836"/>
                  <a:pt x="0" y="3308"/>
                  <a:pt x="0" y="3907"/>
                </a:cubicBezTo>
                <a:lnTo>
                  <a:pt x="0" y="9515"/>
                </a:lnTo>
                <a:cubicBezTo>
                  <a:pt x="0" y="10113"/>
                  <a:pt x="473" y="10586"/>
                  <a:pt x="1072" y="10586"/>
                </a:cubicBezTo>
                <a:lnTo>
                  <a:pt x="4947" y="10586"/>
                </a:lnTo>
                <a:lnTo>
                  <a:pt x="4947" y="11311"/>
                </a:lnTo>
                <a:lnTo>
                  <a:pt x="3907" y="11311"/>
                </a:lnTo>
                <a:cubicBezTo>
                  <a:pt x="3686" y="11311"/>
                  <a:pt x="3529" y="11468"/>
                  <a:pt x="3529" y="11657"/>
                </a:cubicBezTo>
                <a:cubicBezTo>
                  <a:pt x="3529" y="11846"/>
                  <a:pt x="3686" y="12004"/>
                  <a:pt x="3907" y="12004"/>
                </a:cubicBezTo>
                <a:lnTo>
                  <a:pt x="8097" y="12004"/>
                </a:lnTo>
                <a:cubicBezTo>
                  <a:pt x="8318" y="12004"/>
                  <a:pt x="8475" y="11846"/>
                  <a:pt x="8475" y="11657"/>
                </a:cubicBezTo>
                <a:cubicBezTo>
                  <a:pt x="8475" y="11468"/>
                  <a:pt x="8318" y="11311"/>
                  <a:pt x="8097" y="11311"/>
                </a:cubicBezTo>
                <a:lnTo>
                  <a:pt x="7057" y="11311"/>
                </a:lnTo>
                <a:lnTo>
                  <a:pt x="7057" y="10586"/>
                </a:lnTo>
                <a:lnTo>
                  <a:pt x="10933" y="10586"/>
                </a:lnTo>
                <a:cubicBezTo>
                  <a:pt x="11531" y="10586"/>
                  <a:pt x="12004" y="10113"/>
                  <a:pt x="12004" y="9515"/>
                </a:cubicBezTo>
                <a:lnTo>
                  <a:pt x="12004" y="3907"/>
                </a:lnTo>
                <a:cubicBezTo>
                  <a:pt x="12035" y="3308"/>
                  <a:pt x="11563" y="2836"/>
                  <a:pt x="10996" y="2836"/>
                </a:cubicBezTo>
                <a:lnTo>
                  <a:pt x="7877" y="2836"/>
                </a:lnTo>
                <a:lnTo>
                  <a:pt x="7057" y="1418"/>
                </a:lnTo>
                <a:lnTo>
                  <a:pt x="9924" y="1418"/>
                </a:lnTo>
                <a:lnTo>
                  <a:pt x="9924" y="1765"/>
                </a:lnTo>
                <a:cubicBezTo>
                  <a:pt x="9924" y="1954"/>
                  <a:pt x="10082" y="2111"/>
                  <a:pt x="10271" y="2111"/>
                </a:cubicBezTo>
                <a:lnTo>
                  <a:pt x="11689" y="2111"/>
                </a:lnTo>
                <a:cubicBezTo>
                  <a:pt x="11878" y="2111"/>
                  <a:pt x="12035" y="1954"/>
                  <a:pt x="12035" y="1765"/>
                </a:cubicBezTo>
                <a:lnTo>
                  <a:pt x="12035" y="347"/>
                </a:lnTo>
                <a:cubicBezTo>
                  <a:pt x="12035" y="158"/>
                  <a:pt x="11878" y="0"/>
                  <a:pt x="11689" y="0"/>
                </a:cubicBezTo>
                <a:lnTo>
                  <a:pt x="10271" y="0"/>
                </a:lnTo>
                <a:cubicBezTo>
                  <a:pt x="10082" y="0"/>
                  <a:pt x="9924" y="158"/>
                  <a:pt x="9924" y="347"/>
                </a:cubicBezTo>
                <a:lnTo>
                  <a:pt x="9924" y="693"/>
                </a:lnTo>
                <a:lnTo>
                  <a:pt x="6648" y="693"/>
                </a:lnTo>
                <a:lnTo>
                  <a:pt x="6333" y="189"/>
                </a:lnTo>
                <a:cubicBezTo>
                  <a:pt x="6270" y="63"/>
                  <a:pt x="6144" y="0"/>
                  <a:pt x="6018" y="0"/>
                </a:cubicBezTo>
                <a:cubicBezTo>
                  <a:pt x="5892" y="0"/>
                  <a:pt x="5797" y="63"/>
                  <a:pt x="5703" y="189"/>
                </a:cubicBezTo>
                <a:lnTo>
                  <a:pt x="5388" y="693"/>
                </a:lnTo>
                <a:lnTo>
                  <a:pt x="2111" y="693"/>
                </a:lnTo>
                <a:lnTo>
                  <a:pt x="2111" y="347"/>
                </a:lnTo>
                <a:cubicBezTo>
                  <a:pt x="2111" y="158"/>
                  <a:pt x="1954" y="0"/>
                  <a:pt x="1765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10649;p69">
            <a:extLst>
              <a:ext uri="{FF2B5EF4-FFF2-40B4-BE49-F238E27FC236}">
                <a16:creationId xmlns:a16="http://schemas.microsoft.com/office/drawing/2014/main" id="{5F6AFAC8-099F-426F-8FFA-1CAD7572272B}"/>
              </a:ext>
            </a:extLst>
          </p:cNvPr>
          <p:cNvGrpSpPr/>
          <p:nvPr/>
        </p:nvGrpSpPr>
        <p:grpSpPr>
          <a:xfrm>
            <a:off x="4033144" y="2017593"/>
            <a:ext cx="230365" cy="359124"/>
            <a:chOff x="-47842400" y="2342000"/>
            <a:chExt cx="193000" cy="300875"/>
          </a:xfrm>
          <a:solidFill>
            <a:srgbClr val="000400"/>
          </a:solidFill>
        </p:grpSpPr>
        <p:sp>
          <p:nvSpPr>
            <p:cNvPr id="89" name="Google Shape;10650;p69">
              <a:extLst>
                <a:ext uri="{FF2B5EF4-FFF2-40B4-BE49-F238E27FC236}">
                  <a16:creationId xmlns:a16="http://schemas.microsoft.com/office/drawing/2014/main" id="{B11151A7-9142-48E2-B414-E7BAC52E3872}"/>
                </a:ext>
              </a:extLst>
            </p:cNvPr>
            <p:cNvSpPr/>
            <p:nvPr/>
          </p:nvSpPr>
          <p:spPr>
            <a:xfrm>
              <a:off x="-47809325" y="2412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1828" y="725"/>
                  </a:moveTo>
                  <a:cubicBezTo>
                    <a:pt x="2301" y="725"/>
                    <a:pt x="2679" y="1009"/>
                    <a:pt x="2805" y="1418"/>
                  </a:cubicBezTo>
                  <a:lnTo>
                    <a:pt x="1828" y="1418"/>
                  </a:lnTo>
                  <a:cubicBezTo>
                    <a:pt x="1639" y="1418"/>
                    <a:pt x="1482" y="1576"/>
                    <a:pt x="1482" y="1796"/>
                  </a:cubicBezTo>
                  <a:lnTo>
                    <a:pt x="1482" y="2773"/>
                  </a:lnTo>
                  <a:cubicBezTo>
                    <a:pt x="1072" y="2647"/>
                    <a:pt x="757" y="2269"/>
                    <a:pt x="757" y="1796"/>
                  </a:cubicBezTo>
                  <a:cubicBezTo>
                    <a:pt x="757" y="1198"/>
                    <a:pt x="1230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86" y="2111"/>
                  </a:moveTo>
                  <a:lnTo>
                    <a:pt x="4286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9"/>
                    <a:pt x="3372" y="2804"/>
                    <a:pt x="3529" y="2111"/>
                  </a:cubicBezTo>
                  <a:close/>
                  <a:moveTo>
                    <a:pt x="1797" y="1"/>
                  </a:moveTo>
                  <a:cubicBezTo>
                    <a:pt x="789" y="1"/>
                    <a:pt x="1" y="788"/>
                    <a:pt x="1" y="1796"/>
                  </a:cubicBezTo>
                  <a:cubicBezTo>
                    <a:pt x="1" y="2647"/>
                    <a:pt x="599" y="3372"/>
                    <a:pt x="1450" y="3529"/>
                  </a:cubicBezTo>
                  <a:lnTo>
                    <a:pt x="1450" y="4632"/>
                  </a:lnTo>
                  <a:cubicBezTo>
                    <a:pt x="1450" y="4821"/>
                    <a:pt x="1576" y="4978"/>
                    <a:pt x="1797" y="4978"/>
                  </a:cubicBezTo>
                  <a:lnTo>
                    <a:pt x="4601" y="4978"/>
                  </a:lnTo>
                  <a:cubicBezTo>
                    <a:pt x="4790" y="4978"/>
                    <a:pt x="4947" y="4821"/>
                    <a:pt x="4947" y="4632"/>
                  </a:cubicBezTo>
                  <a:lnTo>
                    <a:pt x="4947" y="1828"/>
                  </a:lnTo>
                  <a:cubicBezTo>
                    <a:pt x="4979" y="1576"/>
                    <a:pt x="4821" y="1418"/>
                    <a:pt x="4632" y="1418"/>
                  </a:cubicBezTo>
                  <a:lnTo>
                    <a:pt x="3529" y="1418"/>
                  </a:lnTo>
                  <a:cubicBezTo>
                    <a:pt x="3372" y="631"/>
                    <a:pt x="2647" y="1"/>
                    <a:pt x="1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651;p69">
              <a:extLst>
                <a:ext uri="{FF2B5EF4-FFF2-40B4-BE49-F238E27FC236}">
                  <a16:creationId xmlns:a16="http://schemas.microsoft.com/office/drawing/2014/main" id="{45631E2E-58A5-4949-B25E-DC52491B209F}"/>
                </a:ext>
              </a:extLst>
            </p:cNvPr>
            <p:cNvSpPr/>
            <p:nvPr/>
          </p:nvSpPr>
          <p:spPr>
            <a:xfrm>
              <a:off x="-47842400" y="2342000"/>
              <a:ext cx="193000" cy="300875"/>
            </a:xfrm>
            <a:custGeom>
              <a:avLst/>
              <a:gdLst/>
              <a:ahLst/>
              <a:cxnLst/>
              <a:rect l="l" t="t" r="r" b="b"/>
              <a:pathLst>
                <a:path w="7720" h="12035" extrusionOk="0">
                  <a:moveTo>
                    <a:pt x="6995" y="725"/>
                  </a:moveTo>
                  <a:lnTo>
                    <a:pt x="6995" y="1418"/>
                  </a:lnTo>
                  <a:lnTo>
                    <a:pt x="662" y="1418"/>
                  </a:lnTo>
                  <a:lnTo>
                    <a:pt x="662" y="725"/>
                  </a:lnTo>
                  <a:close/>
                  <a:moveTo>
                    <a:pt x="7058" y="2142"/>
                  </a:moveTo>
                  <a:lnTo>
                    <a:pt x="7058" y="8506"/>
                  </a:lnTo>
                  <a:lnTo>
                    <a:pt x="694" y="8506"/>
                  </a:lnTo>
                  <a:lnTo>
                    <a:pt x="694" y="2142"/>
                  </a:lnTo>
                  <a:close/>
                  <a:moveTo>
                    <a:pt x="7058" y="9200"/>
                  </a:moveTo>
                  <a:lnTo>
                    <a:pt x="7058" y="11310"/>
                  </a:lnTo>
                  <a:lnTo>
                    <a:pt x="694" y="11310"/>
                  </a:lnTo>
                  <a:lnTo>
                    <a:pt x="694" y="9200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47" y="12035"/>
                  </a:cubicBezTo>
                  <a:lnTo>
                    <a:pt x="7373" y="12035"/>
                  </a:lnTo>
                  <a:cubicBezTo>
                    <a:pt x="7562" y="12035"/>
                    <a:pt x="7719" y="11877"/>
                    <a:pt x="7719" y="11657"/>
                  </a:cubicBezTo>
                  <a:lnTo>
                    <a:pt x="7719" y="378"/>
                  </a:lnTo>
                  <a:cubicBezTo>
                    <a:pt x="7719" y="158"/>
                    <a:pt x="7562" y="0"/>
                    <a:pt x="7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652;p69">
              <a:extLst>
                <a:ext uri="{FF2B5EF4-FFF2-40B4-BE49-F238E27FC236}">
                  <a16:creationId xmlns:a16="http://schemas.microsoft.com/office/drawing/2014/main" id="{C4C29D37-A7C5-4C6E-9E0B-607267623C06}"/>
                </a:ext>
              </a:extLst>
            </p:cNvPr>
            <p:cNvSpPr/>
            <p:nvPr/>
          </p:nvSpPr>
          <p:spPr>
            <a:xfrm>
              <a:off x="-47772300" y="258930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8"/>
                    <a:pt x="2111" y="347"/>
                  </a:cubicBez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10653;p69">
            <a:extLst>
              <a:ext uri="{FF2B5EF4-FFF2-40B4-BE49-F238E27FC236}">
                <a16:creationId xmlns:a16="http://schemas.microsoft.com/office/drawing/2014/main" id="{F4C85CA4-D374-4948-A950-0C2FF9CD8221}"/>
              </a:ext>
            </a:extLst>
          </p:cNvPr>
          <p:cNvGrpSpPr/>
          <p:nvPr/>
        </p:nvGrpSpPr>
        <p:grpSpPr>
          <a:xfrm>
            <a:off x="3969212" y="2465052"/>
            <a:ext cx="358229" cy="359154"/>
            <a:chOff x="-47896750" y="2710600"/>
            <a:chExt cx="300125" cy="300900"/>
          </a:xfrm>
          <a:solidFill>
            <a:srgbClr val="000400"/>
          </a:solidFill>
        </p:grpSpPr>
        <p:sp>
          <p:nvSpPr>
            <p:cNvPr id="93" name="Google Shape;10654;p69">
              <a:extLst>
                <a:ext uri="{FF2B5EF4-FFF2-40B4-BE49-F238E27FC236}">
                  <a16:creationId xmlns:a16="http://schemas.microsoft.com/office/drawing/2014/main" id="{0AE4C59C-50D8-40B8-9AA6-B9E62F5706DA}"/>
                </a:ext>
              </a:extLst>
            </p:cNvPr>
            <p:cNvSpPr/>
            <p:nvPr/>
          </p:nvSpPr>
          <p:spPr>
            <a:xfrm>
              <a:off x="-47896750" y="2710600"/>
              <a:ext cx="300125" cy="300900"/>
            </a:xfrm>
            <a:custGeom>
              <a:avLst/>
              <a:gdLst/>
              <a:ahLst/>
              <a:cxnLst/>
              <a:rect l="l" t="t" r="r" b="b"/>
              <a:pathLst>
                <a:path w="12005" h="12036" extrusionOk="0">
                  <a:moveTo>
                    <a:pt x="2836" y="756"/>
                  </a:moveTo>
                  <a:cubicBezTo>
                    <a:pt x="3246" y="756"/>
                    <a:pt x="3561" y="1072"/>
                    <a:pt x="3561" y="1450"/>
                  </a:cubicBezTo>
                  <a:lnTo>
                    <a:pt x="3561" y="2237"/>
                  </a:lnTo>
                  <a:cubicBezTo>
                    <a:pt x="3309" y="2206"/>
                    <a:pt x="3088" y="2174"/>
                    <a:pt x="2836" y="2174"/>
                  </a:cubicBezTo>
                  <a:cubicBezTo>
                    <a:pt x="2616" y="2174"/>
                    <a:pt x="2364" y="2206"/>
                    <a:pt x="2143" y="2237"/>
                  </a:cubicBezTo>
                  <a:lnTo>
                    <a:pt x="2143" y="1450"/>
                  </a:lnTo>
                  <a:cubicBezTo>
                    <a:pt x="2143" y="1072"/>
                    <a:pt x="2458" y="756"/>
                    <a:pt x="2836" y="756"/>
                  </a:cubicBezTo>
                  <a:close/>
                  <a:moveTo>
                    <a:pt x="5231" y="1450"/>
                  </a:moveTo>
                  <a:cubicBezTo>
                    <a:pt x="7026" y="1450"/>
                    <a:pt x="8539" y="2584"/>
                    <a:pt x="9106" y="4254"/>
                  </a:cubicBezTo>
                  <a:cubicBezTo>
                    <a:pt x="8854" y="4254"/>
                    <a:pt x="8633" y="4317"/>
                    <a:pt x="8444" y="4474"/>
                  </a:cubicBezTo>
                  <a:cubicBezTo>
                    <a:pt x="8003" y="3119"/>
                    <a:pt x="6743" y="2174"/>
                    <a:pt x="5231" y="2174"/>
                  </a:cubicBezTo>
                  <a:lnTo>
                    <a:pt x="4254" y="2174"/>
                  </a:lnTo>
                  <a:lnTo>
                    <a:pt x="4254" y="1450"/>
                  </a:lnTo>
                  <a:close/>
                  <a:moveTo>
                    <a:pt x="2868" y="2836"/>
                  </a:moveTo>
                  <a:cubicBezTo>
                    <a:pt x="4033" y="2836"/>
                    <a:pt x="4979" y="3781"/>
                    <a:pt x="4979" y="4947"/>
                  </a:cubicBezTo>
                  <a:lnTo>
                    <a:pt x="4979" y="5671"/>
                  </a:lnTo>
                  <a:lnTo>
                    <a:pt x="757" y="5671"/>
                  </a:lnTo>
                  <a:lnTo>
                    <a:pt x="757" y="4947"/>
                  </a:lnTo>
                  <a:cubicBezTo>
                    <a:pt x="757" y="3781"/>
                    <a:pt x="1702" y="2836"/>
                    <a:pt x="2868" y="2836"/>
                  </a:cubicBezTo>
                  <a:close/>
                  <a:moveTo>
                    <a:pt x="9169" y="4947"/>
                  </a:moveTo>
                  <a:cubicBezTo>
                    <a:pt x="9578" y="4947"/>
                    <a:pt x="9893" y="5262"/>
                    <a:pt x="9893" y="5671"/>
                  </a:cubicBezTo>
                  <a:cubicBezTo>
                    <a:pt x="9893" y="6049"/>
                    <a:pt x="9578" y="6364"/>
                    <a:pt x="9169" y="6364"/>
                  </a:cubicBezTo>
                  <a:cubicBezTo>
                    <a:pt x="8791" y="6364"/>
                    <a:pt x="8476" y="6049"/>
                    <a:pt x="8476" y="5671"/>
                  </a:cubicBezTo>
                  <a:cubicBezTo>
                    <a:pt x="8476" y="5262"/>
                    <a:pt x="8791" y="4947"/>
                    <a:pt x="9169" y="4947"/>
                  </a:cubicBezTo>
                  <a:close/>
                  <a:moveTo>
                    <a:pt x="9547" y="6994"/>
                  </a:moveTo>
                  <a:lnTo>
                    <a:pt x="9547" y="9924"/>
                  </a:lnTo>
                  <a:lnTo>
                    <a:pt x="8822" y="9924"/>
                  </a:lnTo>
                  <a:lnTo>
                    <a:pt x="8822" y="6994"/>
                  </a:lnTo>
                  <a:cubicBezTo>
                    <a:pt x="8948" y="7057"/>
                    <a:pt x="9074" y="7057"/>
                    <a:pt x="9169" y="7057"/>
                  </a:cubicBezTo>
                  <a:cubicBezTo>
                    <a:pt x="9295" y="7057"/>
                    <a:pt x="9421" y="7057"/>
                    <a:pt x="9547" y="6994"/>
                  </a:cubicBezTo>
                  <a:close/>
                  <a:moveTo>
                    <a:pt x="10208" y="10617"/>
                  </a:moveTo>
                  <a:cubicBezTo>
                    <a:pt x="10681" y="10617"/>
                    <a:pt x="11059" y="10933"/>
                    <a:pt x="11217" y="11342"/>
                  </a:cubicBezTo>
                  <a:lnTo>
                    <a:pt x="5703" y="11342"/>
                  </a:lnTo>
                  <a:cubicBezTo>
                    <a:pt x="5861" y="10933"/>
                    <a:pt x="6270" y="10617"/>
                    <a:pt x="6711" y="10617"/>
                  </a:cubicBezTo>
                  <a:close/>
                  <a:moveTo>
                    <a:pt x="2836" y="0"/>
                  </a:moveTo>
                  <a:cubicBezTo>
                    <a:pt x="2049" y="0"/>
                    <a:pt x="1419" y="630"/>
                    <a:pt x="1419" y="1418"/>
                  </a:cubicBezTo>
                  <a:lnTo>
                    <a:pt x="1419" y="2458"/>
                  </a:lnTo>
                  <a:cubicBezTo>
                    <a:pt x="599" y="2930"/>
                    <a:pt x="1" y="3844"/>
                    <a:pt x="1" y="4915"/>
                  </a:cubicBezTo>
                  <a:lnTo>
                    <a:pt x="1" y="5986"/>
                  </a:lnTo>
                  <a:cubicBezTo>
                    <a:pt x="1" y="6175"/>
                    <a:pt x="158" y="6333"/>
                    <a:pt x="347" y="6333"/>
                  </a:cubicBezTo>
                  <a:lnTo>
                    <a:pt x="5294" y="6333"/>
                  </a:lnTo>
                  <a:cubicBezTo>
                    <a:pt x="5483" y="6333"/>
                    <a:pt x="5640" y="6175"/>
                    <a:pt x="5640" y="5986"/>
                  </a:cubicBezTo>
                  <a:lnTo>
                    <a:pt x="5640" y="4915"/>
                  </a:lnTo>
                  <a:cubicBezTo>
                    <a:pt x="5640" y="4096"/>
                    <a:pt x="5294" y="3340"/>
                    <a:pt x="4695" y="2773"/>
                  </a:cubicBezTo>
                  <a:lnTo>
                    <a:pt x="5231" y="2773"/>
                  </a:lnTo>
                  <a:cubicBezTo>
                    <a:pt x="6585" y="2773"/>
                    <a:pt x="7688" y="3781"/>
                    <a:pt x="7877" y="5104"/>
                  </a:cubicBezTo>
                  <a:cubicBezTo>
                    <a:pt x="7846" y="5262"/>
                    <a:pt x="7814" y="5419"/>
                    <a:pt x="7814" y="5608"/>
                  </a:cubicBezTo>
                  <a:cubicBezTo>
                    <a:pt x="7814" y="5986"/>
                    <a:pt x="7909" y="6301"/>
                    <a:pt x="8161" y="6553"/>
                  </a:cubicBezTo>
                  <a:lnTo>
                    <a:pt x="8161" y="9924"/>
                  </a:lnTo>
                  <a:lnTo>
                    <a:pt x="7436" y="9924"/>
                  </a:lnTo>
                  <a:lnTo>
                    <a:pt x="7436" y="9546"/>
                  </a:lnTo>
                  <a:cubicBezTo>
                    <a:pt x="7436" y="9357"/>
                    <a:pt x="7278" y="9200"/>
                    <a:pt x="7089" y="9200"/>
                  </a:cubicBezTo>
                  <a:cubicBezTo>
                    <a:pt x="6900" y="9200"/>
                    <a:pt x="6743" y="9357"/>
                    <a:pt x="6743" y="9546"/>
                  </a:cubicBezTo>
                  <a:lnTo>
                    <a:pt x="6743" y="9924"/>
                  </a:lnTo>
                  <a:cubicBezTo>
                    <a:pt x="5766" y="9924"/>
                    <a:pt x="4979" y="10712"/>
                    <a:pt x="4979" y="11689"/>
                  </a:cubicBezTo>
                  <a:cubicBezTo>
                    <a:pt x="4979" y="11878"/>
                    <a:pt x="5136" y="12035"/>
                    <a:pt x="5325" y="12035"/>
                  </a:cubicBezTo>
                  <a:lnTo>
                    <a:pt x="11658" y="12035"/>
                  </a:lnTo>
                  <a:cubicBezTo>
                    <a:pt x="11847" y="12035"/>
                    <a:pt x="12004" y="11878"/>
                    <a:pt x="12004" y="11689"/>
                  </a:cubicBezTo>
                  <a:cubicBezTo>
                    <a:pt x="12004" y="11216"/>
                    <a:pt x="11815" y="10743"/>
                    <a:pt x="11500" y="10428"/>
                  </a:cubicBezTo>
                  <a:cubicBezTo>
                    <a:pt x="11154" y="10113"/>
                    <a:pt x="10713" y="9924"/>
                    <a:pt x="10240" y="9924"/>
                  </a:cubicBezTo>
                  <a:lnTo>
                    <a:pt x="10240" y="6585"/>
                  </a:lnTo>
                  <a:cubicBezTo>
                    <a:pt x="10492" y="6333"/>
                    <a:pt x="10587" y="5986"/>
                    <a:pt x="10587" y="5608"/>
                  </a:cubicBezTo>
                  <a:cubicBezTo>
                    <a:pt x="10587" y="5104"/>
                    <a:pt x="10334" y="4632"/>
                    <a:pt x="9893" y="4411"/>
                  </a:cubicBezTo>
                  <a:cubicBezTo>
                    <a:pt x="9641" y="3371"/>
                    <a:pt x="9106" y="2458"/>
                    <a:pt x="8287" y="1796"/>
                  </a:cubicBezTo>
                  <a:cubicBezTo>
                    <a:pt x="7405" y="1103"/>
                    <a:pt x="6333" y="693"/>
                    <a:pt x="5231" y="693"/>
                  </a:cubicBezTo>
                  <a:lnTo>
                    <a:pt x="4065" y="693"/>
                  </a:lnTo>
                  <a:cubicBezTo>
                    <a:pt x="3813" y="284"/>
                    <a:pt x="3340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655;p69">
              <a:extLst>
                <a:ext uri="{FF2B5EF4-FFF2-40B4-BE49-F238E27FC236}">
                  <a16:creationId xmlns:a16="http://schemas.microsoft.com/office/drawing/2014/main" id="{24D61724-6AA7-4447-B4AA-78DDA30B50A6}"/>
                </a:ext>
              </a:extLst>
            </p:cNvPr>
            <p:cNvSpPr/>
            <p:nvPr/>
          </p:nvSpPr>
          <p:spPr>
            <a:xfrm>
              <a:off x="-47834525" y="29043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5"/>
                    <a:pt x="347" y="1765"/>
                  </a:cubicBezTo>
                  <a:cubicBezTo>
                    <a:pt x="568" y="1765"/>
                    <a:pt x="694" y="1607"/>
                    <a:pt x="694" y="1418"/>
                  </a:cubicBezTo>
                  <a:lnTo>
                    <a:pt x="694" y="347"/>
                  </a:lnTo>
                  <a:cubicBezTo>
                    <a:pt x="694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656;p69">
              <a:extLst>
                <a:ext uri="{FF2B5EF4-FFF2-40B4-BE49-F238E27FC236}">
                  <a16:creationId xmlns:a16="http://schemas.microsoft.com/office/drawing/2014/main" id="{C65DB3D7-6146-4232-B443-EFCB5321B950}"/>
                </a:ext>
              </a:extLst>
            </p:cNvPr>
            <p:cNvSpPr/>
            <p:nvPr/>
          </p:nvSpPr>
          <p:spPr>
            <a:xfrm>
              <a:off x="-47790400" y="2884475"/>
              <a:ext cx="38600" cy="36450"/>
            </a:xfrm>
            <a:custGeom>
              <a:avLst/>
              <a:gdLst/>
              <a:ahLst/>
              <a:cxnLst/>
              <a:rect l="l" t="t" r="r" b="b"/>
              <a:pathLst>
                <a:path w="1544" h="1458" extrusionOk="0">
                  <a:moveTo>
                    <a:pt x="437" y="0"/>
                  </a:moveTo>
                  <a:cubicBezTo>
                    <a:pt x="339" y="0"/>
                    <a:pt x="236" y="24"/>
                    <a:pt x="158" y="71"/>
                  </a:cubicBezTo>
                  <a:cubicBezTo>
                    <a:pt x="0" y="197"/>
                    <a:pt x="32" y="449"/>
                    <a:pt x="158" y="607"/>
                  </a:cubicBezTo>
                  <a:lnTo>
                    <a:pt x="914" y="1363"/>
                  </a:lnTo>
                  <a:cubicBezTo>
                    <a:pt x="1040" y="1457"/>
                    <a:pt x="1103" y="1457"/>
                    <a:pt x="1197" y="1457"/>
                  </a:cubicBezTo>
                  <a:cubicBezTo>
                    <a:pt x="1260" y="1457"/>
                    <a:pt x="1386" y="1426"/>
                    <a:pt x="1418" y="1363"/>
                  </a:cubicBezTo>
                  <a:cubicBezTo>
                    <a:pt x="1544" y="1237"/>
                    <a:pt x="1544" y="985"/>
                    <a:pt x="1418" y="827"/>
                  </a:cubicBezTo>
                  <a:lnTo>
                    <a:pt x="693" y="71"/>
                  </a:lnTo>
                  <a:cubicBezTo>
                    <a:pt x="630" y="24"/>
                    <a:pt x="536" y="0"/>
                    <a:pt x="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657;p69">
              <a:extLst>
                <a:ext uri="{FF2B5EF4-FFF2-40B4-BE49-F238E27FC236}">
                  <a16:creationId xmlns:a16="http://schemas.microsoft.com/office/drawing/2014/main" id="{E62C7CE9-162E-4B07-B007-2653C16A4FA0}"/>
                </a:ext>
              </a:extLst>
            </p:cNvPr>
            <p:cNvSpPr/>
            <p:nvPr/>
          </p:nvSpPr>
          <p:spPr>
            <a:xfrm>
              <a:off x="-47896750" y="2885150"/>
              <a:ext cx="37050" cy="37350"/>
            </a:xfrm>
            <a:custGeom>
              <a:avLst/>
              <a:gdLst/>
              <a:ahLst/>
              <a:cxnLst/>
              <a:rect l="l" t="t" r="r" b="b"/>
              <a:pathLst>
                <a:path w="1482" h="1494" extrusionOk="0">
                  <a:moveTo>
                    <a:pt x="1122" y="0"/>
                  </a:moveTo>
                  <a:cubicBezTo>
                    <a:pt x="1027" y="0"/>
                    <a:pt x="933" y="40"/>
                    <a:pt x="883" y="107"/>
                  </a:cubicBezTo>
                  <a:lnTo>
                    <a:pt x="127" y="863"/>
                  </a:lnTo>
                  <a:cubicBezTo>
                    <a:pt x="1" y="958"/>
                    <a:pt x="1" y="1210"/>
                    <a:pt x="127" y="1367"/>
                  </a:cubicBezTo>
                  <a:cubicBezTo>
                    <a:pt x="221" y="1430"/>
                    <a:pt x="284" y="1493"/>
                    <a:pt x="379" y="1493"/>
                  </a:cubicBezTo>
                  <a:cubicBezTo>
                    <a:pt x="442" y="1493"/>
                    <a:pt x="568" y="1430"/>
                    <a:pt x="599" y="1367"/>
                  </a:cubicBezTo>
                  <a:lnTo>
                    <a:pt x="1356" y="611"/>
                  </a:lnTo>
                  <a:cubicBezTo>
                    <a:pt x="1482" y="485"/>
                    <a:pt x="1482" y="264"/>
                    <a:pt x="1356" y="107"/>
                  </a:cubicBezTo>
                  <a:cubicBezTo>
                    <a:pt x="1296" y="33"/>
                    <a:pt x="1208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0658;p69">
            <a:extLst>
              <a:ext uri="{FF2B5EF4-FFF2-40B4-BE49-F238E27FC236}">
                <a16:creationId xmlns:a16="http://schemas.microsoft.com/office/drawing/2014/main" id="{0A49A4B9-0BDD-4DDD-9F56-63206A510844}"/>
              </a:ext>
            </a:extLst>
          </p:cNvPr>
          <p:cNvGrpSpPr/>
          <p:nvPr/>
        </p:nvGrpSpPr>
        <p:grpSpPr>
          <a:xfrm>
            <a:off x="2624852" y="2938609"/>
            <a:ext cx="359154" cy="314991"/>
            <a:chOff x="-46033225" y="1982825"/>
            <a:chExt cx="300900" cy="263900"/>
          </a:xfrm>
          <a:solidFill>
            <a:srgbClr val="000400"/>
          </a:solidFill>
        </p:grpSpPr>
        <p:sp>
          <p:nvSpPr>
            <p:cNvPr id="98" name="Google Shape;10659;p69">
              <a:extLst>
                <a:ext uri="{FF2B5EF4-FFF2-40B4-BE49-F238E27FC236}">
                  <a16:creationId xmlns:a16="http://schemas.microsoft.com/office/drawing/2014/main" id="{35E1050B-13FE-49AC-8C5D-19201E7934CC}"/>
                </a:ext>
              </a:extLst>
            </p:cNvPr>
            <p:cNvSpPr/>
            <p:nvPr/>
          </p:nvSpPr>
          <p:spPr>
            <a:xfrm>
              <a:off x="-45962325" y="2053725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660;p69">
              <a:extLst>
                <a:ext uri="{FF2B5EF4-FFF2-40B4-BE49-F238E27FC236}">
                  <a16:creationId xmlns:a16="http://schemas.microsoft.com/office/drawing/2014/main" id="{A132ED8F-F6B9-4D95-BC22-2242A17DC375}"/>
                </a:ext>
              </a:extLst>
            </p:cNvPr>
            <p:cNvSpPr/>
            <p:nvPr/>
          </p:nvSpPr>
          <p:spPr>
            <a:xfrm>
              <a:off x="-45927675" y="2088375"/>
              <a:ext cx="89025" cy="88250"/>
            </a:xfrm>
            <a:custGeom>
              <a:avLst/>
              <a:gdLst/>
              <a:ahLst/>
              <a:cxnLst/>
              <a:rect l="l" t="t" r="r" b="b"/>
              <a:pathLst>
                <a:path w="3561" h="3530" extrusionOk="0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661;p69">
              <a:extLst>
                <a:ext uri="{FF2B5EF4-FFF2-40B4-BE49-F238E27FC236}">
                  <a16:creationId xmlns:a16="http://schemas.microsoft.com/office/drawing/2014/main" id="{038DF861-D933-44D8-A5EC-D1E21C801828}"/>
                </a:ext>
              </a:extLst>
            </p:cNvPr>
            <p:cNvSpPr/>
            <p:nvPr/>
          </p:nvSpPr>
          <p:spPr>
            <a:xfrm>
              <a:off x="-46033225" y="1982825"/>
              <a:ext cx="300900" cy="263900"/>
            </a:xfrm>
            <a:custGeom>
              <a:avLst/>
              <a:gdLst/>
              <a:ahLst/>
              <a:cxnLst/>
              <a:rect l="l" t="t" r="r" b="b"/>
              <a:pathLst>
                <a:path w="12036" h="10556" extrusionOk="0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662;p69">
            <a:extLst>
              <a:ext uri="{FF2B5EF4-FFF2-40B4-BE49-F238E27FC236}">
                <a16:creationId xmlns:a16="http://schemas.microsoft.com/office/drawing/2014/main" id="{B9B2A641-E7CA-4C2F-B423-24DBD5043E7E}"/>
              </a:ext>
            </a:extLst>
          </p:cNvPr>
          <p:cNvGrpSpPr/>
          <p:nvPr/>
        </p:nvGrpSpPr>
        <p:grpSpPr>
          <a:xfrm>
            <a:off x="2621569" y="3365866"/>
            <a:ext cx="365719" cy="326151"/>
            <a:chOff x="-46034000" y="2334500"/>
            <a:chExt cx="306400" cy="273250"/>
          </a:xfrm>
          <a:solidFill>
            <a:srgbClr val="000400"/>
          </a:solidFill>
        </p:grpSpPr>
        <p:sp>
          <p:nvSpPr>
            <p:cNvPr id="102" name="Google Shape;10663;p69">
              <a:extLst>
                <a:ext uri="{FF2B5EF4-FFF2-40B4-BE49-F238E27FC236}">
                  <a16:creationId xmlns:a16="http://schemas.microsoft.com/office/drawing/2014/main" id="{3211FDE6-8E2B-490E-B586-29938EECB168}"/>
                </a:ext>
              </a:extLst>
            </p:cNvPr>
            <p:cNvSpPr/>
            <p:nvPr/>
          </p:nvSpPr>
          <p:spPr>
            <a:xfrm>
              <a:off x="-46034000" y="2334500"/>
              <a:ext cx="306400" cy="273250"/>
            </a:xfrm>
            <a:custGeom>
              <a:avLst/>
              <a:gdLst/>
              <a:ahLst/>
              <a:cxnLst/>
              <a:rect l="l" t="t" r="r" b="b"/>
              <a:pathLst>
                <a:path w="12256" h="10930" extrusionOk="0">
                  <a:moveTo>
                    <a:pt x="9519" y="718"/>
                  </a:moveTo>
                  <a:cubicBezTo>
                    <a:pt x="9971" y="718"/>
                    <a:pt x="10428" y="883"/>
                    <a:pt x="10775" y="1214"/>
                  </a:cubicBezTo>
                  <a:cubicBezTo>
                    <a:pt x="11499" y="1875"/>
                    <a:pt x="11499" y="2978"/>
                    <a:pt x="10806" y="3640"/>
                  </a:cubicBezTo>
                  <a:lnTo>
                    <a:pt x="5734" y="8743"/>
                  </a:lnTo>
                  <a:lnTo>
                    <a:pt x="3403" y="8113"/>
                  </a:lnTo>
                  <a:lnTo>
                    <a:pt x="3214" y="6286"/>
                  </a:lnTo>
                  <a:lnTo>
                    <a:pt x="8286" y="1214"/>
                  </a:lnTo>
                  <a:cubicBezTo>
                    <a:pt x="8617" y="883"/>
                    <a:pt x="9066" y="718"/>
                    <a:pt x="9519" y="718"/>
                  </a:cubicBezTo>
                  <a:close/>
                  <a:moveTo>
                    <a:pt x="2678" y="7830"/>
                  </a:moveTo>
                  <a:lnTo>
                    <a:pt x="2773" y="8460"/>
                  </a:lnTo>
                  <a:cubicBezTo>
                    <a:pt x="2773" y="8617"/>
                    <a:pt x="2867" y="8743"/>
                    <a:pt x="3025" y="8775"/>
                  </a:cubicBezTo>
                  <a:lnTo>
                    <a:pt x="4411" y="9121"/>
                  </a:lnTo>
                  <a:lnTo>
                    <a:pt x="3277" y="10224"/>
                  </a:lnTo>
                  <a:lnTo>
                    <a:pt x="1040" y="9500"/>
                  </a:lnTo>
                  <a:lnTo>
                    <a:pt x="2678" y="7830"/>
                  </a:lnTo>
                  <a:close/>
                  <a:moveTo>
                    <a:pt x="9578" y="1"/>
                  </a:moveTo>
                  <a:cubicBezTo>
                    <a:pt x="8947" y="1"/>
                    <a:pt x="8317" y="237"/>
                    <a:pt x="7845" y="710"/>
                  </a:cubicBezTo>
                  <a:lnTo>
                    <a:pt x="2647" y="5908"/>
                  </a:lnTo>
                  <a:cubicBezTo>
                    <a:pt x="2583" y="5971"/>
                    <a:pt x="2520" y="6097"/>
                    <a:pt x="2520" y="6160"/>
                  </a:cubicBezTo>
                  <a:lnTo>
                    <a:pt x="2615" y="6885"/>
                  </a:lnTo>
                  <a:lnTo>
                    <a:pt x="126" y="9373"/>
                  </a:lnTo>
                  <a:cubicBezTo>
                    <a:pt x="32" y="9437"/>
                    <a:pt x="0" y="9563"/>
                    <a:pt x="32" y="9689"/>
                  </a:cubicBezTo>
                  <a:cubicBezTo>
                    <a:pt x="95" y="9815"/>
                    <a:pt x="158" y="9878"/>
                    <a:pt x="284" y="9909"/>
                  </a:cubicBezTo>
                  <a:lnTo>
                    <a:pt x="3277" y="10917"/>
                  </a:lnTo>
                  <a:cubicBezTo>
                    <a:pt x="3308" y="10925"/>
                    <a:pt x="3342" y="10929"/>
                    <a:pt x="3375" y="10929"/>
                  </a:cubicBezTo>
                  <a:cubicBezTo>
                    <a:pt x="3475" y="10929"/>
                    <a:pt x="3576" y="10894"/>
                    <a:pt x="3623" y="10823"/>
                  </a:cubicBezTo>
                  <a:lnTo>
                    <a:pt x="5198" y="9247"/>
                  </a:lnTo>
                  <a:lnTo>
                    <a:pt x="5797" y="9405"/>
                  </a:lnTo>
                  <a:cubicBezTo>
                    <a:pt x="5831" y="9413"/>
                    <a:pt x="5865" y="9417"/>
                    <a:pt x="5898" y="9417"/>
                  </a:cubicBezTo>
                  <a:cubicBezTo>
                    <a:pt x="5988" y="9417"/>
                    <a:pt x="6074" y="9388"/>
                    <a:pt x="6144" y="9342"/>
                  </a:cubicBezTo>
                  <a:lnTo>
                    <a:pt x="11342" y="4144"/>
                  </a:lnTo>
                  <a:cubicBezTo>
                    <a:pt x="12256" y="3230"/>
                    <a:pt x="12256" y="1655"/>
                    <a:pt x="11310" y="710"/>
                  </a:cubicBezTo>
                  <a:cubicBezTo>
                    <a:pt x="10838" y="237"/>
                    <a:pt x="10208" y="1"/>
                    <a:pt x="9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664;p69">
              <a:extLst>
                <a:ext uri="{FF2B5EF4-FFF2-40B4-BE49-F238E27FC236}">
                  <a16:creationId xmlns:a16="http://schemas.microsoft.com/office/drawing/2014/main" id="{7D34E31C-A624-41F5-91AA-3251C95ABFB2}"/>
                </a:ext>
              </a:extLst>
            </p:cNvPr>
            <p:cNvSpPr/>
            <p:nvPr/>
          </p:nvSpPr>
          <p:spPr>
            <a:xfrm>
              <a:off x="-45879625" y="2374275"/>
              <a:ext cx="105550" cy="104000"/>
            </a:xfrm>
            <a:custGeom>
              <a:avLst/>
              <a:gdLst/>
              <a:ahLst/>
              <a:cxnLst/>
              <a:rect l="l" t="t" r="r" b="b"/>
              <a:pathLst>
                <a:path w="4222" h="4160" extrusionOk="0">
                  <a:moveTo>
                    <a:pt x="2899" y="788"/>
                  </a:moveTo>
                  <a:lnTo>
                    <a:pt x="3403" y="1324"/>
                  </a:lnTo>
                  <a:lnTo>
                    <a:pt x="2899" y="1828"/>
                  </a:lnTo>
                  <a:lnTo>
                    <a:pt x="2363" y="1324"/>
                  </a:lnTo>
                  <a:lnTo>
                    <a:pt x="2899" y="788"/>
                  </a:lnTo>
                  <a:close/>
                  <a:moveTo>
                    <a:pt x="1859" y="1828"/>
                  </a:moveTo>
                  <a:lnTo>
                    <a:pt x="2363" y="2332"/>
                  </a:lnTo>
                  <a:lnTo>
                    <a:pt x="1386" y="3340"/>
                  </a:lnTo>
                  <a:lnTo>
                    <a:pt x="882" y="2805"/>
                  </a:lnTo>
                  <a:lnTo>
                    <a:pt x="1859" y="1828"/>
                  </a:lnTo>
                  <a:close/>
                  <a:moveTo>
                    <a:pt x="2879" y="1"/>
                  </a:moveTo>
                  <a:cubicBezTo>
                    <a:pt x="2788" y="1"/>
                    <a:pt x="2694" y="32"/>
                    <a:pt x="2615" y="95"/>
                  </a:cubicBezTo>
                  <a:lnTo>
                    <a:pt x="126" y="2584"/>
                  </a:lnTo>
                  <a:cubicBezTo>
                    <a:pt x="0" y="2710"/>
                    <a:pt x="0" y="2931"/>
                    <a:pt x="126" y="3088"/>
                  </a:cubicBezTo>
                  <a:lnTo>
                    <a:pt x="1103" y="4065"/>
                  </a:lnTo>
                  <a:cubicBezTo>
                    <a:pt x="1166" y="4128"/>
                    <a:pt x="1260" y="4159"/>
                    <a:pt x="1359" y="4159"/>
                  </a:cubicBezTo>
                  <a:cubicBezTo>
                    <a:pt x="1457" y="4159"/>
                    <a:pt x="1560" y="4128"/>
                    <a:pt x="1638" y="4065"/>
                  </a:cubicBezTo>
                  <a:lnTo>
                    <a:pt x="4096" y="1608"/>
                  </a:lnTo>
                  <a:cubicBezTo>
                    <a:pt x="4222" y="1482"/>
                    <a:pt x="4222" y="1229"/>
                    <a:pt x="4096" y="1072"/>
                  </a:cubicBezTo>
                  <a:lnTo>
                    <a:pt x="3119" y="95"/>
                  </a:lnTo>
                  <a:cubicBezTo>
                    <a:pt x="3056" y="32"/>
                    <a:pt x="2969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665;p69">
              <a:extLst>
                <a:ext uri="{FF2B5EF4-FFF2-40B4-BE49-F238E27FC236}">
                  <a16:creationId xmlns:a16="http://schemas.microsoft.com/office/drawing/2014/main" id="{D624134C-BEEC-4695-88C8-219A9BEAEF62}"/>
                </a:ext>
              </a:extLst>
            </p:cNvPr>
            <p:cNvSpPr/>
            <p:nvPr/>
          </p:nvSpPr>
          <p:spPr>
            <a:xfrm>
              <a:off x="-45922950" y="2474125"/>
              <a:ext cx="49625" cy="47475"/>
            </a:xfrm>
            <a:custGeom>
              <a:avLst/>
              <a:gdLst/>
              <a:ahLst/>
              <a:cxnLst/>
              <a:rect l="l" t="t" r="r" b="b"/>
              <a:pathLst>
                <a:path w="1985" h="1899" extrusionOk="0">
                  <a:moveTo>
                    <a:pt x="1607" y="0"/>
                  </a:moveTo>
                  <a:cubicBezTo>
                    <a:pt x="1520" y="0"/>
                    <a:pt x="1434" y="24"/>
                    <a:pt x="1355" y="71"/>
                  </a:cubicBezTo>
                  <a:lnTo>
                    <a:pt x="126" y="1300"/>
                  </a:lnTo>
                  <a:cubicBezTo>
                    <a:pt x="0" y="1426"/>
                    <a:pt x="0" y="1646"/>
                    <a:pt x="126" y="1804"/>
                  </a:cubicBezTo>
                  <a:cubicBezTo>
                    <a:pt x="189" y="1867"/>
                    <a:pt x="276" y="1898"/>
                    <a:pt x="367" y="1898"/>
                  </a:cubicBezTo>
                  <a:cubicBezTo>
                    <a:pt x="457" y="1898"/>
                    <a:pt x="552" y="1867"/>
                    <a:pt x="630" y="1804"/>
                  </a:cubicBezTo>
                  <a:lnTo>
                    <a:pt x="1859" y="607"/>
                  </a:lnTo>
                  <a:cubicBezTo>
                    <a:pt x="1985" y="480"/>
                    <a:pt x="1985" y="228"/>
                    <a:pt x="1859" y="71"/>
                  </a:cubicBezTo>
                  <a:cubicBezTo>
                    <a:pt x="1780" y="24"/>
                    <a:pt x="1694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666;p69">
            <a:extLst>
              <a:ext uri="{FF2B5EF4-FFF2-40B4-BE49-F238E27FC236}">
                <a16:creationId xmlns:a16="http://schemas.microsoft.com/office/drawing/2014/main" id="{31CBCCF0-B2B0-4B30-87EB-5218B9A368D1}"/>
              </a:ext>
            </a:extLst>
          </p:cNvPr>
          <p:cNvGrpSpPr/>
          <p:nvPr/>
        </p:nvGrpSpPr>
        <p:grpSpPr>
          <a:xfrm>
            <a:off x="2667627" y="3820255"/>
            <a:ext cx="273603" cy="356439"/>
            <a:chOff x="-45998575" y="2702625"/>
            <a:chExt cx="229225" cy="298625"/>
          </a:xfrm>
          <a:solidFill>
            <a:srgbClr val="000400"/>
          </a:solidFill>
        </p:grpSpPr>
        <p:sp>
          <p:nvSpPr>
            <p:cNvPr id="106" name="Google Shape;10667;p69">
              <a:extLst>
                <a:ext uri="{FF2B5EF4-FFF2-40B4-BE49-F238E27FC236}">
                  <a16:creationId xmlns:a16="http://schemas.microsoft.com/office/drawing/2014/main" id="{A490FAE3-19F1-43D0-83FE-FDF4B6D86838}"/>
                </a:ext>
              </a:extLst>
            </p:cNvPr>
            <p:cNvSpPr/>
            <p:nvPr/>
          </p:nvSpPr>
          <p:spPr>
            <a:xfrm>
              <a:off x="-45944225" y="2702625"/>
              <a:ext cx="125250" cy="298625"/>
            </a:xfrm>
            <a:custGeom>
              <a:avLst/>
              <a:gdLst/>
              <a:ahLst/>
              <a:cxnLst/>
              <a:rect l="l" t="t" r="r" b="b"/>
              <a:pathLst>
                <a:path w="5010" h="11945" extrusionOk="0">
                  <a:moveTo>
                    <a:pt x="2427" y="682"/>
                  </a:moveTo>
                  <a:cubicBezTo>
                    <a:pt x="2860" y="682"/>
                    <a:pt x="3308" y="817"/>
                    <a:pt x="3624" y="1107"/>
                  </a:cubicBezTo>
                  <a:cubicBezTo>
                    <a:pt x="4033" y="1454"/>
                    <a:pt x="4254" y="1926"/>
                    <a:pt x="4254" y="2430"/>
                  </a:cubicBezTo>
                  <a:cubicBezTo>
                    <a:pt x="4159" y="2745"/>
                    <a:pt x="4096" y="3060"/>
                    <a:pt x="3939" y="3344"/>
                  </a:cubicBezTo>
                  <a:cubicBezTo>
                    <a:pt x="3844" y="3470"/>
                    <a:pt x="3813" y="3533"/>
                    <a:pt x="3750" y="3659"/>
                  </a:cubicBezTo>
                  <a:cubicBezTo>
                    <a:pt x="3498" y="4005"/>
                    <a:pt x="3214" y="4446"/>
                    <a:pt x="3151" y="4919"/>
                  </a:cubicBezTo>
                  <a:lnTo>
                    <a:pt x="2805" y="4919"/>
                  </a:lnTo>
                  <a:lnTo>
                    <a:pt x="2805" y="2808"/>
                  </a:lnTo>
                  <a:lnTo>
                    <a:pt x="3151" y="2808"/>
                  </a:lnTo>
                  <a:cubicBezTo>
                    <a:pt x="3340" y="2808"/>
                    <a:pt x="3498" y="2651"/>
                    <a:pt x="3498" y="2430"/>
                  </a:cubicBezTo>
                  <a:cubicBezTo>
                    <a:pt x="3498" y="2241"/>
                    <a:pt x="3340" y="2084"/>
                    <a:pt x="3151" y="2084"/>
                  </a:cubicBezTo>
                  <a:lnTo>
                    <a:pt x="1733" y="2084"/>
                  </a:lnTo>
                  <a:cubicBezTo>
                    <a:pt x="1544" y="2084"/>
                    <a:pt x="1387" y="2241"/>
                    <a:pt x="1387" y="2430"/>
                  </a:cubicBezTo>
                  <a:cubicBezTo>
                    <a:pt x="1387" y="2651"/>
                    <a:pt x="1544" y="2808"/>
                    <a:pt x="1733" y="2808"/>
                  </a:cubicBezTo>
                  <a:lnTo>
                    <a:pt x="2080" y="2808"/>
                  </a:lnTo>
                  <a:lnTo>
                    <a:pt x="2080" y="4919"/>
                  </a:lnTo>
                  <a:lnTo>
                    <a:pt x="1733" y="4919"/>
                  </a:lnTo>
                  <a:cubicBezTo>
                    <a:pt x="1639" y="4478"/>
                    <a:pt x="1418" y="4100"/>
                    <a:pt x="1166" y="3690"/>
                  </a:cubicBezTo>
                  <a:cubicBezTo>
                    <a:pt x="1072" y="3533"/>
                    <a:pt x="977" y="3375"/>
                    <a:pt x="914" y="3218"/>
                  </a:cubicBezTo>
                  <a:cubicBezTo>
                    <a:pt x="757" y="2871"/>
                    <a:pt x="662" y="2525"/>
                    <a:pt x="757" y="2115"/>
                  </a:cubicBezTo>
                  <a:cubicBezTo>
                    <a:pt x="883" y="1422"/>
                    <a:pt x="1450" y="823"/>
                    <a:pt x="2174" y="697"/>
                  </a:cubicBezTo>
                  <a:cubicBezTo>
                    <a:pt x="2257" y="687"/>
                    <a:pt x="2342" y="682"/>
                    <a:pt x="2427" y="682"/>
                  </a:cubicBezTo>
                  <a:close/>
                  <a:moveTo>
                    <a:pt x="3151" y="5644"/>
                  </a:moveTo>
                  <a:lnTo>
                    <a:pt x="3151" y="6337"/>
                  </a:lnTo>
                  <a:lnTo>
                    <a:pt x="1733" y="6337"/>
                  </a:lnTo>
                  <a:lnTo>
                    <a:pt x="1733" y="5644"/>
                  </a:lnTo>
                  <a:close/>
                  <a:moveTo>
                    <a:pt x="3151" y="7061"/>
                  </a:moveTo>
                  <a:lnTo>
                    <a:pt x="3151" y="8983"/>
                  </a:lnTo>
                  <a:cubicBezTo>
                    <a:pt x="2915" y="8904"/>
                    <a:pt x="2671" y="8865"/>
                    <a:pt x="2430" y="8865"/>
                  </a:cubicBezTo>
                  <a:cubicBezTo>
                    <a:pt x="2190" y="8865"/>
                    <a:pt x="1954" y="8904"/>
                    <a:pt x="1733" y="8983"/>
                  </a:cubicBezTo>
                  <a:lnTo>
                    <a:pt x="1733" y="7061"/>
                  </a:lnTo>
                  <a:close/>
                  <a:moveTo>
                    <a:pt x="2442" y="9558"/>
                  </a:moveTo>
                  <a:cubicBezTo>
                    <a:pt x="2639" y="9558"/>
                    <a:pt x="2836" y="9598"/>
                    <a:pt x="3025" y="9676"/>
                  </a:cubicBezTo>
                  <a:lnTo>
                    <a:pt x="2427" y="10873"/>
                  </a:lnTo>
                  <a:lnTo>
                    <a:pt x="1859" y="9676"/>
                  </a:lnTo>
                  <a:cubicBezTo>
                    <a:pt x="2048" y="9598"/>
                    <a:pt x="2245" y="9558"/>
                    <a:pt x="2442" y="9558"/>
                  </a:cubicBezTo>
                  <a:close/>
                  <a:moveTo>
                    <a:pt x="2441" y="1"/>
                  </a:moveTo>
                  <a:cubicBezTo>
                    <a:pt x="2309" y="1"/>
                    <a:pt x="2178" y="12"/>
                    <a:pt x="2048" y="36"/>
                  </a:cubicBezTo>
                  <a:cubicBezTo>
                    <a:pt x="1072" y="193"/>
                    <a:pt x="221" y="1012"/>
                    <a:pt x="64" y="1989"/>
                  </a:cubicBezTo>
                  <a:cubicBezTo>
                    <a:pt x="1" y="2556"/>
                    <a:pt x="64" y="3060"/>
                    <a:pt x="316" y="3533"/>
                  </a:cubicBezTo>
                  <a:cubicBezTo>
                    <a:pt x="379" y="3753"/>
                    <a:pt x="505" y="3911"/>
                    <a:pt x="631" y="4068"/>
                  </a:cubicBezTo>
                  <a:cubicBezTo>
                    <a:pt x="820" y="4320"/>
                    <a:pt x="977" y="4604"/>
                    <a:pt x="1072" y="4888"/>
                  </a:cubicBezTo>
                  <a:lnTo>
                    <a:pt x="410" y="4888"/>
                  </a:lnTo>
                  <a:cubicBezTo>
                    <a:pt x="190" y="4888"/>
                    <a:pt x="32" y="5045"/>
                    <a:pt x="32" y="5234"/>
                  </a:cubicBezTo>
                  <a:cubicBezTo>
                    <a:pt x="32" y="5423"/>
                    <a:pt x="190" y="5581"/>
                    <a:pt x="410" y="5581"/>
                  </a:cubicBezTo>
                  <a:lnTo>
                    <a:pt x="1103" y="5581"/>
                  </a:lnTo>
                  <a:lnTo>
                    <a:pt x="1103" y="9487"/>
                  </a:lnTo>
                  <a:cubicBezTo>
                    <a:pt x="1103" y="9645"/>
                    <a:pt x="1103" y="9582"/>
                    <a:pt x="2206" y="11724"/>
                  </a:cubicBezTo>
                  <a:cubicBezTo>
                    <a:pt x="2301" y="11850"/>
                    <a:pt x="2395" y="11945"/>
                    <a:pt x="2521" y="11945"/>
                  </a:cubicBezTo>
                  <a:cubicBezTo>
                    <a:pt x="2647" y="11945"/>
                    <a:pt x="2773" y="11850"/>
                    <a:pt x="2836" y="11724"/>
                  </a:cubicBezTo>
                  <a:cubicBezTo>
                    <a:pt x="3939" y="9519"/>
                    <a:pt x="3939" y="9613"/>
                    <a:pt x="3939" y="9487"/>
                  </a:cubicBezTo>
                  <a:lnTo>
                    <a:pt x="3939" y="5581"/>
                  </a:lnTo>
                  <a:lnTo>
                    <a:pt x="4663" y="5581"/>
                  </a:lnTo>
                  <a:cubicBezTo>
                    <a:pt x="4852" y="5581"/>
                    <a:pt x="5010" y="5423"/>
                    <a:pt x="5010" y="5234"/>
                  </a:cubicBezTo>
                  <a:cubicBezTo>
                    <a:pt x="5010" y="5045"/>
                    <a:pt x="4852" y="4888"/>
                    <a:pt x="4663" y="4888"/>
                  </a:cubicBezTo>
                  <a:lnTo>
                    <a:pt x="3970" y="4888"/>
                  </a:lnTo>
                  <a:cubicBezTo>
                    <a:pt x="4065" y="4604"/>
                    <a:pt x="4254" y="4289"/>
                    <a:pt x="4443" y="4005"/>
                  </a:cubicBezTo>
                  <a:cubicBezTo>
                    <a:pt x="4411" y="3942"/>
                    <a:pt x="4506" y="3816"/>
                    <a:pt x="4569" y="3690"/>
                  </a:cubicBezTo>
                  <a:cubicBezTo>
                    <a:pt x="4821" y="3344"/>
                    <a:pt x="4915" y="2903"/>
                    <a:pt x="4915" y="2493"/>
                  </a:cubicBezTo>
                  <a:cubicBezTo>
                    <a:pt x="4915" y="1769"/>
                    <a:pt x="4600" y="1075"/>
                    <a:pt x="4065" y="603"/>
                  </a:cubicBezTo>
                  <a:cubicBezTo>
                    <a:pt x="3603" y="218"/>
                    <a:pt x="3017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668;p69">
              <a:extLst>
                <a:ext uri="{FF2B5EF4-FFF2-40B4-BE49-F238E27FC236}">
                  <a16:creationId xmlns:a16="http://schemas.microsoft.com/office/drawing/2014/main" id="{FC4D698A-6294-4286-892E-77C8B5211DA9}"/>
                </a:ext>
              </a:extLst>
            </p:cNvPr>
            <p:cNvSpPr/>
            <p:nvPr/>
          </p:nvSpPr>
          <p:spPr>
            <a:xfrm>
              <a:off x="-45804025" y="2755500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387" y="567"/>
                    <a:pt x="1387" y="378"/>
                  </a:cubicBezTo>
                  <a:cubicBezTo>
                    <a:pt x="1387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669;p69">
              <a:extLst>
                <a:ext uri="{FF2B5EF4-FFF2-40B4-BE49-F238E27FC236}">
                  <a16:creationId xmlns:a16="http://schemas.microsoft.com/office/drawing/2014/main" id="{82A4144B-72C8-4174-8780-42B86C374D3F}"/>
                </a:ext>
              </a:extLst>
            </p:cNvPr>
            <p:cNvSpPr/>
            <p:nvPr/>
          </p:nvSpPr>
          <p:spPr>
            <a:xfrm>
              <a:off x="-45998575" y="27555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693"/>
                    <a:pt x="1419" y="536"/>
                    <a:pt x="1419" y="378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670;p69">
              <a:extLst>
                <a:ext uri="{FF2B5EF4-FFF2-40B4-BE49-F238E27FC236}">
                  <a16:creationId xmlns:a16="http://schemas.microsoft.com/office/drawing/2014/main" id="{9A4C7149-F466-447E-A3D0-085C8C0D9A04}"/>
                </a:ext>
              </a:extLst>
            </p:cNvPr>
            <p:cNvSpPr/>
            <p:nvPr/>
          </p:nvSpPr>
          <p:spPr>
            <a:xfrm>
              <a:off x="-45818200" y="2703175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91" y="1"/>
                  </a:moveTo>
                  <a:cubicBezTo>
                    <a:pt x="930" y="1"/>
                    <a:pt x="870" y="15"/>
                    <a:pt x="820" y="45"/>
                  </a:cubicBezTo>
                  <a:lnTo>
                    <a:pt x="252" y="423"/>
                  </a:lnTo>
                  <a:cubicBezTo>
                    <a:pt x="95" y="486"/>
                    <a:pt x="0" y="738"/>
                    <a:pt x="126" y="896"/>
                  </a:cubicBezTo>
                  <a:cubicBezTo>
                    <a:pt x="205" y="994"/>
                    <a:pt x="309" y="1044"/>
                    <a:pt x="414" y="1044"/>
                  </a:cubicBezTo>
                  <a:cubicBezTo>
                    <a:pt x="476" y="1044"/>
                    <a:pt x="540" y="1026"/>
                    <a:pt x="599" y="990"/>
                  </a:cubicBezTo>
                  <a:lnTo>
                    <a:pt x="1166" y="644"/>
                  </a:lnTo>
                  <a:cubicBezTo>
                    <a:pt x="1324" y="581"/>
                    <a:pt x="1418" y="329"/>
                    <a:pt x="1292" y="171"/>
                  </a:cubicBezTo>
                  <a:cubicBezTo>
                    <a:pt x="1249" y="64"/>
                    <a:pt x="1119" y="1"/>
                    <a:pt x="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671;p69">
              <a:extLst>
                <a:ext uri="{FF2B5EF4-FFF2-40B4-BE49-F238E27FC236}">
                  <a16:creationId xmlns:a16="http://schemas.microsoft.com/office/drawing/2014/main" id="{6EBA1DD9-1FD0-4241-BD87-AFCB53D14993}"/>
                </a:ext>
              </a:extLst>
            </p:cNvPr>
            <p:cNvSpPr/>
            <p:nvPr/>
          </p:nvSpPr>
          <p:spPr>
            <a:xfrm>
              <a:off x="-45984400" y="2799050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1014" y="1"/>
                  </a:moveTo>
                  <a:cubicBezTo>
                    <a:pt x="947" y="1"/>
                    <a:pt x="879" y="18"/>
                    <a:pt x="820" y="54"/>
                  </a:cubicBezTo>
                  <a:lnTo>
                    <a:pt x="221" y="400"/>
                  </a:lnTo>
                  <a:cubicBezTo>
                    <a:pt x="64" y="463"/>
                    <a:pt x="1" y="716"/>
                    <a:pt x="95" y="873"/>
                  </a:cubicBezTo>
                  <a:cubicBezTo>
                    <a:pt x="160" y="980"/>
                    <a:pt x="282" y="1043"/>
                    <a:pt x="403" y="1043"/>
                  </a:cubicBezTo>
                  <a:cubicBezTo>
                    <a:pt x="461" y="1043"/>
                    <a:pt x="517" y="1029"/>
                    <a:pt x="568" y="999"/>
                  </a:cubicBezTo>
                  <a:lnTo>
                    <a:pt x="1167" y="621"/>
                  </a:lnTo>
                  <a:cubicBezTo>
                    <a:pt x="1324" y="558"/>
                    <a:pt x="1419" y="306"/>
                    <a:pt x="1293" y="148"/>
                  </a:cubicBezTo>
                  <a:cubicBezTo>
                    <a:pt x="1234" y="50"/>
                    <a:pt x="1125" y="1"/>
                    <a:pt x="10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672;p69">
              <a:extLst>
                <a:ext uri="{FF2B5EF4-FFF2-40B4-BE49-F238E27FC236}">
                  <a16:creationId xmlns:a16="http://schemas.microsoft.com/office/drawing/2014/main" id="{5D81C2DB-F64B-43FE-A40B-E2BECD27F505}"/>
                </a:ext>
              </a:extLst>
            </p:cNvPr>
            <p:cNvSpPr/>
            <p:nvPr/>
          </p:nvSpPr>
          <p:spPr>
            <a:xfrm>
              <a:off x="-45815850" y="2799050"/>
              <a:ext cx="33900" cy="25750"/>
            </a:xfrm>
            <a:custGeom>
              <a:avLst/>
              <a:gdLst/>
              <a:ahLst/>
              <a:cxnLst/>
              <a:rect l="l" t="t" r="r" b="b"/>
              <a:pathLst>
                <a:path w="1356" h="1030" extrusionOk="0">
                  <a:moveTo>
                    <a:pt x="343" y="1"/>
                  </a:moveTo>
                  <a:cubicBezTo>
                    <a:pt x="231" y="1"/>
                    <a:pt x="123" y="50"/>
                    <a:pt x="64" y="148"/>
                  </a:cubicBezTo>
                  <a:cubicBezTo>
                    <a:pt x="1" y="306"/>
                    <a:pt x="32" y="558"/>
                    <a:pt x="190" y="621"/>
                  </a:cubicBezTo>
                  <a:lnTo>
                    <a:pt x="789" y="999"/>
                  </a:lnTo>
                  <a:cubicBezTo>
                    <a:pt x="838" y="1019"/>
                    <a:pt x="895" y="1029"/>
                    <a:pt x="951" y="1029"/>
                  </a:cubicBezTo>
                  <a:cubicBezTo>
                    <a:pt x="1073" y="1029"/>
                    <a:pt x="1197" y="981"/>
                    <a:pt x="1261" y="873"/>
                  </a:cubicBezTo>
                  <a:cubicBezTo>
                    <a:pt x="1356" y="716"/>
                    <a:pt x="1293" y="526"/>
                    <a:pt x="1135" y="400"/>
                  </a:cubicBezTo>
                  <a:lnTo>
                    <a:pt x="537" y="54"/>
                  </a:lnTo>
                  <a:cubicBezTo>
                    <a:pt x="477" y="18"/>
                    <a:pt x="410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673;p69">
              <a:extLst>
                <a:ext uri="{FF2B5EF4-FFF2-40B4-BE49-F238E27FC236}">
                  <a16:creationId xmlns:a16="http://schemas.microsoft.com/office/drawing/2014/main" id="{DFAE615B-A61D-44AF-92E0-E3BD8BD97C9A}"/>
                </a:ext>
              </a:extLst>
            </p:cNvPr>
            <p:cNvSpPr/>
            <p:nvPr/>
          </p:nvSpPr>
          <p:spPr>
            <a:xfrm>
              <a:off x="-45983600" y="2702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98" y="0"/>
                  </a:moveTo>
                  <a:cubicBezTo>
                    <a:pt x="269" y="0"/>
                    <a:pt x="138" y="49"/>
                    <a:pt x="95" y="157"/>
                  </a:cubicBezTo>
                  <a:cubicBezTo>
                    <a:pt x="0" y="314"/>
                    <a:pt x="32" y="535"/>
                    <a:pt x="189" y="629"/>
                  </a:cubicBezTo>
                  <a:lnTo>
                    <a:pt x="788" y="976"/>
                  </a:lnTo>
                  <a:cubicBezTo>
                    <a:pt x="839" y="1006"/>
                    <a:pt x="899" y="1020"/>
                    <a:pt x="959" y="1020"/>
                  </a:cubicBezTo>
                  <a:cubicBezTo>
                    <a:pt x="1088" y="1020"/>
                    <a:pt x="1218" y="957"/>
                    <a:pt x="1261" y="850"/>
                  </a:cubicBezTo>
                  <a:cubicBezTo>
                    <a:pt x="1387" y="692"/>
                    <a:pt x="1292" y="503"/>
                    <a:pt x="1135" y="377"/>
                  </a:cubicBezTo>
                  <a:lnTo>
                    <a:pt x="567" y="31"/>
                  </a:lnTo>
                  <a:cubicBezTo>
                    <a:pt x="518" y="11"/>
                    <a:pt x="45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0674;p69">
            <a:extLst>
              <a:ext uri="{FF2B5EF4-FFF2-40B4-BE49-F238E27FC236}">
                <a16:creationId xmlns:a16="http://schemas.microsoft.com/office/drawing/2014/main" id="{E4E9154B-80B7-4990-9222-F9361916E94A}"/>
              </a:ext>
            </a:extLst>
          </p:cNvPr>
          <p:cNvSpPr/>
          <p:nvPr/>
        </p:nvSpPr>
        <p:spPr>
          <a:xfrm>
            <a:off x="3986479" y="3841352"/>
            <a:ext cx="314961" cy="358199"/>
          </a:xfrm>
          <a:custGeom>
            <a:avLst/>
            <a:gdLst/>
            <a:ahLst/>
            <a:cxnLst/>
            <a:rect l="l" t="t" r="r" b="b"/>
            <a:pathLst>
              <a:path w="10555" h="12004" extrusionOk="0">
                <a:moveTo>
                  <a:pt x="5262" y="709"/>
                </a:moveTo>
                <a:lnTo>
                  <a:pt x="9420" y="2788"/>
                </a:lnTo>
                <a:lnTo>
                  <a:pt x="8066" y="3450"/>
                </a:lnTo>
                <a:lnTo>
                  <a:pt x="5451" y="2127"/>
                </a:lnTo>
                <a:cubicBezTo>
                  <a:pt x="5403" y="2111"/>
                  <a:pt x="5348" y="2103"/>
                  <a:pt x="5293" y="2103"/>
                </a:cubicBezTo>
                <a:cubicBezTo>
                  <a:pt x="5238" y="2103"/>
                  <a:pt x="5183" y="2111"/>
                  <a:pt x="5136" y="2127"/>
                </a:cubicBezTo>
                <a:lnTo>
                  <a:pt x="2489" y="3450"/>
                </a:lnTo>
                <a:lnTo>
                  <a:pt x="1197" y="2788"/>
                </a:lnTo>
                <a:lnTo>
                  <a:pt x="5262" y="709"/>
                </a:lnTo>
                <a:close/>
                <a:moveTo>
                  <a:pt x="4915" y="3040"/>
                </a:moveTo>
                <a:lnTo>
                  <a:pt x="4915" y="6222"/>
                </a:lnTo>
                <a:lnTo>
                  <a:pt x="2804" y="7294"/>
                </a:lnTo>
                <a:lnTo>
                  <a:pt x="2804" y="4080"/>
                </a:lnTo>
                <a:lnTo>
                  <a:pt x="4915" y="3040"/>
                </a:lnTo>
                <a:close/>
                <a:moveTo>
                  <a:pt x="5640" y="3040"/>
                </a:moveTo>
                <a:lnTo>
                  <a:pt x="7750" y="4080"/>
                </a:lnTo>
                <a:lnTo>
                  <a:pt x="7750" y="7294"/>
                </a:lnTo>
                <a:lnTo>
                  <a:pt x="5640" y="6222"/>
                </a:lnTo>
                <a:lnTo>
                  <a:pt x="5640" y="3040"/>
                </a:lnTo>
                <a:close/>
                <a:moveTo>
                  <a:pt x="5262" y="6758"/>
                </a:moveTo>
                <a:lnTo>
                  <a:pt x="7278" y="7798"/>
                </a:lnTo>
                <a:lnTo>
                  <a:pt x="5262" y="8806"/>
                </a:lnTo>
                <a:lnTo>
                  <a:pt x="3277" y="7798"/>
                </a:lnTo>
                <a:lnTo>
                  <a:pt x="5262" y="6758"/>
                </a:lnTo>
                <a:close/>
                <a:moveTo>
                  <a:pt x="725" y="3372"/>
                </a:moveTo>
                <a:lnTo>
                  <a:pt x="2111" y="4080"/>
                </a:lnTo>
                <a:lnTo>
                  <a:pt x="2111" y="7829"/>
                </a:lnTo>
                <a:cubicBezTo>
                  <a:pt x="2111" y="7955"/>
                  <a:pt x="2206" y="8081"/>
                  <a:pt x="2332" y="8113"/>
                </a:cubicBezTo>
                <a:lnTo>
                  <a:pt x="4915" y="9404"/>
                </a:lnTo>
                <a:lnTo>
                  <a:pt x="4915" y="10980"/>
                </a:lnTo>
                <a:lnTo>
                  <a:pt x="725" y="8869"/>
                </a:lnTo>
                <a:lnTo>
                  <a:pt x="725" y="3372"/>
                </a:lnTo>
                <a:close/>
                <a:moveTo>
                  <a:pt x="9861" y="3387"/>
                </a:moveTo>
                <a:lnTo>
                  <a:pt x="9861" y="8932"/>
                </a:lnTo>
                <a:lnTo>
                  <a:pt x="5640" y="11011"/>
                </a:lnTo>
                <a:lnTo>
                  <a:pt x="5640" y="9436"/>
                </a:lnTo>
                <a:lnTo>
                  <a:pt x="8223" y="8144"/>
                </a:lnTo>
                <a:cubicBezTo>
                  <a:pt x="8349" y="8113"/>
                  <a:pt x="8412" y="7987"/>
                  <a:pt x="8412" y="7829"/>
                </a:cubicBezTo>
                <a:lnTo>
                  <a:pt x="8412" y="4080"/>
                </a:lnTo>
                <a:lnTo>
                  <a:pt x="9861" y="3387"/>
                </a:lnTo>
                <a:close/>
                <a:moveTo>
                  <a:pt x="5262" y="0"/>
                </a:moveTo>
                <a:cubicBezTo>
                  <a:pt x="5206" y="0"/>
                  <a:pt x="5151" y="16"/>
                  <a:pt x="5104" y="47"/>
                </a:cubicBezTo>
                <a:lnTo>
                  <a:pt x="284" y="2473"/>
                </a:lnTo>
                <a:cubicBezTo>
                  <a:pt x="63" y="2536"/>
                  <a:pt x="0" y="2662"/>
                  <a:pt x="0" y="2820"/>
                </a:cubicBezTo>
                <a:lnTo>
                  <a:pt x="0" y="9152"/>
                </a:lnTo>
                <a:cubicBezTo>
                  <a:pt x="0" y="9278"/>
                  <a:pt x="63" y="9404"/>
                  <a:pt x="189" y="9499"/>
                </a:cubicBezTo>
                <a:lnTo>
                  <a:pt x="5104" y="11956"/>
                </a:lnTo>
                <a:cubicBezTo>
                  <a:pt x="5151" y="11988"/>
                  <a:pt x="5206" y="12003"/>
                  <a:pt x="5262" y="12003"/>
                </a:cubicBezTo>
                <a:cubicBezTo>
                  <a:pt x="5317" y="12003"/>
                  <a:pt x="5372" y="11988"/>
                  <a:pt x="5419" y="11956"/>
                </a:cubicBezTo>
                <a:lnTo>
                  <a:pt x="10365" y="9499"/>
                </a:lnTo>
                <a:cubicBezTo>
                  <a:pt x="10460" y="9404"/>
                  <a:pt x="10554" y="9278"/>
                  <a:pt x="10554" y="9152"/>
                </a:cubicBezTo>
                <a:lnTo>
                  <a:pt x="10554" y="2788"/>
                </a:lnTo>
                <a:cubicBezTo>
                  <a:pt x="10554" y="2662"/>
                  <a:pt x="10460" y="2568"/>
                  <a:pt x="10365" y="2505"/>
                </a:cubicBezTo>
                <a:lnTo>
                  <a:pt x="5419" y="47"/>
                </a:lnTo>
                <a:cubicBezTo>
                  <a:pt x="5372" y="16"/>
                  <a:pt x="5317" y="0"/>
                  <a:pt x="526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675;p69">
            <a:extLst>
              <a:ext uri="{FF2B5EF4-FFF2-40B4-BE49-F238E27FC236}">
                <a16:creationId xmlns:a16="http://schemas.microsoft.com/office/drawing/2014/main" id="{C18225F8-8750-4714-9062-CF14349BA326}"/>
              </a:ext>
            </a:extLst>
          </p:cNvPr>
          <p:cNvSpPr/>
          <p:nvPr/>
        </p:nvSpPr>
        <p:spPr>
          <a:xfrm>
            <a:off x="2183447" y="1541799"/>
            <a:ext cx="360079" cy="336595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676;p69">
            <a:extLst>
              <a:ext uri="{FF2B5EF4-FFF2-40B4-BE49-F238E27FC236}">
                <a16:creationId xmlns:a16="http://schemas.microsoft.com/office/drawing/2014/main" id="{4B68FDF5-2A64-423B-9726-B1A1669AE324}"/>
              </a:ext>
            </a:extLst>
          </p:cNvPr>
          <p:cNvSpPr/>
          <p:nvPr/>
        </p:nvSpPr>
        <p:spPr>
          <a:xfrm>
            <a:off x="2345143" y="1972337"/>
            <a:ext cx="20709" cy="62097"/>
          </a:xfrm>
          <a:custGeom>
            <a:avLst/>
            <a:gdLst/>
            <a:ahLst/>
            <a:cxnLst/>
            <a:rect l="l" t="t" r="r" b="b"/>
            <a:pathLst>
              <a:path w="694" h="2081" extrusionOk="0">
                <a:moveTo>
                  <a:pt x="347" y="1"/>
                </a:moveTo>
                <a:cubicBezTo>
                  <a:pt x="158" y="1"/>
                  <a:pt x="1" y="158"/>
                  <a:pt x="1" y="348"/>
                </a:cubicBezTo>
                <a:lnTo>
                  <a:pt x="1" y="1765"/>
                </a:lnTo>
                <a:cubicBezTo>
                  <a:pt x="1" y="1923"/>
                  <a:pt x="158" y="2080"/>
                  <a:pt x="347" y="2080"/>
                </a:cubicBezTo>
                <a:cubicBezTo>
                  <a:pt x="536" y="2080"/>
                  <a:pt x="694" y="1923"/>
                  <a:pt x="694" y="1734"/>
                </a:cubicBezTo>
                <a:lnTo>
                  <a:pt x="694" y="348"/>
                </a:lnTo>
                <a:cubicBezTo>
                  <a:pt x="694" y="158"/>
                  <a:pt x="536" y="1"/>
                  <a:pt x="347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677;p69">
            <a:extLst>
              <a:ext uri="{FF2B5EF4-FFF2-40B4-BE49-F238E27FC236}">
                <a16:creationId xmlns:a16="http://schemas.microsoft.com/office/drawing/2014/main" id="{82C9139E-A4D4-4B93-8476-E8A2C342751E}"/>
              </a:ext>
            </a:extLst>
          </p:cNvPr>
          <p:cNvSpPr/>
          <p:nvPr/>
        </p:nvSpPr>
        <p:spPr>
          <a:xfrm>
            <a:off x="2265235" y="1998803"/>
            <a:ext cx="55502" cy="39389"/>
          </a:xfrm>
          <a:custGeom>
            <a:avLst/>
            <a:gdLst/>
            <a:ahLst/>
            <a:cxnLst/>
            <a:rect l="l" t="t" r="r" b="b"/>
            <a:pathLst>
              <a:path w="1860" h="1320" extrusionOk="0">
                <a:moveTo>
                  <a:pt x="465" y="1"/>
                </a:moveTo>
                <a:cubicBezTo>
                  <a:pt x="344" y="1"/>
                  <a:pt x="222" y="78"/>
                  <a:pt x="158" y="185"/>
                </a:cubicBezTo>
                <a:cubicBezTo>
                  <a:pt x="1" y="311"/>
                  <a:pt x="64" y="563"/>
                  <a:pt x="253" y="658"/>
                </a:cubicBezTo>
                <a:lnTo>
                  <a:pt x="1229" y="1288"/>
                </a:lnTo>
                <a:cubicBezTo>
                  <a:pt x="1261" y="1319"/>
                  <a:pt x="1355" y="1319"/>
                  <a:pt x="1418" y="1319"/>
                </a:cubicBezTo>
                <a:cubicBezTo>
                  <a:pt x="1544" y="1319"/>
                  <a:pt x="1671" y="1288"/>
                  <a:pt x="1734" y="1162"/>
                </a:cubicBezTo>
                <a:cubicBezTo>
                  <a:pt x="1860" y="1004"/>
                  <a:pt x="1765" y="752"/>
                  <a:pt x="1607" y="689"/>
                </a:cubicBezTo>
                <a:lnTo>
                  <a:pt x="631" y="59"/>
                </a:lnTo>
                <a:cubicBezTo>
                  <a:pt x="580" y="18"/>
                  <a:pt x="523" y="1"/>
                  <a:pt x="46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678;p69">
            <a:extLst>
              <a:ext uri="{FF2B5EF4-FFF2-40B4-BE49-F238E27FC236}">
                <a16:creationId xmlns:a16="http://schemas.microsoft.com/office/drawing/2014/main" id="{E3E5CF1F-8E2D-4491-8023-5EF8C9CCC379}"/>
              </a:ext>
            </a:extLst>
          </p:cNvPr>
          <p:cNvSpPr/>
          <p:nvPr/>
        </p:nvSpPr>
        <p:spPr>
          <a:xfrm>
            <a:off x="2393093" y="2000594"/>
            <a:ext cx="51743" cy="38523"/>
          </a:xfrm>
          <a:custGeom>
            <a:avLst/>
            <a:gdLst/>
            <a:ahLst/>
            <a:cxnLst/>
            <a:rect l="l" t="t" r="r" b="b"/>
            <a:pathLst>
              <a:path w="1734" h="1291" extrusionOk="0">
                <a:moveTo>
                  <a:pt x="1354" y="0"/>
                </a:moveTo>
                <a:cubicBezTo>
                  <a:pt x="1301" y="0"/>
                  <a:pt x="1247" y="11"/>
                  <a:pt x="1198" y="31"/>
                </a:cubicBezTo>
                <a:lnTo>
                  <a:pt x="221" y="661"/>
                </a:lnTo>
                <a:cubicBezTo>
                  <a:pt x="63" y="787"/>
                  <a:pt x="0" y="976"/>
                  <a:pt x="95" y="1133"/>
                </a:cubicBezTo>
                <a:cubicBezTo>
                  <a:pt x="126" y="1228"/>
                  <a:pt x="252" y="1291"/>
                  <a:pt x="347" y="1291"/>
                </a:cubicBezTo>
                <a:cubicBezTo>
                  <a:pt x="441" y="1291"/>
                  <a:pt x="473" y="1291"/>
                  <a:pt x="568" y="1259"/>
                </a:cubicBezTo>
                <a:lnTo>
                  <a:pt x="1544" y="629"/>
                </a:lnTo>
                <a:cubicBezTo>
                  <a:pt x="1702" y="503"/>
                  <a:pt x="1733" y="314"/>
                  <a:pt x="1670" y="157"/>
                </a:cubicBezTo>
                <a:cubicBezTo>
                  <a:pt x="1584" y="49"/>
                  <a:pt x="1469" y="0"/>
                  <a:pt x="135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0679;p69">
            <a:extLst>
              <a:ext uri="{FF2B5EF4-FFF2-40B4-BE49-F238E27FC236}">
                <a16:creationId xmlns:a16="http://schemas.microsoft.com/office/drawing/2014/main" id="{70FF8866-8A1D-40FC-BA19-0FD5CEE66EF4}"/>
              </a:ext>
            </a:extLst>
          </p:cNvPr>
          <p:cNvGrpSpPr/>
          <p:nvPr/>
        </p:nvGrpSpPr>
        <p:grpSpPr>
          <a:xfrm>
            <a:off x="2203197" y="2434019"/>
            <a:ext cx="314961" cy="361034"/>
            <a:chOff x="-49398750" y="2684600"/>
            <a:chExt cx="263875" cy="302475"/>
          </a:xfrm>
          <a:solidFill>
            <a:srgbClr val="000400"/>
          </a:solidFill>
        </p:grpSpPr>
        <p:sp>
          <p:nvSpPr>
            <p:cNvPr id="119" name="Google Shape;10680;p69">
              <a:extLst>
                <a:ext uri="{FF2B5EF4-FFF2-40B4-BE49-F238E27FC236}">
                  <a16:creationId xmlns:a16="http://schemas.microsoft.com/office/drawing/2014/main" id="{2E18CA3C-5DFB-4E65-96D8-50FE00C1F010}"/>
                </a:ext>
              </a:extLst>
            </p:cNvPr>
            <p:cNvSpPr/>
            <p:nvPr/>
          </p:nvSpPr>
          <p:spPr>
            <a:xfrm>
              <a:off x="-49294775" y="2684600"/>
              <a:ext cx="73275" cy="299325"/>
            </a:xfrm>
            <a:custGeom>
              <a:avLst/>
              <a:gdLst/>
              <a:ahLst/>
              <a:cxnLst/>
              <a:rect l="l" t="t" r="r" b="b"/>
              <a:pathLst>
                <a:path w="2931" h="11973" extrusionOk="0">
                  <a:moveTo>
                    <a:pt x="1481" y="1387"/>
                  </a:moveTo>
                  <a:lnTo>
                    <a:pt x="2017" y="2836"/>
                  </a:lnTo>
                  <a:lnTo>
                    <a:pt x="914" y="2836"/>
                  </a:lnTo>
                  <a:lnTo>
                    <a:pt x="1481" y="1387"/>
                  </a:lnTo>
                  <a:close/>
                  <a:moveTo>
                    <a:pt x="2174" y="3529"/>
                  </a:moveTo>
                  <a:lnTo>
                    <a:pt x="2174" y="9893"/>
                  </a:lnTo>
                  <a:lnTo>
                    <a:pt x="757" y="9893"/>
                  </a:lnTo>
                  <a:lnTo>
                    <a:pt x="757" y="3529"/>
                  </a:lnTo>
                  <a:close/>
                  <a:moveTo>
                    <a:pt x="2174" y="10586"/>
                  </a:moveTo>
                  <a:lnTo>
                    <a:pt x="2174" y="10964"/>
                  </a:lnTo>
                  <a:cubicBezTo>
                    <a:pt x="2143" y="11153"/>
                    <a:pt x="1985" y="11311"/>
                    <a:pt x="1828" y="11311"/>
                  </a:cubicBezTo>
                  <a:lnTo>
                    <a:pt x="1103" y="11311"/>
                  </a:lnTo>
                  <a:cubicBezTo>
                    <a:pt x="914" y="11311"/>
                    <a:pt x="757" y="11153"/>
                    <a:pt x="757" y="10964"/>
                  </a:cubicBezTo>
                  <a:lnTo>
                    <a:pt x="757" y="10586"/>
                  </a:lnTo>
                  <a:close/>
                  <a:moveTo>
                    <a:pt x="1450" y="1"/>
                  </a:moveTo>
                  <a:cubicBezTo>
                    <a:pt x="1355" y="1"/>
                    <a:pt x="1198" y="95"/>
                    <a:pt x="1135" y="253"/>
                  </a:cubicBezTo>
                  <a:cubicBezTo>
                    <a:pt x="1" y="3246"/>
                    <a:pt x="95" y="3088"/>
                    <a:pt x="95" y="3151"/>
                  </a:cubicBezTo>
                  <a:lnTo>
                    <a:pt x="95" y="10933"/>
                  </a:lnTo>
                  <a:cubicBezTo>
                    <a:pt x="95" y="11500"/>
                    <a:pt x="568" y="11973"/>
                    <a:pt x="1135" y="11973"/>
                  </a:cubicBezTo>
                  <a:lnTo>
                    <a:pt x="1859" y="11973"/>
                  </a:lnTo>
                  <a:cubicBezTo>
                    <a:pt x="2458" y="11973"/>
                    <a:pt x="2931" y="11500"/>
                    <a:pt x="2931" y="10933"/>
                  </a:cubicBezTo>
                  <a:lnTo>
                    <a:pt x="2931" y="3120"/>
                  </a:lnTo>
                  <a:cubicBezTo>
                    <a:pt x="2836" y="3088"/>
                    <a:pt x="2931" y="3277"/>
                    <a:pt x="1765" y="253"/>
                  </a:cubicBezTo>
                  <a:cubicBezTo>
                    <a:pt x="1733" y="127"/>
                    <a:pt x="1576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681;p69">
              <a:extLst>
                <a:ext uri="{FF2B5EF4-FFF2-40B4-BE49-F238E27FC236}">
                  <a16:creationId xmlns:a16="http://schemas.microsoft.com/office/drawing/2014/main" id="{CCC40E88-13D8-4EEA-8A7F-538714D530EE}"/>
                </a:ext>
              </a:extLst>
            </p:cNvPr>
            <p:cNvSpPr/>
            <p:nvPr/>
          </p:nvSpPr>
          <p:spPr>
            <a:xfrm>
              <a:off x="-49398750" y="2684600"/>
              <a:ext cx="87450" cy="300900"/>
            </a:xfrm>
            <a:custGeom>
              <a:avLst/>
              <a:gdLst/>
              <a:ahLst/>
              <a:cxnLst/>
              <a:rect l="l" t="t" r="r" b="b"/>
              <a:pathLst>
                <a:path w="3498" h="12036" extrusionOk="0">
                  <a:moveTo>
                    <a:pt x="2773" y="662"/>
                  </a:moveTo>
                  <a:lnTo>
                    <a:pt x="2773" y="11311"/>
                  </a:lnTo>
                  <a:lnTo>
                    <a:pt x="662" y="11311"/>
                  </a:lnTo>
                  <a:lnTo>
                    <a:pt x="662" y="10586"/>
                  </a:lnTo>
                  <a:lnTo>
                    <a:pt x="1734" y="10586"/>
                  </a:lnTo>
                  <a:cubicBezTo>
                    <a:pt x="1923" y="10586"/>
                    <a:pt x="2080" y="10429"/>
                    <a:pt x="2080" y="10240"/>
                  </a:cubicBezTo>
                  <a:cubicBezTo>
                    <a:pt x="2080" y="10051"/>
                    <a:pt x="1923" y="9893"/>
                    <a:pt x="1734" y="9893"/>
                  </a:cubicBezTo>
                  <a:lnTo>
                    <a:pt x="662" y="9893"/>
                  </a:lnTo>
                  <a:lnTo>
                    <a:pt x="662" y="9169"/>
                  </a:lnTo>
                  <a:lnTo>
                    <a:pt x="1009" y="9169"/>
                  </a:lnTo>
                  <a:cubicBezTo>
                    <a:pt x="1198" y="9169"/>
                    <a:pt x="1356" y="9011"/>
                    <a:pt x="1356" y="8822"/>
                  </a:cubicBezTo>
                  <a:cubicBezTo>
                    <a:pt x="1356" y="8633"/>
                    <a:pt x="1198" y="8475"/>
                    <a:pt x="1009" y="8475"/>
                  </a:cubicBezTo>
                  <a:lnTo>
                    <a:pt x="662" y="8475"/>
                  </a:lnTo>
                  <a:lnTo>
                    <a:pt x="662" y="7751"/>
                  </a:lnTo>
                  <a:lnTo>
                    <a:pt x="1734" y="7751"/>
                  </a:lnTo>
                  <a:cubicBezTo>
                    <a:pt x="1923" y="7751"/>
                    <a:pt x="2080" y="7593"/>
                    <a:pt x="2080" y="7404"/>
                  </a:cubicBezTo>
                  <a:cubicBezTo>
                    <a:pt x="2080" y="7215"/>
                    <a:pt x="1923" y="7058"/>
                    <a:pt x="1734" y="7058"/>
                  </a:cubicBezTo>
                  <a:lnTo>
                    <a:pt x="662" y="7058"/>
                  </a:lnTo>
                  <a:lnTo>
                    <a:pt x="662" y="6333"/>
                  </a:lnTo>
                  <a:lnTo>
                    <a:pt x="1009" y="6333"/>
                  </a:lnTo>
                  <a:cubicBezTo>
                    <a:pt x="1198" y="6333"/>
                    <a:pt x="1356" y="6176"/>
                    <a:pt x="1356" y="5987"/>
                  </a:cubicBezTo>
                  <a:cubicBezTo>
                    <a:pt x="1356" y="5798"/>
                    <a:pt x="1198" y="5640"/>
                    <a:pt x="1009" y="5640"/>
                  </a:cubicBezTo>
                  <a:lnTo>
                    <a:pt x="662" y="5640"/>
                  </a:lnTo>
                  <a:lnTo>
                    <a:pt x="662" y="4947"/>
                  </a:lnTo>
                  <a:lnTo>
                    <a:pt x="1734" y="4947"/>
                  </a:lnTo>
                  <a:cubicBezTo>
                    <a:pt x="1923" y="4947"/>
                    <a:pt x="2080" y="4789"/>
                    <a:pt x="2080" y="4569"/>
                  </a:cubicBezTo>
                  <a:cubicBezTo>
                    <a:pt x="2080" y="4380"/>
                    <a:pt x="1923" y="4222"/>
                    <a:pt x="1734" y="4222"/>
                  </a:cubicBezTo>
                  <a:lnTo>
                    <a:pt x="662" y="4222"/>
                  </a:lnTo>
                  <a:lnTo>
                    <a:pt x="662" y="3498"/>
                  </a:lnTo>
                  <a:lnTo>
                    <a:pt x="1009" y="3498"/>
                  </a:lnTo>
                  <a:cubicBezTo>
                    <a:pt x="1198" y="3498"/>
                    <a:pt x="1356" y="3340"/>
                    <a:pt x="1356" y="3151"/>
                  </a:cubicBezTo>
                  <a:cubicBezTo>
                    <a:pt x="1356" y="2962"/>
                    <a:pt x="1198" y="2805"/>
                    <a:pt x="1009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734" y="2080"/>
                  </a:lnTo>
                  <a:cubicBezTo>
                    <a:pt x="1923" y="2080"/>
                    <a:pt x="2080" y="1922"/>
                    <a:pt x="2080" y="1733"/>
                  </a:cubicBezTo>
                  <a:cubicBezTo>
                    <a:pt x="2080" y="1544"/>
                    <a:pt x="1923" y="1387"/>
                    <a:pt x="1734" y="1387"/>
                  </a:cubicBezTo>
                  <a:lnTo>
                    <a:pt x="662" y="1387"/>
                  </a:lnTo>
                  <a:lnTo>
                    <a:pt x="662" y="662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1657"/>
                  </a:lnTo>
                  <a:cubicBezTo>
                    <a:pt x="1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8" y="11878"/>
                    <a:pt x="3498" y="11657"/>
                  </a:cubicBez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682;p69">
              <a:extLst>
                <a:ext uri="{FF2B5EF4-FFF2-40B4-BE49-F238E27FC236}">
                  <a16:creationId xmlns:a16="http://schemas.microsoft.com/office/drawing/2014/main" id="{34F9DA20-9D64-47AD-BD64-A5C4AF71F37B}"/>
                </a:ext>
              </a:extLst>
            </p:cNvPr>
            <p:cNvSpPr/>
            <p:nvPr/>
          </p:nvSpPr>
          <p:spPr>
            <a:xfrm>
              <a:off x="-49207350" y="2686175"/>
              <a:ext cx="72475" cy="300900"/>
            </a:xfrm>
            <a:custGeom>
              <a:avLst/>
              <a:gdLst/>
              <a:ahLst/>
              <a:cxnLst/>
              <a:rect l="l" t="t" r="r" b="b"/>
              <a:pathLst>
                <a:path w="2899" h="12036" extrusionOk="0">
                  <a:moveTo>
                    <a:pt x="1859" y="694"/>
                  </a:moveTo>
                  <a:lnTo>
                    <a:pt x="1859" y="694"/>
                  </a:lnTo>
                  <a:cubicBezTo>
                    <a:pt x="1828" y="820"/>
                    <a:pt x="1796" y="946"/>
                    <a:pt x="1796" y="1040"/>
                  </a:cubicBezTo>
                  <a:cubicBezTo>
                    <a:pt x="1733" y="1418"/>
                    <a:pt x="1828" y="1765"/>
                    <a:pt x="2111" y="2112"/>
                  </a:cubicBezTo>
                  <a:cubicBezTo>
                    <a:pt x="2143" y="2143"/>
                    <a:pt x="2174" y="2238"/>
                    <a:pt x="2143" y="2301"/>
                  </a:cubicBezTo>
                  <a:cubicBezTo>
                    <a:pt x="2017" y="2584"/>
                    <a:pt x="1796" y="2773"/>
                    <a:pt x="1481" y="2773"/>
                  </a:cubicBezTo>
                  <a:cubicBezTo>
                    <a:pt x="1072" y="2773"/>
                    <a:pt x="757" y="2458"/>
                    <a:pt x="757" y="2080"/>
                  </a:cubicBezTo>
                  <a:cubicBezTo>
                    <a:pt x="757" y="1670"/>
                    <a:pt x="914" y="1324"/>
                    <a:pt x="1166" y="1103"/>
                  </a:cubicBezTo>
                  <a:cubicBezTo>
                    <a:pt x="1387" y="851"/>
                    <a:pt x="1576" y="788"/>
                    <a:pt x="1859" y="694"/>
                  </a:cubicBezTo>
                  <a:close/>
                  <a:moveTo>
                    <a:pt x="1450" y="3466"/>
                  </a:moveTo>
                  <a:cubicBezTo>
                    <a:pt x="1513" y="3529"/>
                    <a:pt x="1702" y="3781"/>
                    <a:pt x="1859" y="4600"/>
                  </a:cubicBezTo>
                  <a:cubicBezTo>
                    <a:pt x="1954" y="4726"/>
                    <a:pt x="1954" y="4789"/>
                    <a:pt x="1954" y="4884"/>
                  </a:cubicBezTo>
                  <a:lnTo>
                    <a:pt x="946" y="4884"/>
                  </a:lnTo>
                  <a:cubicBezTo>
                    <a:pt x="946" y="4789"/>
                    <a:pt x="1009" y="4726"/>
                    <a:pt x="1009" y="4600"/>
                  </a:cubicBezTo>
                  <a:cubicBezTo>
                    <a:pt x="1198" y="3781"/>
                    <a:pt x="1355" y="3529"/>
                    <a:pt x="1450" y="3466"/>
                  </a:cubicBezTo>
                  <a:close/>
                  <a:moveTo>
                    <a:pt x="2111" y="5546"/>
                  </a:moveTo>
                  <a:cubicBezTo>
                    <a:pt x="2174" y="6081"/>
                    <a:pt x="2237" y="6680"/>
                    <a:pt x="2237" y="7310"/>
                  </a:cubicBezTo>
                  <a:cubicBezTo>
                    <a:pt x="2174" y="9389"/>
                    <a:pt x="1796" y="10901"/>
                    <a:pt x="1481" y="11216"/>
                  </a:cubicBezTo>
                  <a:cubicBezTo>
                    <a:pt x="1387" y="11122"/>
                    <a:pt x="1198" y="10901"/>
                    <a:pt x="1040" y="10082"/>
                  </a:cubicBezTo>
                  <a:cubicBezTo>
                    <a:pt x="883" y="9326"/>
                    <a:pt x="757" y="8349"/>
                    <a:pt x="757" y="7310"/>
                  </a:cubicBezTo>
                  <a:cubicBezTo>
                    <a:pt x="757" y="6680"/>
                    <a:pt x="788" y="6081"/>
                    <a:pt x="883" y="5546"/>
                  </a:cubicBezTo>
                  <a:close/>
                  <a:moveTo>
                    <a:pt x="2489" y="1"/>
                  </a:moveTo>
                  <a:cubicBezTo>
                    <a:pt x="1796" y="1"/>
                    <a:pt x="1229" y="32"/>
                    <a:pt x="662" y="631"/>
                  </a:cubicBezTo>
                  <a:cubicBezTo>
                    <a:pt x="253" y="1009"/>
                    <a:pt x="1" y="1576"/>
                    <a:pt x="1" y="2112"/>
                  </a:cubicBezTo>
                  <a:cubicBezTo>
                    <a:pt x="1" y="2616"/>
                    <a:pt x="284" y="3088"/>
                    <a:pt x="725" y="3340"/>
                  </a:cubicBezTo>
                  <a:cubicBezTo>
                    <a:pt x="190" y="4285"/>
                    <a:pt x="1" y="6302"/>
                    <a:pt x="1" y="7436"/>
                  </a:cubicBezTo>
                  <a:cubicBezTo>
                    <a:pt x="1" y="8539"/>
                    <a:pt x="127" y="10555"/>
                    <a:pt x="725" y="11531"/>
                  </a:cubicBezTo>
                  <a:cubicBezTo>
                    <a:pt x="914" y="11878"/>
                    <a:pt x="1166" y="12036"/>
                    <a:pt x="1450" y="12036"/>
                  </a:cubicBezTo>
                  <a:cubicBezTo>
                    <a:pt x="1702" y="12036"/>
                    <a:pt x="1954" y="11878"/>
                    <a:pt x="2143" y="11531"/>
                  </a:cubicBezTo>
                  <a:cubicBezTo>
                    <a:pt x="2710" y="10586"/>
                    <a:pt x="2868" y="8570"/>
                    <a:pt x="2868" y="7436"/>
                  </a:cubicBezTo>
                  <a:cubicBezTo>
                    <a:pt x="2836" y="6239"/>
                    <a:pt x="2742" y="4254"/>
                    <a:pt x="2174" y="3309"/>
                  </a:cubicBezTo>
                  <a:cubicBezTo>
                    <a:pt x="2458" y="3151"/>
                    <a:pt x="2710" y="2868"/>
                    <a:pt x="2773" y="2553"/>
                  </a:cubicBezTo>
                  <a:cubicBezTo>
                    <a:pt x="2899" y="2238"/>
                    <a:pt x="2805" y="1923"/>
                    <a:pt x="2616" y="1670"/>
                  </a:cubicBezTo>
                  <a:cubicBezTo>
                    <a:pt x="2426" y="1450"/>
                    <a:pt x="2300" y="1135"/>
                    <a:pt x="2773" y="536"/>
                  </a:cubicBezTo>
                  <a:cubicBezTo>
                    <a:pt x="2836" y="410"/>
                    <a:pt x="2899" y="316"/>
                    <a:pt x="2805" y="190"/>
                  </a:cubicBezTo>
                  <a:cubicBezTo>
                    <a:pt x="2773" y="64"/>
                    <a:pt x="261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0683;p69">
            <a:extLst>
              <a:ext uri="{FF2B5EF4-FFF2-40B4-BE49-F238E27FC236}">
                <a16:creationId xmlns:a16="http://schemas.microsoft.com/office/drawing/2014/main" id="{72DBFB90-52B3-47A7-8ED5-117526E537E5}"/>
              </a:ext>
            </a:extLst>
          </p:cNvPr>
          <p:cNvGrpSpPr/>
          <p:nvPr/>
        </p:nvGrpSpPr>
        <p:grpSpPr>
          <a:xfrm>
            <a:off x="873121" y="2928284"/>
            <a:ext cx="314006" cy="359154"/>
            <a:chOff x="-47509225" y="1974175"/>
            <a:chExt cx="263075" cy="300900"/>
          </a:xfrm>
          <a:solidFill>
            <a:srgbClr val="000400"/>
          </a:solidFill>
        </p:grpSpPr>
        <p:sp>
          <p:nvSpPr>
            <p:cNvPr id="123" name="Google Shape;10684;p69">
              <a:extLst>
                <a:ext uri="{FF2B5EF4-FFF2-40B4-BE49-F238E27FC236}">
                  <a16:creationId xmlns:a16="http://schemas.microsoft.com/office/drawing/2014/main" id="{EB63D238-2BC6-4360-AC7E-BE6E42C9D862}"/>
                </a:ext>
              </a:extLst>
            </p:cNvPr>
            <p:cNvSpPr/>
            <p:nvPr/>
          </p:nvSpPr>
          <p:spPr>
            <a:xfrm>
              <a:off x="-47439925" y="2026950"/>
              <a:ext cx="124475" cy="124450"/>
            </a:xfrm>
            <a:custGeom>
              <a:avLst/>
              <a:gdLst/>
              <a:ahLst/>
              <a:cxnLst/>
              <a:rect l="l" t="t" r="r" b="b"/>
              <a:pathLst>
                <a:path w="4979" h="4978" extrusionOk="0">
                  <a:moveTo>
                    <a:pt x="1828" y="725"/>
                  </a:moveTo>
                  <a:cubicBezTo>
                    <a:pt x="2301" y="725"/>
                    <a:pt x="2679" y="1008"/>
                    <a:pt x="2805" y="1418"/>
                  </a:cubicBezTo>
                  <a:lnTo>
                    <a:pt x="1828" y="1418"/>
                  </a:lnTo>
                  <a:cubicBezTo>
                    <a:pt x="1607" y="1418"/>
                    <a:pt x="1450" y="1575"/>
                    <a:pt x="1450" y="1796"/>
                  </a:cubicBezTo>
                  <a:lnTo>
                    <a:pt x="1450" y="2773"/>
                  </a:lnTo>
                  <a:cubicBezTo>
                    <a:pt x="1040" y="2615"/>
                    <a:pt x="757" y="2206"/>
                    <a:pt x="757" y="1796"/>
                  </a:cubicBezTo>
                  <a:cubicBezTo>
                    <a:pt x="757" y="1197"/>
                    <a:pt x="1229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54" y="2111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8"/>
                    <a:pt x="3372" y="2804"/>
                    <a:pt x="3529" y="2111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cubicBezTo>
                    <a:pt x="1" y="2647"/>
                    <a:pt x="599" y="3340"/>
                    <a:pt x="1418" y="3529"/>
                  </a:cubicBezTo>
                  <a:lnTo>
                    <a:pt x="1418" y="4631"/>
                  </a:lnTo>
                  <a:cubicBezTo>
                    <a:pt x="1418" y="4820"/>
                    <a:pt x="1576" y="4978"/>
                    <a:pt x="1765" y="4978"/>
                  </a:cubicBezTo>
                  <a:lnTo>
                    <a:pt x="4569" y="4978"/>
                  </a:lnTo>
                  <a:cubicBezTo>
                    <a:pt x="4789" y="4978"/>
                    <a:pt x="4916" y="4820"/>
                    <a:pt x="4916" y="4631"/>
                  </a:cubicBezTo>
                  <a:lnTo>
                    <a:pt x="4916" y="1827"/>
                  </a:lnTo>
                  <a:cubicBezTo>
                    <a:pt x="4979" y="1575"/>
                    <a:pt x="4821" y="1418"/>
                    <a:pt x="4600" y="1418"/>
                  </a:cubicBezTo>
                  <a:lnTo>
                    <a:pt x="3498" y="1418"/>
                  </a:lnTo>
                  <a:cubicBezTo>
                    <a:pt x="3340" y="630"/>
                    <a:pt x="2647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685;p69">
              <a:extLst>
                <a:ext uri="{FF2B5EF4-FFF2-40B4-BE49-F238E27FC236}">
                  <a16:creationId xmlns:a16="http://schemas.microsoft.com/office/drawing/2014/main" id="{C980EBD8-643F-4364-AFF1-1BC31B30BA8B}"/>
                </a:ext>
              </a:extLst>
            </p:cNvPr>
            <p:cNvSpPr/>
            <p:nvPr/>
          </p:nvSpPr>
          <p:spPr>
            <a:xfrm>
              <a:off x="-47439125" y="2184475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78" y="0"/>
                  </a:moveTo>
                  <a:cubicBezTo>
                    <a:pt x="158" y="0"/>
                    <a:pt x="32" y="158"/>
                    <a:pt x="32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158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686;p69">
              <a:extLst>
                <a:ext uri="{FF2B5EF4-FFF2-40B4-BE49-F238E27FC236}">
                  <a16:creationId xmlns:a16="http://schemas.microsoft.com/office/drawing/2014/main" id="{44491135-355F-49F0-ACE5-A41E25FD64B1}"/>
                </a:ext>
              </a:extLst>
            </p:cNvPr>
            <p:cNvSpPr/>
            <p:nvPr/>
          </p:nvSpPr>
          <p:spPr>
            <a:xfrm>
              <a:off x="-47438350" y="2219900"/>
              <a:ext cx="122900" cy="18150"/>
            </a:xfrm>
            <a:custGeom>
              <a:avLst/>
              <a:gdLst/>
              <a:ahLst/>
              <a:cxnLst/>
              <a:rect l="l" t="t" r="r" b="b"/>
              <a:pathLst>
                <a:path w="4916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4537" y="725"/>
                  </a:lnTo>
                  <a:cubicBezTo>
                    <a:pt x="4758" y="725"/>
                    <a:pt x="4916" y="568"/>
                    <a:pt x="4916" y="379"/>
                  </a:cubicBezTo>
                  <a:cubicBezTo>
                    <a:pt x="4916" y="158"/>
                    <a:pt x="4758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687;p69">
              <a:extLst>
                <a:ext uri="{FF2B5EF4-FFF2-40B4-BE49-F238E27FC236}">
                  <a16:creationId xmlns:a16="http://schemas.microsoft.com/office/drawing/2014/main" id="{0D7EA821-2C13-4FA7-9FC8-61045FF3515B}"/>
                </a:ext>
              </a:extLst>
            </p:cNvPr>
            <p:cNvSpPr/>
            <p:nvPr/>
          </p:nvSpPr>
          <p:spPr>
            <a:xfrm>
              <a:off x="-47333600" y="21860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26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688;p69">
              <a:extLst>
                <a:ext uri="{FF2B5EF4-FFF2-40B4-BE49-F238E27FC236}">
                  <a16:creationId xmlns:a16="http://schemas.microsoft.com/office/drawing/2014/main" id="{299E341D-8BBF-4806-8F97-0ACF77AD1088}"/>
                </a:ext>
              </a:extLst>
            </p:cNvPr>
            <p:cNvSpPr/>
            <p:nvPr/>
          </p:nvSpPr>
          <p:spPr>
            <a:xfrm>
              <a:off x="-47509225" y="1974175"/>
              <a:ext cx="263075" cy="300900"/>
            </a:xfrm>
            <a:custGeom>
              <a:avLst/>
              <a:gdLst/>
              <a:ahLst/>
              <a:cxnLst/>
              <a:rect l="l" t="t" r="r" b="b"/>
              <a:pathLst>
                <a:path w="10523" h="12036" extrusionOk="0">
                  <a:moveTo>
                    <a:pt x="9483" y="2111"/>
                  </a:moveTo>
                  <a:cubicBezTo>
                    <a:pt x="9672" y="2111"/>
                    <a:pt x="9830" y="2269"/>
                    <a:pt x="9830" y="2489"/>
                  </a:cubicBezTo>
                  <a:lnTo>
                    <a:pt x="9830" y="3529"/>
                  </a:lnTo>
                  <a:lnTo>
                    <a:pt x="9105" y="3529"/>
                  </a:lnTo>
                  <a:lnTo>
                    <a:pt x="9105" y="2111"/>
                  </a:lnTo>
                  <a:close/>
                  <a:moveTo>
                    <a:pt x="9830" y="4222"/>
                  </a:moveTo>
                  <a:lnTo>
                    <a:pt x="9830" y="5640"/>
                  </a:lnTo>
                  <a:lnTo>
                    <a:pt x="9105" y="5640"/>
                  </a:lnTo>
                  <a:lnTo>
                    <a:pt x="9105" y="4222"/>
                  </a:lnTo>
                  <a:close/>
                  <a:moveTo>
                    <a:pt x="9861" y="6333"/>
                  </a:moveTo>
                  <a:lnTo>
                    <a:pt x="9861" y="7751"/>
                  </a:lnTo>
                  <a:lnTo>
                    <a:pt x="9168" y="7751"/>
                  </a:lnTo>
                  <a:lnTo>
                    <a:pt x="9168" y="6333"/>
                  </a:lnTo>
                  <a:close/>
                  <a:moveTo>
                    <a:pt x="9830" y="8412"/>
                  </a:moveTo>
                  <a:lnTo>
                    <a:pt x="9830" y="9483"/>
                  </a:lnTo>
                  <a:cubicBezTo>
                    <a:pt x="9830" y="9672"/>
                    <a:pt x="9672" y="9830"/>
                    <a:pt x="9483" y="9830"/>
                  </a:cubicBezTo>
                  <a:lnTo>
                    <a:pt x="9137" y="9830"/>
                  </a:lnTo>
                  <a:lnTo>
                    <a:pt x="9137" y="8412"/>
                  </a:lnTo>
                  <a:close/>
                  <a:moveTo>
                    <a:pt x="8444" y="630"/>
                  </a:moveTo>
                  <a:lnTo>
                    <a:pt x="8444" y="11248"/>
                  </a:lnTo>
                  <a:lnTo>
                    <a:pt x="1450" y="11248"/>
                  </a:lnTo>
                  <a:lnTo>
                    <a:pt x="1450" y="10554"/>
                  </a:lnTo>
                  <a:lnTo>
                    <a:pt x="1796" y="10554"/>
                  </a:lnTo>
                  <a:cubicBezTo>
                    <a:pt x="1985" y="10554"/>
                    <a:pt x="2143" y="10397"/>
                    <a:pt x="2143" y="10176"/>
                  </a:cubicBezTo>
                  <a:cubicBezTo>
                    <a:pt x="2143" y="9987"/>
                    <a:pt x="1985" y="9830"/>
                    <a:pt x="1796" y="9830"/>
                  </a:cubicBezTo>
                  <a:lnTo>
                    <a:pt x="1450" y="9830"/>
                  </a:lnTo>
                  <a:lnTo>
                    <a:pt x="1450" y="8412"/>
                  </a:lnTo>
                  <a:lnTo>
                    <a:pt x="1796" y="8412"/>
                  </a:lnTo>
                  <a:cubicBezTo>
                    <a:pt x="1985" y="8412"/>
                    <a:pt x="2143" y="8255"/>
                    <a:pt x="2143" y="8066"/>
                  </a:cubicBezTo>
                  <a:cubicBezTo>
                    <a:pt x="2143" y="7877"/>
                    <a:pt x="1985" y="7719"/>
                    <a:pt x="1796" y="7719"/>
                  </a:cubicBezTo>
                  <a:lnTo>
                    <a:pt x="1450" y="7719"/>
                  </a:lnTo>
                  <a:lnTo>
                    <a:pt x="1450" y="6301"/>
                  </a:lnTo>
                  <a:lnTo>
                    <a:pt x="1796" y="6301"/>
                  </a:lnTo>
                  <a:cubicBezTo>
                    <a:pt x="1985" y="6301"/>
                    <a:pt x="2143" y="6144"/>
                    <a:pt x="2143" y="5923"/>
                  </a:cubicBezTo>
                  <a:cubicBezTo>
                    <a:pt x="2143" y="5734"/>
                    <a:pt x="1985" y="5577"/>
                    <a:pt x="1796" y="5577"/>
                  </a:cubicBezTo>
                  <a:lnTo>
                    <a:pt x="1450" y="5577"/>
                  </a:lnTo>
                  <a:lnTo>
                    <a:pt x="1450" y="4159"/>
                  </a:lnTo>
                  <a:lnTo>
                    <a:pt x="1796" y="4159"/>
                  </a:lnTo>
                  <a:cubicBezTo>
                    <a:pt x="1985" y="4159"/>
                    <a:pt x="2143" y="4001"/>
                    <a:pt x="2143" y="3812"/>
                  </a:cubicBezTo>
                  <a:cubicBezTo>
                    <a:pt x="2143" y="3623"/>
                    <a:pt x="1985" y="3466"/>
                    <a:pt x="1796" y="3466"/>
                  </a:cubicBezTo>
                  <a:lnTo>
                    <a:pt x="1450" y="3466"/>
                  </a:lnTo>
                  <a:lnTo>
                    <a:pt x="1450" y="2048"/>
                  </a:lnTo>
                  <a:lnTo>
                    <a:pt x="1796" y="2048"/>
                  </a:lnTo>
                  <a:cubicBezTo>
                    <a:pt x="1985" y="2048"/>
                    <a:pt x="2143" y="1891"/>
                    <a:pt x="2143" y="1670"/>
                  </a:cubicBezTo>
                  <a:cubicBezTo>
                    <a:pt x="2143" y="1481"/>
                    <a:pt x="1985" y="1324"/>
                    <a:pt x="1796" y="1324"/>
                  </a:cubicBezTo>
                  <a:lnTo>
                    <a:pt x="1450" y="1324"/>
                  </a:lnTo>
                  <a:lnTo>
                    <a:pt x="1450" y="630"/>
                  </a:lnTo>
                  <a:close/>
                  <a:moveTo>
                    <a:pt x="1040" y="0"/>
                  </a:moveTo>
                  <a:cubicBezTo>
                    <a:pt x="851" y="0"/>
                    <a:pt x="693" y="158"/>
                    <a:pt x="693" y="347"/>
                  </a:cubicBezTo>
                  <a:lnTo>
                    <a:pt x="693" y="1418"/>
                  </a:lnTo>
                  <a:lnTo>
                    <a:pt x="347" y="1418"/>
                  </a:lnTo>
                  <a:cubicBezTo>
                    <a:pt x="158" y="1418"/>
                    <a:pt x="0" y="1576"/>
                    <a:pt x="0" y="1765"/>
                  </a:cubicBezTo>
                  <a:cubicBezTo>
                    <a:pt x="0" y="1954"/>
                    <a:pt x="158" y="2111"/>
                    <a:pt x="347" y="2111"/>
                  </a:cubicBezTo>
                  <a:lnTo>
                    <a:pt x="693" y="2111"/>
                  </a:lnTo>
                  <a:lnTo>
                    <a:pt x="693" y="3529"/>
                  </a:lnTo>
                  <a:lnTo>
                    <a:pt x="347" y="3529"/>
                  </a:lnTo>
                  <a:cubicBezTo>
                    <a:pt x="158" y="3529"/>
                    <a:pt x="0" y="3686"/>
                    <a:pt x="0" y="3907"/>
                  </a:cubicBezTo>
                  <a:cubicBezTo>
                    <a:pt x="0" y="4096"/>
                    <a:pt x="158" y="4254"/>
                    <a:pt x="347" y="4254"/>
                  </a:cubicBezTo>
                  <a:lnTo>
                    <a:pt x="693" y="4254"/>
                  </a:lnTo>
                  <a:lnTo>
                    <a:pt x="693" y="5671"/>
                  </a:lnTo>
                  <a:lnTo>
                    <a:pt x="347" y="5671"/>
                  </a:lnTo>
                  <a:cubicBezTo>
                    <a:pt x="158" y="5671"/>
                    <a:pt x="0" y="5829"/>
                    <a:pt x="0" y="6018"/>
                  </a:cubicBezTo>
                  <a:cubicBezTo>
                    <a:pt x="0" y="6207"/>
                    <a:pt x="158" y="6364"/>
                    <a:pt x="347" y="6364"/>
                  </a:cubicBezTo>
                  <a:lnTo>
                    <a:pt x="693" y="6364"/>
                  </a:lnTo>
                  <a:lnTo>
                    <a:pt x="693" y="7782"/>
                  </a:lnTo>
                  <a:lnTo>
                    <a:pt x="347" y="7782"/>
                  </a:lnTo>
                  <a:cubicBezTo>
                    <a:pt x="158" y="7782"/>
                    <a:pt x="0" y="7940"/>
                    <a:pt x="0" y="8160"/>
                  </a:cubicBezTo>
                  <a:cubicBezTo>
                    <a:pt x="0" y="8349"/>
                    <a:pt x="158" y="8507"/>
                    <a:pt x="347" y="8507"/>
                  </a:cubicBezTo>
                  <a:lnTo>
                    <a:pt x="693" y="8507"/>
                  </a:lnTo>
                  <a:lnTo>
                    <a:pt x="693" y="9924"/>
                  </a:lnTo>
                  <a:lnTo>
                    <a:pt x="347" y="9924"/>
                  </a:lnTo>
                  <a:cubicBezTo>
                    <a:pt x="158" y="9924"/>
                    <a:pt x="0" y="10082"/>
                    <a:pt x="0" y="10271"/>
                  </a:cubicBezTo>
                  <a:cubicBezTo>
                    <a:pt x="0" y="10460"/>
                    <a:pt x="158" y="10617"/>
                    <a:pt x="347" y="10617"/>
                  </a:cubicBezTo>
                  <a:lnTo>
                    <a:pt x="693" y="10617"/>
                  </a:lnTo>
                  <a:lnTo>
                    <a:pt x="693" y="11689"/>
                  </a:lnTo>
                  <a:cubicBezTo>
                    <a:pt x="693" y="11878"/>
                    <a:pt x="851" y="12035"/>
                    <a:pt x="1040" y="12035"/>
                  </a:cubicBezTo>
                  <a:lnTo>
                    <a:pt x="8759" y="12035"/>
                  </a:lnTo>
                  <a:cubicBezTo>
                    <a:pt x="8979" y="12035"/>
                    <a:pt x="9137" y="11878"/>
                    <a:pt x="9137" y="11689"/>
                  </a:cubicBezTo>
                  <a:lnTo>
                    <a:pt x="9137" y="10617"/>
                  </a:lnTo>
                  <a:lnTo>
                    <a:pt x="9483" y="10617"/>
                  </a:lnTo>
                  <a:cubicBezTo>
                    <a:pt x="10050" y="10617"/>
                    <a:pt x="10523" y="10145"/>
                    <a:pt x="10523" y="9578"/>
                  </a:cubicBezTo>
                  <a:lnTo>
                    <a:pt x="10523" y="2552"/>
                  </a:lnTo>
                  <a:cubicBezTo>
                    <a:pt x="10523" y="1891"/>
                    <a:pt x="10050" y="1418"/>
                    <a:pt x="9483" y="1418"/>
                  </a:cubicBezTo>
                  <a:lnTo>
                    <a:pt x="9137" y="1418"/>
                  </a:lnTo>
                  <a:lnTo>
                    <a:pt x="9137" y="347"/>
                  </a:lnTo>
                  <a:cubicBezTo>
                    <a:pt x="9137" y="158"/>
                    <a:pt x="8979" y="0"/>
                    <a:pt x="87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0689;p69">
            <a:extLst>
              <a:ext uri="{FF2B5EF4-FFF2-40B4-BE49-F238E27FC236}">
                <a16:creationId xmlns:a16="http://schemas.microsoft.com/office/drawing/2014/main" id="{2EE64856-1DE0-499B-B6D7-5C93281EF792}"/>
              </a:ext>
            </a:extLst>
          </p:cNvPr>
          <p:cNvGrpSpPr/>
          <p:nvPr/>
        </p:nvGrpSpPr>
        <p:grpSpPr>
          <a:xfrm>
            <a:off x="849622" y="3374818"/>
            <a:ext cx="361004" cy="357961"/>
            <a:chOff x="-47529700" y="2342000"/>
            <a:chExt cx="302450" cy="299900"/>
          </a:xfrm>
          <a:solidFill>
            <a:srgbClr val="000400"/>
          </a:solidFill>
        </p:grpSpPr>
        <p:sp>
          <p:nvSpPr>
            <p:cNvPr id="129" name="Google Shape;10690;p69">
              <a:extLst>
                <a:ext uri="{FF2B5EF4-FFF2-40B4-BE49-F238E27FC236}">
                  <a16:creationId xmlns:a16="http://schemas.microsoft.com/office/drawing/2014/main" id="{B1151237-6795-465B-A0C9-A1E54E557DF5}"/>
                </a:ext>
              </a:extLst>
            </p:cNvPr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691;p69">
              <a:extLst>
                <a:ext uri="{FF2B5EF4-FFF2-40B4-BE49-F238E27FC236}">
                  <a16:creationId xmlns:a16="http://schemas.microsoft.com/office/drawing/2014/main" id="{134AD2BB-0791-4726-A714-92B6B066BFAB}"/>
                </a:ext>
              </a:extLst>
            </p:cNvPr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0692;p69">
            <a:extLst>
              <a:ext uri="{FF2B5EF4-FFF2-40B4-BE49-F238E27FC236}">
                <a16:creationId xmlns:a16="http://schemas.microsoft.com/office/drawing/2014/main" id="{31F49C14-52E8-4245-B0F4-1C286180FEF5}"/>
              </a:ext>
            </a:extLst>
          </p:cNvPr>
          <p:cNvGrpSpPr/>
          <p:nvPr/>
        </p:nvGrpSpPr>
        <p:grpSpPr>
          <a:xfrm>
            <a:off x="851025" y="3873967"/>
            <a:ext cx="358199" cy="272648"/>
            <a:chOff x="-47527350" y="2747625"/>
            <a:chExt cx="300100" cy="228425"/>
          </a:xfrm>
          <a:solidFill>
            <a:srgbClr val="000400"/>
          </a:solidFill>
        </p:grpSpPr>
        <p:sp>
          <p:nvSpPr>
            <p:cNvPr id="132" name="Google Shape;10693;p69">
              <a:extLst>
                <a:ext uri="{FF2B5EF4-FFF2-40B4-BE49-F238E27FC236}">
                  <a16:creationId xmlns:a16="http://schemas.microsoft.com/office/drawing/2014/main" id="{65A91487-1028-444B-960C-55426E4C533B}"/>
                </a:ext>
              </a:extLst>
            </p:cNvPr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694;p69">
              <a:extLst>
                <a:ext uri="{FF2B5EF4-FFF2-40B4-BE49-F238E27FC236}">
                  <a16:creationId xmlns:a16="http://schemas.microsoft.com/office/drawing/2014/main" id="{140C0944-0A13-4082-9BB6-13F29A9A342F}"/>
                </a:ext>
              </a:extLst>
            </p:cNvPr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695;p69">
              <a:extLst>
                <a:ext uri="{FF2B5EF4-FFF2-40B4-BE49-F238E27FC236}">
                  <a16:creationId xmlns:a16="http://schemas.microsoft.com/office/drawing/2014/main" id="{B8C05DEC-A97F-4ED7-867D-D9A00D892173}"/>
                </a:ext>
              </a:extLst>
            </p:cNvPr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696;p69">
              <a:extLst>
                <a:ext uri="{FF2B5EF4-FFF2-40B4-BE49-F238E27FC236}">
                  <a16:creationId xmlns:a16="http://schemas.microsoft.com/office/drawing/2014/main" id="{28E82814-1127-4F89-9A55-DAE3442A3684}"/>
                </a:ext>
              </a:extLst>
            </p:cNvPr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697;p69">
              <a:extLst>
                <a:ext uri="{FF2B5EF4-FFF2-40B4-BE49-F238E27FC236}">
                  <a16:creationId xmlns:a16="http://schemas.microsoft.com/office/drawing/2014/main" id="{9E1FFCC8-FB53-4545-9908-0F0F04BFF643}"/>
                </a:ext>
              </a:extLst>
            </p:cNvPr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698;p69">
              <a:extLst>
                <a:ext uri="{FF2B5EF4-FFF2-40B4-BE49-F238E27FC236}">
                  <a16:creationId xmlns:a16="http://schemas.microsoft.com/office/drawing/2014/main" id="{6985D424-7E6E-4C1C-A1A4-1C2E05F4B238}"/>
                </a:ext>
              </a:extLst>
            </p:cNvPr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0699;p69">
            <a:extLst>
              <a:ext uri="{FF2B5EF4-FFF2-40B4-BE49-F238E27FC236}">
                <a16:creationId xmlns:a16="http://schemas.microsoft.com/office/drawing/2014/main" id="{438CE332-90DC-4AFC-9D51-27ECF0EF569D}"/>
              </a:ext>
            </a:extLst>
          </p:cNvPr>
          <p:cNvSpPr/>
          <p:nvPr/>
        </p:nvSpPr>
        <p:spPr>
          <a:xfrm>
            <a:off x="3077474" y="2915682"/>
            <a:ext cx="356319" cy="360795"/>
          </a:xfrm>
          <a:custGeom>
            <a:avLst/>
            <a:gdLst/>
            <a:ahLst/>
            <a:cxnLst/>
            <a:rect l="l" t="t" r="r" b="b"/>
            <a:pathLst>
              <a:path w="11941" h="12091" extrusionOk="0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0700;p69">
            <a:extLst>
              <a:ext uri="{FF2B5EF4-FFF2-40B4-BE49-F238E27FC236}">
                <a16:creationId xmlns:a16="http://schemas.microsoft.com/office/drawing/2014/main" id="{320957DF-765D-4BCE-970C-DFF56C20640C}"/>
              </a:ext>
            </a:extLst>
          </p:cNvPr>
          <p:cNvGrpSpPr/>
          <p:nvPr/>
        </p:nvGrpSpPr>
        <p:grpSpPr>
          <a:xfrm>
            <a:off x="3073924" y="3387022"/>
            <a:ext cx="358229" cy="314961"/>
            <a:chOff x="-45664625" y="2352225"/>
            <a:chExt cx="300125" cy="263875"/>
          </a:xfrm>
          <a:solidFill>
            <a:srgbClr val="000400"/>
          </a:solidFill>
        </p:grpSpPr>
        <p:sp>
          <p:nvSpPr>
            <p:cNvPr id="140" name="Google Shape;10701;p69">
              <a:extLst>
                <a:ext uri="{FF2B5EF4-FFF2-40B4-BE49-F238E27FC236}">
                  <a16:creationId xmlns:a16="http://schemas.microsoft.com/office/drawing/2014/main" id="{2E024312-28E3-4A3A-89B9-95F34F8478F4}"/>
                </a:ext>
              </a:extLst>
            </p:cNvPr>
            <p:cNvSpPr/>
            <p:nvPr/>
          </p:nvSpPr>
          <p:spPr>
            <a:xfrm>
              <a:off x="-45664625" y="2352225"/>
              <a:ext cx="300125" cy="263875"/>
            </a:xfrm>
            <a:custGeom>
              <a:avLst/>
              <a:gdLst/>
              <a:ahLst/>
              <a:cxnLst/>
              <a:rect l="l" t="t" r="r" b="b"/>
              <a:pathLst>
                <a:path w="12005" h="10555" extrusionOk="0">
                  <a:moveTo>
                    <a:pt x="10965" y="694"/>
                  </a:moveTo>
                  <a:cubicBezTo>
                    <a:pt x="11154" y="694"/>
                    <a:pt x="11311" y="851"/>
                    <a:pt x="11311" y="1072"/>
                  </a:cubicBezTo>
                  <a:lnTo>
                    <a:pt x="11311" y="2836"/>
                  </a:lnTo>
                  <a:lnTo>
                    <a:pt x="726" y="2836"/>
                  </a:lnTo>
                  <a:lnTo>
                    <a:pt x="726" y="1072"/>
                  </a:lnTo>
                  <a:cubicBezTo>
                    <a:pt x="694" y="851"/>
                    <a:pt x="852" y="694"/>
                    <a:pt x="1072" y="694"/>
                  </a:cubicBezTo>
                  <a:close/>
                  <a:moveTo>
                    <a:pt x="11311" y="3498"/>
                  </a:moveTo>
                  <a:lnTo>
                    <a:pt x="11311" y="9484"/>
                  </a:lnTo>
                  <a:cubicBezTo>
                    <a:pt x="11311" y="9673"/>
                    <a:pt x="11154" y="9830"/>
                    <a:pt x="10933" y="9830"/>
                  </a:cubicBezTo>
                  <a:lnTo>
                    <a:pt x="1072" y="9830"/>
                  </a:lnTo>
                  <a:cubicBezTo>
                    <a:pt x="852" y="9830"/>
                    <a:pt x="694" y="9673"/>
                    <a:pt x="694" y="9484"/>
                  </a:cubicBezTo>
                  <a:lnTo>
                    <a:pt x="694" y="3498"/>
                  </a:ln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33" y="10555"/>
                  </a:lnTo>
                  <a:cubicBezTo>
                    <a:pt x="11532" y="10555"/>
                    <a:pt x="12004" y="10082"/>
                    <a:pt x="12004" y="9484"/>
                  </a:cubicBezTo>
                  <a:lnTo>
                    <a:pt x="12004" y="1040"/>
                  </a:lnTo>
                  <a:cubicBezTo>
                    <a:pt x="11973" y="473"/>
                    <a:pt x="11500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702;p69">
              <a:extLst>
                <a:ext uri="{FF2B5EF4-FFF2-40B4-BE49-F238E27FC236}">
                  <a16:creationId xmlns:a16="http://schemas.microsoft.com/office/drawing/2014/main" id="{48C76283-2B89-4558-AC50-759DFCE27ECD}"/>
                </a:ext>
              </a:extLst>
            </p:cNvPr>
            <p:cNvSpPr/>
            <p:nvPr/>
          </p:nvSpPr>
          <p:spPr>
            <a:xfrm>
              <a:off x="-45612625" y="2475100"/>
              <a:ext cx="55150" cy="88225"/>
            </a:xfrm>
            <a:custGeom>
              <a:avLst/>
              <a:gdLst/>
              <a:ahLst/>
              <a:cxnLst/>
              <a:rect l="l" t="t" r="r" b="b"/>
              <a:pathLst>
                <a:path w="2206" h="3529" extrusionOk="0">
                  <a:moveTo>
                    <a:pt x="1808" y="0"/>
                  </a:moveTo>
                  <a:cubicBezTo>
                    <a:pt x="1717" y="0"/>
                    <a:pt x="1623" y="32"/>
                    <a:pt x="1544" y="95"/>
                  </a:cubicBezTo>
                  <a:lnTo>
                    <a:pt x="126" y="1513"/>
                  </a:lnTo>
                  <a:cubicBezTo>
                    <a:pt x="0" y="1607"/>
                    <a:pt x="0" y="1859"/>
                    <a:pt x="126" y="2017"/>
                  </a:cubicBezTo>
                  <a:lnTo>
                    <a:pt x="1544" y="3434"/>
                  </a:lnTo>
                  <a:cubicBezTo>
                    <a:pt x="1607" y="3497"/>
                    <a:pt x="1694" y="3529"/>
                    <a:pt x="1784" y="3529"/>
                  </a:cubicBezTo>
                  <a:cubicBezTo>
                    <a:pt x="1875" y="3529"/>
                    <a:pt x="1969" y="3497"/>
                    <a:pt x="2048" y="3434"/>
                  </a:cubicBezTo>
                  <a:cubicBezTo>
                    <a:pt x="2174" y="3308"/>
                    <a:pt x="2174" y="3088"/>
                    <a:pt x="2048" y="2930"/>
                  </a:cubicBezTo>
                  <a:lnTo>
                    <a:pt x="914" y="1765"/>
                  </a:lnTo>
                  <a:lnTo>
                    <a:pt x="2048" y="631"/>
                  </a:lnTo>
                  <a:cubicBezTo>
                    <a:pt x="2206" y="473"/>
                    <a:pt x="2206" y="252"/>
                    <a:pt x="2048" y="95"/>
                  </a:cubicBezTo>
                  <a:cubicBezTo>
                    <a:pt x="1985" y="32"/>
                    <a:pt x="1898" y="0"/>
                    <a:pt x="1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703;p69">
              <a:extLst>
                <a:ext uri="{FF2B5EF4-FFF2-40B4-BE49-F238E27FC236}">
                  <a16:creationId xmlns:a16="http://schemas.microsoft.com/office/drawing/2014/main" id="{72348058-FB1A-40C6-A51C-DF25E0A1619D}"/>
                </a:ext>
              </a:extLst>
            </p:cNvPr>
            <p:cNvSpPr/>
            <p:nvPr/>
          </p:nvSpPr>
          <p:spPr>
            <a:xfrm>
              <a:off x="-45471650" y="2475100"/>
              <a:ext cx="54375" cy="86850"/>
            </a:xfrm>
            <a:custGeom>
              <a:avLst/>
              <a:gdLst/>
              <a:ahLst/>
              <a:cxnLst/>
              <a:rect l="l" t="t" r="r" b="b"/>
              <a:pathLst>
                <a:path w="2175" h="3474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189"/>
                    <a:pt x="1" y="441"/>
                    <a:pt x="127" y="599"/>
                  </a:cubicBezTo>
                  <a:lnTo>
                    <a:pt x="1261" y="1733"/>
                  </a:lnTo>
                  <a:lnTo>
                    <a:pt x="127" y="2867"/>
                  </a:lnTo>
                  <a:cubicBezTo>
                    <a:pt x="1" y="2993"/>
                    <a:pt x="1" y="3245"/>
                    <a:pt x="127" y="3403"/>
                  </a:cubicBezTo>
                  <a:cubicBezTo>
                    <a:pt x="174" y="3450"/>
                    <a:pt x="261" y="3474"/>
                    <a:pt x="355" y="3474"/>
                  </a:cubicBezTo>
                  <a:cubicBezTo>
                    <a:pt x="450" y="3474"/>
                    <a:pt x="552" y="3450"/>
                    <a:pt x="631" y="3403"/>
                  </a:cubicBezTo>
                  <a:lnTo>
                    <a:pt x="2048" y="1985"/>
                  </a:lnTo>
                  <a:cubicBezTo>
                    <a:pt x="2174" y="1859"/>
                    <a:pt x="2174" y="1607"/>
                    <a:pt x="2048" y="1450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704;p69">
              <a:extLst>
                <a:ext uri="{FF2B5EF4-FFF2-40B4-BE49-F238E27FC236}">
                  <a16:creationId xmlns:a16="http://schemas.microsoft.com/office/drawing/2014/main" id="{BA3C6E8F-2B51-4877-9481-363FF95A4C69}"/>
                </a:ext>
              </a:extLst>
            </p:cNvPr>
            <p:cNvSpPr/>
            <p:nvPr/>
          </p:nvSpPr>
          <p:spPr>
            <a:xfrm>
              <a:off x="-45542525" y="2456975"/>
              <a:ext cx="55150" cy="123300"/>
            </a:xfrm>
            <a:custGeom>
              <a:avLst/>
              <a:gdLst/>
              <a:ahLst/>
              <a:cxnLst/>
              <a:rect l="l" t="t" r="r" b="b"/>
              <a:pathLst>
                <a:path w="2206" h="4932" extrusionOk="0">
                  <a:moveTo>
                    <a:pt x="1791" y="0"/>
                  </a:moveTo>
                  <a:cubicBezTo>
                    <a:pt x="1651" y="0"/>
                    <a:pt x="1529" y="108"/>
                    <a:pt x="1481" y="253"/>
                  </a:cubicBezTo>
                  <a:lnTo>
                    <a:pt x="63" y="4474"/>
                  </a:lnTo>
                  <a:cubicBezTo>
                    <a:pt x="0" y="4664"/>
                    <a:pt x="126" y="4853"/>
                    <a:pt x="315" y="4916"/>
                  </a:cubicBezTo>
                  <a:cubicBezTo>
                    <a:pt x="349" y="4927"/>
                    <a:pt x="382" y="4932"/>
                    <a:pt x="415" y="4932"/>
                  </a:cubicBezTo>
                  <a:cubicBezTo>
                    <a:pt x="567" y="4932"/>
                    <a:pt x="704" y="4819"/>
                    <a:pt x="756" y="4664"/>
                  </a:cubicBezTo>
                  <a:lnTo>
                    <a:pt x="2174" y="442"/>
                  </a:lnTo>
                  <a:cubicBezTo>
                    <a:pt x="2206" y="284"/>
                    <a:pt x="2111" y="95"/>
                    <a:pt x="1922" y="32"/>
                  </a:cubicBezTo>
                  <a:cubicBezTo>
                    <a:pt x="1878" y="10"/>
                    <a:pt x="1834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705;p69">
              <a:extLst>
                <a:ext uri="{FF2B5EF4-FFF2-40B4-BE49-F238E27FC236}">
                  <a16:creationId xmlns:a16="http://schemas.microsoft.com/office/drawing/2014/main" id="{7DCE7EC6-544B-4E22-A4EA-DA07E5348E64}"/>
                </a:ext>
              </a:extLst>
            </p:cNvPr>
            <p:cNvSpPr/>
            <p:nvPr/>
          </p:nvSpPr>
          <p:spPr>
            <a:xfrm>
              <a:off x="-45541750" y="23861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32" y="567"/>
                    <a:pt x="221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706;p69">
              <a:extLst>
                <a:ext uri="{FF2B5EF4-FFF2-40B4-BE49-F238E27FC236}">
                  <a16:creationId xmlns:a16="http://schemas.microsoft.com/office/drawing/2014/main" id="{00B1E00B-82D9-47CA-A612-F711833249A8}"/>
                </a:ext>
              </a:extLst>
            </p:cNvPr>
            <p:cNvSpPr/>
            <p:nvPr/>
          </p:nvSpPr>
          <p:spPr>
            <a:xfrm>
              <a:off x="-45488175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89"/>
                    <a:pt x="1260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707;p69">
              <a:extLst>
                <a:ext uri="{FF2B5EF4-FFF2-40B4-BE49-F238E27FC236}">
                  <a16:creationId xmlns:a16="http://schemas.microsoft.com/office/drawing/2014/main" id="{A3ABDEB2-3A29-4F6B-AC12-78E6E534AD30}"/>
                </a:ext>
              </a:extLst>
            </p:cNvPr>
            <p:cNvSpPr/>
            <p:nvPr/>
          </p:nvSpPr>
          <p:spPr>
            <a:xfrm>
              <a:off x="-45436200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32" y="567"/>
                    <a:pt x="189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0708;p69">
            <a:extLst>
              <a:ext uri="{FF2B5EF4-FFF2-40B4-BE49-F238E27FC236}">
                <a16:creationId xmlns:a16="http://schemas.microsoft.com/office/drawing/2014/main" id="{CFD1DB4B-A241-4F5A-AB83-EEA145FA31D5}"/>
              </a:ext>
            </a:extLst>
          </p:cNvPr>
          <p:cNvGrpSpPr/>
          <p:nvPr/>
        </p:nvGrpSpPr>
        <p:grpSpPr>
          <a:xfrm>
            <a:off x="3073103" y="3821001"/>
            <a:ext cx="359870" cy="357573"/>
            <a:chOff x="-45665400" y="2703250"/>
            <a:chExt cx="301500" cy="299575"/>
          </a:xfrm>
          <a:solidFill>
            <a:srgbClr val="000400"/>
          </a:solidFill>
        </p:grpSpPr>
        <p:sp>
          <p:nvSpPr>
            <p:cNvPr id="148" name="Google Shape;10709;p69">
              <a:extLst>
                <a:ext uri="{FF2B5EF4-FFF2-40B4-BE49-F238E27FC236}">
                  <a16:creationId xmlns:a16="http://schemas.microsoft.com/office/drawing/2014/main" id="{4D5E732D-7CA5-4E66-8CC9-390B347E0CF9}"/>
                </a:ext>
              </a:extLst>
            </p:cNvPr>
            <p:cNvSpPr/>
            <p:nvPr/>
          </p:nvSpPr>
          <p:spPr>
            <a:xfrm>
              <a:off x="-45664625" y="2703250"/>
              <a:ext cx="300725" cy="299575"/>
            </a:xfrm>
            <a:custGeom>
              <a:avLst/>
              <a:gdLst/>
              <a:ahLst/>
              <a:cxnLst/>
              <a:rect l="l" t="t" r="r" b="b"/>
              <a:pathLst>
                <a:path w="12029" h="11983" extrusionOk="0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710;p69">
              <a:extLst>
                <a:ext uri="{FF2B5EF4-FFF2-40B4-BE49-F238E27FC236}">
                  <a16:creationId xmlns:a16="http://schemas.microsoft.com/office/drawing/2014/main" id="{FFD6103A-667B-4F2C-B9D5-3642080A49CB}"/>
                </a:ext>
              </a:extLst>
            </p:cNvPr>
            <p:cNvSpPr/>
            <p:nvPr/>
          </p:nvSpPr>
          <p:spPr>
            <a:xfrm>
              <a:off x="-45663825" y="28791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711;p69">
              <a:extLst>
                <a:ext uri="{FF2B5EF4-FFF2-40B4-BE49-F238E27FC236}">
                  <a16:creationId xmlns:a16="http://schemas.microsoft.com/office/drawing/2014/main" id="{CD572B69-7B3F-408D-8B6A-54275C8CD4FE}"/>
                </a:ext>
              </a:extLst>
            </p:cNvPr>
            <p:cNvSpPr/>
            <p:nvPr/>
          </p:nvSpPr>
          <p:spPr>
            <a:xfrm>
              <a:off x="-45613425" y="29297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712;p69">
              <a:extLst>
                <a:ext uri="{FF2B5EF4-FFF2-40B4-BE49-F238E27FC236}">
                  <a16:creationId xmlns:a16="http://schemas.microsoft.com/office/drawing/2014/main" id="{F20AB41E-AC94-4B8F-BFD7-752F258EE012}"/>
                </a:ext>
              </a:extLst>
            </p:cNvPr>
            <p:cNvSpPr/>
            <p:nvPr/>
          </p:nvSpPr>
          <p:spPr>
            <a:xfrm>
              <a:off x="-45665400" y="2923050"/>
              <a:ext cx="81150" cy="79000"/>
            </a:xfrm>
            <a:custGeom>
              <a:avLst/>
              <a:gdLst/>
              <a:ahLst/>
              <a:cxnLst/>
              <a:rect l="l" t="t" r="r" b="b"/>
              <a:pathLst>
                <a:path w="3246" h="3160" extrusionOk="0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0713;p69">
            <a:extLst>
              <a:ext uri="{FF2B5EF4-FFF2-40B4-BE49-F238E27FC236}">
                <a16:creationId xmlns:a16="http://schemas.microsoft.com/office/drawing/2014/main" id="{8E812ADD-DD0E-4692-930E-0B3C29BB5878}"/>
              </a:ext>
            </a:extLst>
          </p:cNvPr>
          <p:cNvGrpSpPr/>
          <p:nvPr/>
        </p:nvGrpSpPr>
        <p:grpSpPr>
          <a:xfrm>
            <a:off x="2174760" y="4261937"/>
            <a:ext cx="359154" cy="360109"/>
            <a:chOff x="-44528075" y="1982825"/>
            <a:chExt cx="300900" cy="301700"/>
          </a:xfrm>
          <a:solidFill>
            <a:srgbClr val="000400"/>
          </a:solidFill>
        </p:grpSpPr>
        <p:sp>
          <p:nvSpPr>
            <p:cNvPr id="153" name="Google Shape;10714;p69">
              <a:extLst>
                <a:ext uri="{FF2B5EF4-FFF2-40B4-BE49-F238E27FC236}">
                  <a16:creationId xmlns:a16="http://schemas.microsoft.com/office/drawing/2014/main" id="{C7C07F88-B339-4754-B1C0-C40C015DF6A8}"/>
                </a:ext>
              </a:extLst>
            </p:cNvPr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715;p69">
              <a:extLst>
                <a:ext uri="{FF2B5EF4-FFF2-40B4-BE49-F238E27FC236}">
                  <a16:creationId xmlns:a16="http://schemas.microsoft.com/office/drawing/2014/main" id="{3D41A9CE-AE1F-4DF8-B244-D2B746ABEE4B}"/>
                </a:ext>
              </a:extLst>
            </p:cNvPr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716;p69">
              <a:extLst>
                <a:ext uri="{FF2B5EF4-FFF2-40B4-BE49-F238E27FC236}">
                  <a16:creationId xmlns:a16="http://schemas.microsoft.com/office/drawing/2014/main" id="{5E2AC06D-521D-4E93-8D44-CCA5D08B5D94}"/>
                </a:ext>
              </a:extLst>
            </p:cNvPr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717;p69">
              <a:extLst>
                <a:ext uri="{FF2B5EF4-FFF2-40B4-BE49-F238E27FC236}">
                  <a16:creationId xmlns:a16="http://schemas.microsoft.com/office/drawing/2014/main" id="{E282AEFD-0A4E-480E-825B-6C0434982693}"/>
                </a:ext>
              </a:extLst>
            </p:cNvPr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718;p69">
              <a:extLst>
                <a:ext uri="{FF2B5EF4-FFF2-40B4-BE49-F238E27FC236}">
                  <a16:creationId xmlns:a16="http://schemas.microsoft.com/office/drawing/2014/main" id="{F4D6E99D-67B0-4BBC-8A8C-A4EF4008F8AC}"/>
                </a:ext>
              </a:extLst>
            </p:cNvPr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719;p69">
              <a:extLst>
                <a:ext uri="{FF2B5EF4-FFF2-40B4-BE49-F238E27FC236}">
                  <a16:creationId xmlns:a16="http://schemas.microsoft.com/office/drawing/2014/main" id="{1D26A5A7-C08C-4DF8-A503-02EB42D47308}"/>
                </a:ext>
              </a:extLst>
            </p:cNvPr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720;p69">
              <a:extLst>
                <a:ext uri="{FF2B5EF4-FFF2-40B4-BE49-F238E27FC236}">
                  <a16:creationId xmlns:a16="http://schemas.microsoft.com/office/drawing/2014/main" id="{FE1D0A6C-9EF0-4532-90E5-C306DE01D24A}"/>
                </a:ext>
              </a:extLst>
            </p:cNvPr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0721;p69">
            <a:extLst>
              <a:ext uri="{FF2B5EF4-FFF2-40B4-BE49-F238E27FC236}">
                <a16:creationId xmlns:a16="http://schemas.microsoft.com/office/drawing/2014/main" id="{254703F9-08FF-4188-8210-636B6AAC8467}"/>
              </a:ext>
            </a:extLst>
          </p:cNvPr>
          <p:cNvSpPr/>
          <p:nvPr/>
        </p:nvSpPr>
        <p:spPr>
          <a:xfrm>
            <a:off x="2628711" y="1531475"/>
            <a:ext cx="358199" cy="358199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0722;p69">
            <a:extLst>
              <a:ext uri="{FF2B5EF4-FFF2-40B4-BE49-F238E27FC236}">
                <a16:creationId xmlns:a16="http://schemas.microsoft.com/office/drawing/2014/main" id="{05DA687F-1445-4F33-8F8C-36E3DA042640}"/>
              </a:ext>
            </a:extLst>
          </p:cNvPr>
          <p:cNvGrpSpPr/>
          <p:nvPr/>
        </p:nvGrpSpPr>
        <p:grpSpPr>
          <a:xfrm>
            <a:off x="2625923" y="1987485"/>
            <a:ext cx="358199" cy="358229"/>
            <a:chOff x="-49048250" y="2316775"/>
            <a:chExt cx="300100" cy="300125"/>
          </a:xfrm>
          <a:solidFill>
            <a:srgbClr val="000400"/>
          </a:solidFill>
        </p:grpSpPr>
        <p:sp>
          <p:nvSpPr>
            <p:cNvPr id="162" name="Google Shape;10723;p69">
              <a:extLst>
                <a:ext uri="{FF2B5EF4-FFF2-40B4-BE49-F238E27FC236}">
                  <a16:creationId xmlns:a16="http://schemas.microsoft.com/office/drawing/2014/main" id="{4571C6F9-3F06-4412-B72A-2EC39330E771}"/>
                </a:ext>
              </a:extLst>
            </p:cNvPr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724;p69">
              <a:extLst>
                <a:ext uri="{FF2B5EF4-FFF2-40B4-BE49-F238E27FC236}">
                  <a16:creationId xmlns:a16="http://schemas.microsoft.com/office/drawing/2014/main" id="{CBAD7548-EB23-4DEA-A84B-6C21C670C8A4}"/>
                </a:ext>
              </a:extLst>
            </p:cNvPr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725;p69">
              <a:extLst>
                <a:ext uri="{FF2B5EF4-FFF2-40B4-BE49-F238E27FC236}">
                  <a16:creationId xmlns:a16="http://schemas.microsoft.com/office/drawing/2014/main" id="{A14FC40D-051D-4959-9D78-E0AF1BD83A00}"/>
                </a:ext>
              </a:extLst>
            </p:cNvPr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726;p69">
              <a:extLst>
                <a:ext uri="{FF2B5EF4-FFF2-40B4-BE49-F238E27FC236}">
                  <a16:creationId xmlns:a16="http://schemas.microsoft.com/office/drawing/2014/main" id="{578D1070-5E52-42B7-89DF-A39E2E1FE913}"/>
                </a:ext>
              </a:extLst>
            </p:cNvPr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0727;p69">
            <a:extLst>
              <a:ext uri="{FF2B5EF4-FFF2-40B4-BE49-F238E27FC236}">
                <a16:creationId xmlns:a16="http://schemas.microsoft.com/office/drawing/2014/main" id="{ED9931F2-DB7E-4AA0-AE39-4F030199E38B}"/>
              </a:ext>
            </a:extLst>
          </p:cNvPr>
          <p:cNvSpPr/>
          <p:nvPr/>
        </p:nvSpPr>
        <p:spPr>
          <a:xfrm>
            <a:off x="2627309" y="2435125"/>
            <a:ext cx="361004" cy="357871"/>
          </a:xfrm>
          <a:custGeom>
            <a:avLst/>
            <a:gdLst/>
            <a:ahLst/>
            <a:cxnLst/>
            <a:rect l="l" t="t" r="r" b="b"/>
            <a:pathLst>
              <a:path w="12098" h="11993" extrusionOk="0">
                <a:moveTo>
                  <a:pt x="9042" y="4337"/>
                </a:moveTo>
                <a:lnTo>
                  <a:pt x="10208" y="4935"/>
                </a:lnTo>
                <a:lnTo>
                  <a:pt x="8695" y="4935"/>
                </a:lnTo>
                <a:lnTo>
                  <a:pt x="9042" y="4337"/>
                </a:lnTo>
                <a:close/>
                <a:moveTo>
                  <a:pt x="5167" y="1753"/>
                </a:moveTo>
                <a:lnTo>
                  <a:pt x="7593" y="5534"/>
                </a:lnTo>
                <a:lnTo>
                  <a:pt x="7026" y="6574"/>
                </a:lnTo>
                <a:lnTo>
                  <a:pt x="5356" y="4022"/>
                </a:lnTo>
                <a:lnTo>
                  <a:pt x="5167" y="1753"/>
                </a:lnTo>
                <a:close/>
                <a:moveTo>
                  <a:pt x="9105" y="5629"/>
                </a:moveTo>
                <a:lnTo>
                  <a:pt x="8664" y="9189"/>
                </a:lnTo>
                <a:lnTo>
                  <a:pt x="7435" y="7298"/>
                </a:lnTo>
                <a:cubicBezTo>
                  <a:pt x="7593" y="7015"/>
                  <a:pt x="8223" y="5849"/>
                  <a:pt x="8349" y="5629"/>
                </a:cubicBezTo>
                <a:close/>
                <a:moveTo>
                  <a:pt x="3088" y="1753"/>
                </a:moveTo>
                <a:lnTo>
                  <a:pt x="8034" y="9504"/>
                </a:lnTo>
                <a:lnTo>
                  <a:pt x="3623" y="7834"/>
                </a:lnTo>
                <a:lnTo>
                  <a:pt x="3088" y="1753"/>
                </a:lnTo>
                <a:close/>
                <a:moveTo>
                  <a:pt x="1355" y="9378"/>
                </a:moveTo>
                <a:lnTo>
                  <a:pt x="4096" y="10134"/>
                </a:lnTo>
                <a:lnTo>
                  <a:pt x="4757" y="11268"/>
                </a:lnTo>
                <a:lnTo>
                  <a:pt x="2773" y="11268"/>
                </a:lnTo>
                <a:lnTo>
                  <a:pt x="1355" y="9378"/>
                </a:lnTo>
                <a:close/>
                <a:moveTo>
                  <a:pt x="4064" y="8748"/>
                </a:moveTo>
                <a:lnTo>
                  <a:pt x="8380" y="10354"/>
                </a:lnTo>
                <a:lnTo>
                  <a:pt x="7971" y="11268"/>
                </a:lnTo>
                <a:lnTo>
                  <a:pt x="5545" y="11268"/>
                </a:lnTo>
                <a:cubicBezTo>
                  <a:pt x="5387" y="10984"/>
                  <a:pt x="4253" y="9063"/>
                  <a:pt x="4064" y="8748"/>
                </a:cubicBezTo>
                <a:close/>
                <a:moveTo>
                  <a:pt x="2485" y="1"/>
                </a:moveTo>
                <a:cubicBezTo>
                  <a:pt x="2453" y="1"/>
                  <a:pt x="2422" y="7"/>
                  <a:pt x="2394" y="21"/>
                </a:cubicBezTo>
                <a:cubicBezTo>
                  <a:pt x="2237" y="52"/>
                  <a:pt x="2174" y="210"/>
                  <a:pt x="2174" y="367"/>
                </a:cubicBezTo>
                <a:cubicBezTo>
                  <a:pt x="2930" y="8527"/>
                  <a:pt x="2836" y="8117"/>
                  <a:pt x="2930" y="8243"/>
                </a:cubicBezTo>
                <a:lnTo>
                  <a:pt x="3497" y="9252"/>
                </a:lnTo>
                <a:lnTo>
                  <a:pt x="473" y="8432"/>
                </a:lnTo>
                <a:cubicBezTo>
                  <a:pt x="437" y="8425"/>
                  <a:pt x="402" y="8422"/>
                  <a:pt x="368" y="8422"/>
                </a:cubicBezTo>
                <a:cubicBezTo>
                  <a:pt x="249" y="8422"/>
                  <a:pt x="143" y="8468"/>
                  <a:pt x="95" y="8590"/>
                </a:cubicBezTo>
                <a:cubicBezTo>
                  <a:pt x="0" y="8716"/>
                  <a:pt x="0" y="8874"/>
                  <a:pt x="95" y="9000"/>
                </a:cubicBezTo>
                <a:lnTo>
                  <a:pt x="2205" y="11835"/>
                </a:lnTo>
                <a:cubicBezTo>
                  <a:pt x="2300" y="11898"/>
                  <a:pt x="2363" y="11993"/>
                  <a:pt x="2489" y="11993"/>
                </a:cubicBezTo>
                <a:lnTo>
                  <a:pt x="8128" y="11993"/>
                </a:lnTo>
                <a:cubicBezTo>
                  <a:pt x="8223" y="11993"/>
                  <a:pt x="8380" y="11898"/>
                  <a:pt x="8443" y="11772"/>
                </a:cubicBezTo>
                <a:lnTo>
                  <a:pt x="9137" y="10354"/>
                </a:lnTo>
                <a:cubicBezTo>
                  <a:pt x="9137" y="10323"/>
                  <a:pt x="9168" y="10291"/>
                  <a:pt x="9168" y="10260"/>
                </a:cubicBezTo>
                <a:lnTo>
                  <a:pt x="9735" y="5629"/>
                </a:lnTo>
                <a:lnTo>
                  <a:pt x="11657" y="5629"/>
                </a:lnTo>
                <a:cubicBezTo>
                  <a:pt x="11814" y="5629"/>
                  <a:pt x="11972" y="5534"/>
                  <a:pt x="12003" y="5377"/>
                </a:cubicBezTo>
                <a:cubicBezTo>
                  <a:pt x="12098" y="5219"/>
                  <a:pt x="12003" y="4998"/>
                  <a:pt x="11846" y="4967"/>
                </a:cubicBezTo>
                <a:lnTo>
                  <a:pt x="9042" y="3549"/>
                </a:lnTo>
                <a:cubicBezTo>
                  <a:pt x="9001" y="3533"/>
                  <a:pt x="8954" y="3525"/>
                  <a:pt x="8906" y="3525"/>
                </a:cubicBezTo>
                <a:cubicBezTo>
                  <a:pt x="8767" y="3525"/>
                  <a:pt x="8616" y="3590"/>
                  <a:pt x="8569" y="3707"/>
                </a:cubicBezTo>
                <a:lnTo>
                  <a:pt x="7908" y="4841"/>
                </a:lnTo>
                <a:lnTo>
                  <a:pt x="4915" y="178"/>
                </a:lnTo>
                <a:cubicBezTo>
                  <a:pt x="4866" y="80"/>
                  <a:pt x="4740" y="1"/>
                  <a:pt x="4627" y="1"/>
                </a:cubicBezTo>
                <a:cubicBezTo>
                  <a:pt x="4595" y="1"/>
                  <a:pt x="4564" y="7"/>
                  <a:pt x="4537" y="21"/>
                </a:cubicBezTo>
                <a:cubicBezTo>
                  <a:pt x="4411" y="52"/>
                  <a:pt x="4285" y="210"/>
                  <a:pt x="4285" y="367"/>
                </a:cubicBezTo>
                <a:lnTo>
                  <a:pt x="4505" y="2762"/>
                </a:lnTo>
                <a:lnTo>
                  <a:pt x="2804" y="178"/>
                </a:lnTo>
                <a:cubicBezTo>
                  <a:pt x="2730" y="80"/>
                  <a:pt x="2599" y="1"/>
                  <a:pt x="248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0728;p69">
            <a:extLst>
              <a:ext uri="{FF2B5EF4-FFF2-40B4-BE49-F238E27FC236}">
                <a16:creationId xmlns:a16="http://schemas.microsoft.com/office/drawing/2014/main" id="{F49CF0FE-CA5A-464C-9A3C-F706A33BA9FB}"/>
              </a:ext>
            </a:extLst>
          </p:cNvPr>
          <p:cNvGrpSpPr/>
          <p:nvPr/>
        </p:nvGrpSpPr>
        <p:grpSpPr>
          <a:xfrm>
            <a:off x="1290494" y="2928284"/>
            <a:ext cx="360109" cy="358199"/>
            <a:chOff x="-47160325" y="1974175"/>
            <a:chExt cx="301700" cy="300100"/>
          </a:xfrm>
          <a:solidFill>
            <a:srgbClr val="000400"/>
          </a:solidFill>
        </p:grpSpPr>
        <p:sp>
          <p:nvSpPr>
            <p:cNvPr id="168" name="Google Shape;10729;p69">
              <a:extLst>
                <a:ext uri="{FF2B5EF4-FFF2-40B4-BE49-F238E27FC236}">
                  <a16:creationId xmlns:a16="http://schemas.microsoft.com/office/drawing/2014/main" id="{69E6F28A-F5F0-4EA0-8CAB-455FB3725F76}"/>
                </a:ext>
              </a:extLst>
            </p:cNvPr>
            <p:cNvSpPr/>
            <p:nvPr/>
          </p:nvSpPr>
          <p:spPr>
            <a:xfrm>
              <a:off x="-47160325" y="1974175"/>
              <a:ext cx="301700" cy="300100"/>
            </a:xfrm>
            <a:custGeom>
              <a:avLst/>
              <a:gdLst/>
              <a:ahLst/>
              <a:cxnLst/>
              <a:rect l="l" t="t" r="r" b="b"/>
              <a:pathLst>
                <a:path w="12068" h="12004" extrusionOk="0">
                  <a:moveTo>
                    <a:pt x="8539" y="1166"/>
                  </a:moveTo>
                  <a:lnTo>
                    <a:pt x="9452" y="2080"/>
                  </a:lnTo>
                  <a:lnTo>
                    <a:pt x="8539" y="2080"/>
                  </a:lnTo>
                  <a:lnTo>
                    <a:pt x="8539" y="1166"/>
                  </a:lnTo>
                  <a:close/>
                  <a:moveTo>
                    <a:pt x="7846" y="693"/>
                  </a:moveTo>
                  <a:lnTo>
                    <a:pt x="7846" y="2489"/>
                  </a:lnTo>
                  <a:cubicBezTo>
                    <a:pt x="7846" y="2678"/>
                    <a:pt x="8003" y="2836"/>
                    <a:pt x="8192" y="2836"/>
                  </a:cubicBezTo>
                  <a:lnTo>
                    <a:pt x="9957" y="2836"/>
                  </a:lnTo>
                  <a:lnTo>
                    <a:pt x="9957" y="4254"/>
                  </a:lnTo>
                  <a:lnTo>
                    <a:pt x="4916" y="4254"/>
                  </a:lnTo>
                  <a:lnTo>
                    <a:pt x="4538" y="3434"/>
                  </a:lnTo>
                  <a:cubicBezTo>
                    <a:pt x="4349" y="3056"/>
                    <a:pt x="3971" y="2836"/>
                    <a:pt x="3593" y="2836"/>
                  </a:cubicBezTo>
                  <a:lnTo>
                    <a:pt x="2206" y="2836"/>
                  </a:lnTo>
                  <a:lnTo>
                    <a:pt x="2206" y="693"/>
                  </a:lnTo>
                  <a:close/>
                  <a:moveTo>
                    <a:pt x="3561" y="3529"/>
                  </a:moveTo>
                  <a:cubicBezTo>
                    <a:pt x="3656" y="3529"/>
                    <a:pt x="3782" y="3623"/>
                    <a:pt x="3876" y="3718"/>
                  </a:cubicBezTo>
                  <a:lnTo>
                    <a:pt x="4380" y="4758"/>
                  </a:lnTo>
                  <a:cubicBezTo>
                    <a:pt x="4443" y="4884"/>
                    <a:pt x="4569" y="4947"/>
                    <a:pt x="4695" y="4947"/>
                  </a:cubicBezTo>
                  <a:lnTo>
                    <a:pt x="11028" y="4947"/>
                  </a:lnTo>
                  <a:cubicBezTo>
                    <a:pt x="11248" y="4947"/>
                    <a:pt x="11406" y="5104"/>
                    <a:pt x="11406" y="5293"/>
                  </a:cubicBezTo>
                  <a:lnTo>
                    <a:pt x="11406" y="10933"/>
                  </a:lnTo>
                  <a:lnTo>
                    <a:pt x="11343" y="10933"/>
                  </a:lnTo>
                  <a:cubicBezTo>
                    <a:pt x="11343" y="11153"/>
                    <a:pt x="11185" y="11311"/>
                    <a:pt x="10996" y="11311"/>
                  </a:cubicBezTo>
                  <a:lnTo>
                    <a:pt x="1104" y="11311"/>
                  </a:lnTo>
                  <a:cubicBezTo>
                    <a:pt x="915" y="11311"/>
                    <a:pt x="757" y="11153"/>
                    <a:pt x="757" y="10933"/>
                  </a:cubicBezTo>
                  <a:lnTo>
                    <a:pt x="757" y="3875"/>
                  </a:lnTo>
                  <a:cubicBezTo>
                    <a:pt x="757" y="3686"/>
                    <a:pt x="915" y="3529"/>
                    <a:pt x="1104" y="3529"/>
                  </a:cubicBezTo>
                  <a:close/>
                  <a:moveTo>
                    <a:pt x="1797" y="0"/>
                  </a:moveTo>
                  <a:cubicBezTo>
                    <a:pt x="1576" y="0"/>
                    <a:pt x="1419" y="158"/>
                    <a:pt x="1419" y="347"/>
                  </a:cubicBezTo>
                  <a:lnTo>
                    <a:pt x="1419" y="2836"/>
                  </a:lnTo>
                  <a:lnTo>
                    <a:pt x="1072" y="2836"/>
                  </a:lnTo>
                  <a:cubicBezTo>
                    <a:pt x="474" y="2836"/>
                    <a:pt x="1" y="3308"/>
                    <a:pt x="1" y="3907"/>
                  </a:cubicBezTo>
                  <a:lnTo>
                    <a:pt x="1" y="10933"/>
                  </a:lnTo>
                  <a:cubicBezTo>
                    <a:pt x="1" y="11531"/>
                    <a:pt x="474" y="12004"/>
                    <a:pt x="1072" y="12004"/>
                  </a:cubicBezTo>
                  <a:lnTo>
                    <a:pt x="10965" y="12004"/>
                  </a:lnTo>
                  <a:cubicBezTo>
                    <a:pt x="11563" y="12004"/>
                    <a:pt x="12036" y="11531"/>
                    <a:pt x="12036" y="10933"/>
                  </a:cubicBezTo>
                  <a:lnTo>
                    <a:pt x="12036" y="5325"/>
                  </a:lnTo>
                  <a:cubicBezTo>
                    <a:pt x="12067" y="4726"/>
                    <a:pt x="11595" y="4254"/>
                    <a:pt x="10996" y="4254"/>
                  </a:cubicBezTo>
                  <a:lnTo>
                    <a:pt x="10650" y="4254"/>
                  </a:lnTo>
                  <a:lnTo>
                    <a:pt x="10650" y="2489"/>
                  </a:lnTo>
                  <a:cubicBezTo>
                    <a:pt x="10650" y="2395"/>
                    <a:pt x="10618" y="2269"/>
                    <a:pt x="10524" y="2237"/>
                  </a:cubicBezTo>
                  <a:lnTo>
                    <a:pt x="8413" y="126"/>
                  </a:lnTo>
                  <a:cubicBezTo>
                    <a:pt x="8318" y="32"/>
                    <a:pt x="8255" y="0"/>
                    <a:pt x="8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30;p69">
              <a:extLst>
                <a:ext uri="{FF2B5EF4-FFF2-40B4-BE49-F238E27FC236}">
                  <a16:creationId xmlns:a16="http://schemas.microsoft.com/office/drawing/2014/main" id="{7E64295B-639E-4598-92FB-96E70D864ED8}"/>
                </a:ext>
              </a:extLst>
            </p:cNvPr>
            <p:cNvSpPr/>
            <p:nvPr/>
          </p:nvSpPr>
          <p:spPr>
            <a:xfrm>
              <a:off x="-47070525" y="21151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1796" y="694"/>
                  </a:moveTo>
                  <a:cubicBezTo>
                    <a:pt x="2269" y="694"/>
                    <a:pt x="2678" y="977"/>
                    <a:pt x="2804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65"/>
                  </a:cubicBezTo>
                  <a:lnTo>
                    <a:pt x="1450" y="2742"/>
                  </a:lnTo>
                  <a:cubicBezTo>
                    <a:pt x="1009" y="2584"/>
                    <a:pt x="757" y="2175"/>
                    <a:pt x="757" y="1765"/>
                  </a:cubicBezTo>
                  <a:cubicBezTo>
                    <a:pt x="757" y="1166"/>
                    <a:pt x="1229" y="694"/>
                    <a:pt x="1796" y="694"/>
                  </a:cubicBezTo>
                  <a:close/>
                  <a:moveTo>
                    <a:pt x="2804" y="2112"/>
                  </a:moveTo>
                  <a:cubicBezTo>
                    <a:pt x="2678" y="2427"/>
                    <a:pt x="2426" y="2679"/>
                    <a:pt x="2174" y="2742"/>
                  </a:cubicBezTo>
                  <a:lnTo>
                    <a:pt x="2174" y="2112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773"/>
                    <a:pt x="3498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1" y="788"/>
                    <a:pt x="1" y="1765"/>
                  </a:cubicBezTo>
                  <a:cubicBezTo>
                    <a:pt x="1" y="2616"/>
                    <a:pt x="599" y="3340"/>
                    <a:pt x="1418" y="3498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89"/>
                    <a:pt x="4915" y="4600"/>
                  </a:cubicBezTo>
                  <a:lnTo>
                    <a:pt x="4915" y="1797"/>
                  </a:lnTo>
                  <a:cubicBezTo>
                    <a:pt x="4947" y="1576"/>
                    <a:pt x="4789" y="1387"/>
                    <a:pt x="4600" y="1387"/>
                  </a:cubicBezTo>
                  <a:lnTo>
                    <a:pt x="3498" y="1387"/>
                  </a:lnTo>
                  <a:cubicBezTo>
                    <a:pt x="3340" y="599"/>
                    <a:pt x="2647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0731;p69">
            <a:extLst>
              <a:ext uri="{FF2B5EF4-FFF2-40B4-BE49-F238E27FC236}">
                <a16:creationId xmlns:a16="http://schemas.microsoft.com/office/drawing/2014/main" id="{5B3F9C3E-EDD6-41BA-A182-4671B1017B96}"/>
              </a:ext>
            </a:extLst>
          </p:cNvPr>
          <p:cNvGrpSpPr/>
          <p:nvPr/>
        </p:nvGrpSpPr>
        <p:grpSpPr>
          <a:xfrm>
            <a:off x="1290971" y="3374818"/>
            <a:ext cx="359154" cy="359124"/>
            <a:chOff x="-47159525" y="2342000"/>
            <a:chExt cx="300900" cy="300875"/>
          </a:xfrm>
          <a:solidFill>
            <a:srgbClr val="000400"/>
          </a:solidFill>
        </p:grpSpPr>
        <p:sp>
          <p:nvSpPr>
            <p:cNvPr id="171" name="Google Shape;10732;p69">
              <a:extLst>
                <a:ext uri="{FF2B5EF4-FFF2-40B4-BE49-F238E27FC236}">
                  <a16:creationId xmlns:a16="http://schemas.microsoft.com/office/drawing/2014/main" id="{6B62073F-2E68-461A-B619-1C84B2D89DB0}"/>
                </a:ext>
              </a:extLst>
            </p:cNvPr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733;p69">
              <a:extLst>
                <a:ext uri="{FF2B5EF4-FFF2-40B4-BE49-F238E27FC236}">
                  <a16:creationId xmlns:a16="http://schemas.microsoft.com/office/drawing/2014/main" id="{E8459206-CFBA-4884-B05E-FFC06B17E504}"/>
                </a:ext>
              </a:extLst>
            </p:cNvPr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734;p69">
              <a:extLst>
                <a:ext uri="{FF2B5EF4-FFF2-40B4-BE49-F238E27FC236}">
                  <a16:creationId xmlns:a16="http://schemas.microsoft.com/office/drawing/2014/main" id="{F0C2F429-E712-4090-9CEF-EDC046F942AE}"/>
                </a:ext>
              </a:extLst>
            </p:cNvPr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735;p69">
              <a:extLst>
                <a:ext uri="{FF2B5EF4-FFF2-40B4-BE49-F238E27FC236}">
                  <a16:creationId xmlns:a16="http://schemas.microsoft.com/office/drawing/2014/main" id="{E1208CFD-F569-4F82-B4CB-5E51879047C5}"/>
                </a:ext>
              </a:extLst>
            </p:cNvPr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736;p69">
              <a:extLst>
                <a:ext uri="{FF2B5EF4-FFF2-40B4-BE49-F238E27FC236}">
                  <a16:creationId xmlns:a16="http://schemas.microsoft.com/office/drawing/2014/main" id="{092887FB-5C94-4172-9CC9-D29B9591519B}"/>
                </a:ext>
              </a:extLst>
            </p:cNvPr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0737;p69">
            <a:extLst>
              <a:ext uri="{FF2B5EF4-FFF2-40B4-BE49-F238E27FC236}">
                <a16:creationId xmlns:a16="http://schemas.microsoft.com/office/drawing/2014/main" id="{D777036D-B2DB-426B-94F5-9A0F329B9A40}"/>
              </a:ext>
            </a:extLst>
          </p:cNvPr>
          <p:cNvGrpSpPr/>
          <p:nvPr/>
        </p:nvGrpSpPr>
        <p:grpSpPr>
          <a:xfrm>
            <a:off x="1291448" y="3831654"/>
            <a:ext cx="358199" cy="359154"/>
            <a:chOff x="-47157950" y="2712175"/>
            <a:chExt cx="300100" cy="300900"/>
          </a:xfrm>
          <a:solidFill>
            <a:srgbClr val="000400"/>
          </a:solidFill>
        </p:grpSpPr>
        <p:sp>
          <p:nvSpPr>
            <p:cNvPr id="177" name="Google Shape;10738;p69">
              <a:extLst>
                <a:ext uri="{FF2B5EF4-FFF2-40B4-BE49-F238E27FC236}">
                  <a16:creationId xmlns:a16="http://schemas.microsoft.com/office/drawing/2014/main" id="{05318E5F-A8D4-4AC8-A12F-3E6F0BD16C0C}"/>
                </a:ext>
              </a:extLst>
            </p:cNvPr>
            <p:cNvSpPr/>
            <p:nvPr/>
          </p:nvSpPr>
          <p:spPr>
            <a:xfrm>
              <a:off x="-47157950" y="2712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7026" y="1166"/>
                  </a:moveTo>
                  <a:lnTo>
                    <a:pt x="7940" y="2048"/>
                  </a:lnTo>
                  <a:lnTo>
                    <a:pt x="7026" y="2048"/>
                  </a:lnTo>
                  <a:lnTo>
                    <a:pt x="7026" y="1166"/>
                  </a:lnTo>
                  <a:close/>
                  <a:moveTo>
                    <a:pt x="6333" y="693"/>
                  </a:moveTo>
                  <a:lnTo>
                    <a:pt x="6333" y="2458"/>
                  </a:lnTo>
                  <a:cubicBezTo>
                    <a:pt x="6333" y="2647"/>
                    <a:pt x="6491" y="2804"/>
                    <a:pt x="6680" y="2804"/>
                  </a:cubicBezTo>
                  <a:lnTo>
                    <a:pt x="8444" y="2804"/>
                  </a:lnTo>
                  <a:lnTo>
                    <a:pt x="8444" y="4222"/>
                  </a:lnTo>
                  <a:lnTo>
                    <a:pt x="3529" y="4222"/>
                  </a:lnTo>
                  <a:lnTo>
                    <a:pt x="3529" y="693"/>
                  </a:lnTo>
                  <a:close/>
                  <a:moveTo>
                    <a:pt x="10933" y="4222"/>
                  </a:moveTo>
                  <a:cubicBezTo>
                    <a:pt x="11122" y="4222"/>
                    <a:pt x="11279" y="4380"/>
                    <a:pt x="11279" y="4569"/>
                  </a:cubicBezTo>
                  <a:lnTo>
                    <a:pt x="11279" y="8097"/>
                  </a:lnTo>
                  <a:lnTo>
                    <a:pt x="11248" y="8097"/>
                  </a:lnTo>
                  <a:cubicBezTo>
                    <a:pt x="11248" y="8286"/>
                    <a:pt x="11090" y="8444"/>
                    <a:pt x="10901" y="8444"/>
                  </a:cubicBezTo>
                  <a:lnTo>
                    <a:pt x="9137" y="8444"/>
                  </a:lnTo>
                  <a:lnTo>
                    <a:pt x="9137" y="7719"/>
                  </a:lnTo>
                  <a:lnTo>
                    <a:pt x="9483" y="7719"/>
                  </a:lnTo>
                  <a:cubicBezTo>
                    <a:pt x="9673" y="7719"/>
                    <a:pt x="9830" y="7562"/>
                    <a:pt x="9830" y="7372"/>
                  </a:cubicBezTo>
                  <a:cubicBezTo>
                    <a:pt x="9830" y="7183"/>
                    <a:pt x="9673" y="7026"/>
                    <a:pt x="9483" y="7026"/>
                  </a:cubicBezTo>
                  <a:lnTo>
                    <a:pt x="2458" y="7026"/>
                  </a:lnTo>
                  <a:cubicBezTo>
                    <a:pt x="2269" y="7026"/>
                    <a:pt x="2111" y="7183"/>
                    <a:pt x="2111" y="7372"/>
                  </a:cubicBezTo>
                  <a:cubicBezTo>
                    <a:pt x="2111" y="7562"/>
                    <a:pt x="2269" y="7719"/>
                    <a:pt x="2458" y="7719"/>
                  </a:cubicBezTo>
                  <a:lnTo>
                    <a:pt x="2836" y="7719"/>
                  </a:lnTo>
                  <a:lnTo>
                    <a:pt x="2836" y="8444"/>
                  </a:lnTo>
                  <a:lnTo>
                    <a:pt x="1040" y="8444"/>
                  </a:lnTo>
                  <a:cubicBezTo>
                    <a:pt x="851" y="8444"/>
                    <a:pt x="694" y="8286"/>
                    <a:pt x="694" y="8097"/>
                  </a:cubicBezTo>
                  <a:lnTo>
                    <a:pt x="694" y="4569"/>
                  </a:lnTo>
                  <a:cubicBezTo>
                    <a:pt x="694" y="4380"/>
                    <a:pt x="851" y="4222"/>
                    <a:pt x="1040" y="4222"/>
                  </a:cubicBezTo>
                  <a:lnTo>
                    <a:pt x="2836" y="4222"/>
                  </a:lnTo>
                  <a:lnTo>
                    <a:pt x="2836" y="4569"/>
                  </a:lnTo>
                  <a:cubicBezTo>
                    <a:pt x="2836" y="4789"/>
                    <a:pt x="2993" y="4947"/>
                    <a:pt x="3183" y="4947"/>
                  </a:cubicBezTo>
                  <a:lnTo>
                    <a:pt x="8822" y="4947"/>
                  </a:lnTo>
                  <a:cubicBezTo>
                    <a:pt x="9011" y="4947"/>
                    <a:pt x="9168" y="4789"/>
                    <a:pt x="9168" y="4569"/>
                  </a:cubicBezTo>
                  <a:lnTo>
                    <a:pt x="9168" y="4222"/>
                  </a:lnTo>
                  <a:close/>
                  <a:moveTo>
                    <a:pt x="8412" y="7719"/>
                  </a:moveTo>
                  <a:lnTo>
                    <a:pt x="8412" y="11279"/>
                  </a:lnTo>
                  <a:lnTo>
                    <a:pt x="3498" y="11279"/>
                  </a:lnTo>
                  <a:lnTo>
                    <a:pt x="3498" y="7719"/>
                  </a:lnTo>
                  <a:close/>
                  <a:moveTo>
                    <a:pt x="3183" y="0"/>
                  </a:moveTo>
                  <a:cubicBezTo>
                    <a:pt x="2993" y="0"/>
                    <a:pt x="2836" y="158"/>
                    <a:pt x="2836" y="378"/>
                  </a:cubicBezTo>
                  <a:lnTo>
                    <a:pt x="2836" y="3560"/>
                  </a:lnTo>
                  <a:lnTo>
                    <a:pt x="1072" y="3560"/>
                  </a:lnTo>
                  <a:cubicBezTo>
                    <a:pt x="473" y="3560"/>
                    <a:pt x="1" y="4033"/>
                    <a:pt x="1" y="4600"/>
                  </a:cubicBezTo>
                  <a:lnTo>
                    <a:pt x="1" y="8129"/>
                  </a:lnTo>
                  <a:cubicBezTo>
                    <a:pt x="1" y="8696"/>
                    <a:pt x="473" y="9168"/>
                    <a:pt x="1072" y="9168"/>
                  </a:cubicBezTo>
                  <a:lnTo>
                    <a:pt x="2836" y="9168"/>
                  </a:lnTo>
                  <a:lnTo>
                    <a:pt x="2836" y="11657"/>
                  </a:lnTo>
                  <a:cubicBezTo>
                    <a:pt x="2836" y="11846"/>
                    <a:pt x="2993" y="12035"/>
                    <a:pt x="3183" y="12035"/>
                  </a:cubicBezTo>
                  <a:lnTo>
                    <a:pt x="8822" y="12035"/>
                  </a:lnTo>
                  <a:cubicBezTo>
                    <a:pt x="9011" y="12035"/>
                    <a:pt x="9168" y="11846"/>
                    <a:pt x="9168" y="11657"/>
                  </a:cubicBezTo>
                  <a:lnTo>
                    <a:pt x="9168" y="9168"/>
                  </a:lnTo>
                  <a:lnTo>
                    <a:pt x="10933" y="9168"/>
                  </a:lnTo>
                  <a:cubicBezTo>
                    <a:pt x="11531" y="9168"/>
                    <a:pt x="12004" y="8696"/>
                    <a:pt x="12004" y="8129"/>
                  </a:cubicBezTo>
                  <a:lnTo>
                    <a:pt x="12004" y="4600"/>
                  </a:lnTo>
                  <a:cubicBezTo>
                    <a:pt x="11972" y="4001"/>
                    <a:pt x="11500" y="3529"/>
                    <a:pt x="10901" y="3529"/>
                  </a:cubicBezTo>
                  <a:lnTo>
                    <a:pt x="9137" y="3529"/>
                  </a:lnTo>
                  <a:lnTo>
                    <a:pt x="9137" y="2458"/>
                  </a:lnTo>
                  <a:cubicBezTo>
                    <a:pt x="9137" y="2363"/>
                    <a:pt x="9074" y="2269"/>
                    <a:pt x="9011" y="2206"/>
                  </a:cubicBezTo>
                  <a:lnTo>
                    <a:pt x="6932" y="126"/>
                  </a:lnTo>
                  <a:cubicBezTo>
                    <a:pt x="6837" y="63"/>
                    <a:pt x="6774" y="0"/>
                    <a:pt x="6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739;p69">
              <a:extLst>
                <a:ext uri="{FF2B5EF4-FFF2-40B4-BE49-F238E27FC236}">
                  <a16:creationId xmlns:a16="http://schemas.microsoft.com/office/drawing/2014/main" id="{913BBC37-66B6-43B7-A85F-E84364B181B9}"/>
                </a:ext>
              </a:extLst>
            </p:cNvPr>
            <p:cNvSpPr/>
            <p:nvPr/>
          </p:nvSpPr>
          <p:spPr>
            <a:xfrm>
              <a:off x="-47087075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740;p69">
              <a:extLst>
                <a:ext uri="{FF2B5EF4-FFF2-40B4-BE49-F238E27FC236}">
                  <a16:creationId xmlns:a16="http://schemas.microsoft.com/office/drawing/2014/main" id="{630CF1A0-BFA3-45E8-98F7-3265F680387A}"/>
                </a:ext>
              </a:extLst>
            </p:cNvPr>
            <p:cNvSpPr/>
            <p:nvPr/>
          </p:nvSpPr>
          <p:spPr>
            <a:xfrm>
              <a:off x="-47052400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6" y="0"/>
                    <a:pt x="0" y="158"/>
                    <a:pt x="0" y="347"/>
                  </a:cubicBezTo>
                  <a:cubicBezTo>
                    <a:pt x="0" y="536"/>
                    <a:pt x="126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741;p69">
              <a:extLst>
                <a:ext uri="{FF2B5EF4-FFF2-40B4-BE49-F238E27FC236}">
                  <a16:creationId xmlns:a16="http://schemas.microsoft.com/office/drawing/2014/main" id="{2371D6FC-F234-45C0-AFDE-707918F2DFC8}"/>
                </a:ext>
              </a:extLst>
            </p:cNvPr>
            <p:cNvSpPr/>
            <p:nvPr/>
          </p:nvSpPr>
          <p:spPr>
            <a:xfrm>
              <a:off x="-47051625" y="29579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742;p69">
              <a:extLst>
                <a:ext uri="{FF2B5EF4-FFF2-40B4-BE49-F238E27FC236}">
                  <a16:creationId xmlns:a16="http://schemas.microsoft.com/office/drawing/2014/main" id="{2AFA85EC-5C16-422A-BCE3-B4E22A0AC2ED}"/>
                </a:ext>
              </a:extLst>
            </p:cNvPr>
            <p:cNvSpPr/>
            <p:nvPr/>
          </p:nvSpPr>
          <p:spPr>
            <a:xfrm>
              <a:off x="-47051625" y="29232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743;p69">
              <a:extLst>
                <a:ext uri="{FF2B5EF4-FFF2-40B4-BE49-F238E27FC236}">
                  <a16:creationId xmlns:a16="http://schemas.microsoft.com/office/drawing/2014/main" id="{DAB7FD90-7CAE-41A8-B696-B2FC58E3375E}"/>
                </a:ext>
              </a:extLst>
            </p:cNvPr>
            <p:cNvSpPr/>
            <p:nvPr/>
          </p:nvSpPr>
          <p:spPr>
            <a:xfrm>
              <a:off x="-47017750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744;p69">
              <a:extLst>
                <a:ext uri="{FF2B5EF4-FFF2-40B4-BE49-F238E27FC236}">
                  <a16:creationId xmlns:a16="http://schemas.microsoft.com/office/drawing/2014/main" id="{F7B24BD7-2862-406D-98D0-BC4F5D0D3377}"/>
                </a:ext>
              </a:extLst>
            </p:cNvPr>
            <p:cNvSpPr/>
            <p:nvPr/>
          </p:nvSpPr>
          <p:spPr>
            <a:xfrm>
              <a:off x="-46964975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40" y="693"/>
                  </a:lnTo>
                  <a:cubicBezTo>
                    <a:pt x="1260" y="693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0745;p69">
            <a:extLst>
              <a:ext uri="{FF2B5EF4-FFF2-40B4-BE49-F238E27FC236}">
                <a16:creationId xmlns:a16="http://schemas.microsoft.com/office/drawing/2014/main" id="{9238B744-9000-489A-A29A-A1C830557A22}"/>
              </a:ext>
            </a:extLst>
          </p:cNvPr>
          <p:cNvSpPr/>
          <p:nvPr/>
        </p:nvSpPr>
        <p:spPr>
          <a:xfrm>
            <a:off x="3538211" y="2917800"/>
            <a:ext cx="314961" cy="357274"/>
          </a:xfrm>
          <a:custGeom>
            <a:avLst/>
            <a:gdLst/>
            <a:ahLst/>
            <a:cxnLst/>
            <a:rect l="l" t="t" r="r" b="b"/>
            <a:pathLst>
              <a:path w="10555" h="11973" extrusionOk="0">
                <a:moveTo>
                  <a:pt x="3151" y="2836"/>
                </a:moveTo>
                <a:cubicBezTo>
                  <a:pt x="3340" y="2836"/>
                  <a:pt x="3498" y="2994"/>
                  <a:pt x="3498" y="3183"/>
                </a:cubicBezTo>
                <a:lnTo>
                  <a:pt x="3498" y="3529"/>
                </a:lnTo>
                <a:lnTo>
                  <a:pt x="2805" y="3529"/>
                </a:lnTo>
                <a:lnTo>
                  <a:pt x="2805" y="3183"/>
                </a:lnTo>
                <a:cubicBezTo>
                  <a:pt x="2805" y="2994"/>
                  <a:pt x="2962" y="2836"/>
                  <a:pt x="3151" y="2836"/>
                </a:cubicBezTo>
                <a:close/>
                <a:moveTo>
                  <a:pt x="9862" y="4191"/>
                </a:moveTo>
                <a:lnTo>
                  <a:pt x="9862" y="5262"/>
                </a:lnTo>
                <a:cubicBezTo>
                  <a:pt x="9862" y="5451"/>
                  <a:pt x="9704" y="5609"/>
                  <a:pt x="9484" y="5609"/>
                </a:cubicBezTo>
                <a:cubicBezTo>
                  <a:pt x="9295" y="5609"/>
                  <a:pt x="9137" y="5451"/>
                  <a:pt x="9137" y="5262"/>
                </a:cubicBezTo>
                <a:lnTo>
                  <a:pt x="9137" y="4191"/>
                </a:lnTo>
                <a:close/>
                <a:moveTo>
                  <a:pt x="3151" y="5609"/>
                </a:moveTo>
                <a:cubicBezTo>
                  <a:pt x="3340" y="5609"/>
                  <a:pt x="3498" y="5766"/>
                  <a:pt x="3498" y="5987"/>
                </a:cubicBezTo>
                <a:cubicBezTo>
                  <a:pt x="3498" y="6176"/>
                  <a:pt x="3340" y="6333"/>
                  <a:pt x="3151" y="6333"/>
                </a:cubicBezTo>
                <a:cubicBezTo>
                  <a:pt x="2962" y="6333"/>
                  <a:pt x="2805" y="6176"/>
                  <a:pt x="2805" y="5987"/>
                </a:cubicBezTo>
                <a:cubicBezTo>
                  <a:pt x="2805" y="5766"/>
                  <a:pt x="2962" y="5609"/>
                  <a:pt x="3151" y="5609"/>
                </a:cubicBezTo>
                <a:close/>
                <a:moveTo>
                  <a:pt x="3592" y="4254"/>
                </a:moveTo>
                <a:cubicBezTo>
                  <a:pt x="4695" y="4443"/>
                  <a:pt x="5640" y="5451"/>
                  <a:pt x="5640" y="6680"/>
                </a:cubicBezTo>
                <a:lnTo>
                  <a:pt x="5640" y="8822"/>
                </a:lnTo>
                <a:cubicBezTo>
                  <a:pt x="5640" y="10145"/>
                  <a:pt x="4538" y="11248"/>
                  <a:pt x="3183" y="11248"/>
                </a:cubicBezTo>
                <a:cubicBezTo>
                  <a:pt x="1860" y="11248"/>
                  <a:pt x="757" y="10145"/>
                  <a:pt x="757" y="8822"/>
                </a:cubicBezTo>
                <a:lnTo>
                  <a:pt x="757" y="6680"/>
                </a:lnTo>
                <a:cubicBezTo>
                  <a:pt x="757" y="5451"/>
                  <a:pt x="1671" y="4443"/>
                  <a:pt x="2868" y="4254"/>
                </a:cubicBezTo>
                <a:lnTo>
                  <a:pt x="2868" y="4979"/>
                </a:lnTo>
                <a:cubicBezTo>
                  <a:pt x="2490" y="5136"/>
                  <a:pt x="2175" y="5546"/>
                  <a:pt x="2175" y="5987"/>
                </a:cubicBezTo>
                <a:cubicBezTo>
                  <a:pt x="2175" y="6396"/>
                  <a:pt x="2458" y="6837"/>
                  <a:pt x="2868" y="6963"/>
                </a:cubicBezTo>
                <a:lnTo>
                  <a:pt x="2868" y="7341"/>
                </a:lnTo>
                <a:cubicBezTo>
                  <a:pt x="2868" y="7562"/>
                  <a:pt x="3025" y="7719"/>
                  <a:pt x="3246" y="7719"/>
                </a:cubicBezTo>
                <a:cubicBezTo>
                  <a:pt x="3435" y="7719"/>
                  <a:pt x="3592" y="7562"/>
                  <a:pt x="3592" y="7341"/>
                </a:cubicBezTo>
                <a:lnTo>
                  <a:pt x="3592" y="6963"/>
                </a:lnTo>
                <a:cubicBezTo>
                  <a:pt x="3970" y="6806"/>
                  <a:pt x="4286" y="6396"/>
                  <a:pt x="4286" y="5987"/>
                </a:cubicBezTo>
                <a:cubicBezTo>
                  <a:pt x="4286" y="5546"/>
                  <a:pt x="4033" y="5105"/>
                  <a:pt x="3592" y="4979"/>
                </a:cubicBezTo>
                <a:lnTo>
                  <a:pt x="3592" y="4254"/>
                </a:lnTo>
                <a:close/>
                <a:moveTo>
                  <a:pt x="5294" y="1"/>
                </a:moveTo>
                <a:cubicBezTo>
                  <a:pt x="4033" y="1"/>
                  <a:pt x="2994" y="946"/>
                  <a:pt x="2836" y="2143"/>
                </a:cubicBezTo>
                <a:cubicBezTo>
                  <a:pt x="2427" y="2301"/>
                  <a:pt x="2143" y="2710"/>
                  <a:pt x="2143" y="3151"/>
                </a:cubicBezTo>
                <a:lnTo>
                  <a:pt x="2143" y="3687"/>
                </a:lnTo>
                <a:cubicBezTo>
                  <a:pt x="914" y="4128"/>
                  <a:pt x="1" y="5294"/>
                  <a:pt x="1" y="6680"/>
                </a:cubicBezTo>
                <a:lnTo>
                  <a:pt x="1" y="8822"/>
                </a:lnTo>
                <a:cubicBezTo>
                  <a:pt x="1" y="10555"/>
                  <a:pt x="1419" y="11973"/>
                  <a:pt x="3151" y="11973"/>
                </a:cubicBezTo>
                <a:cubicBezTo>
                  <a:pt x="4884" y="11973"/>
                  <a:pt x="6302" y="10555"/>
                  <a:pt x="6302" y="8822"/>
                </a:cubicBezTo>
                <a:lnTo>
                  <a:pt x="6302" y="6680"/>
                </a:lnTo>
                <a:cubicBezTo>
                  <a:pt x="6302" y="5294"/>
                  <a:pt x="5451" y="4128"/>
                  <a:pt x="4191" y="3687"/>
                </a:cubicBezTo>
                <a:lnTo>
                  <a:pt x="4191" y="3151"/>
                </a:lnTo>
                <a:cubicBezTo>
                  <a:pt x="4191" y="2710"/>
                  <a:pt x="3907" y="2301"/>
                  <a:pt x="3529" y="2143"/>
                </a:cubicBezTo>
                <a:cubicBezTo>
                  <a:pt x="3624" y="1293"/>
                  <a:pt x="4380" y="662"/>
                  <a:pt x="5262" y="662"/>
                </a:cubicBezTo>
                <a:cubicBezTo>
                  <a:pt x="6239" y="662"/>
                  <a:pt x="7026" y="1450"/>
                  <a:pt x="7026" y="2427"/>
                </a:cubicBezTo>
                <a:lnTo>
                  <a:pt x="7026" y="8413"/>
                </a:lnTo>
                <a:cubicBezTo>
                  <a:pt x="7026" y="9200"/>
                  <a:pt x="7657" y="9830"/>
                  <a:pt x="8444" y="9830"/>
                </a:cubicBezTo>
                <a:cubicBezTo>
                  <a:pt x="9232" y="9830"/>
                  <a:pt x="9862" y="9200"/>
                  <a:pt x="9862" y="8413"/>
                </a:cubicBezTo>
                <a:lnTo>
                  <a:pt x="9862" y="6239"/>
                </a:lnTo>
                <a:cubicBezTo>
                  <a:pt x="10240" y="6081"/>
                  <a:pt x="10555" y="5703"/>
                  <a:pt x="10555" y="5262"/>
                </a:cubicBezTo>
                <a:lnTo>
                  <a:pt x="10555" y="3844"/>
                </a:lnTo>
                <a:cubicBezTo>
                  <a:pt x="10555" y="3687"/>
                  <a:pt x="10397" y="3529"/>
                  <a:pt x="10208" y="3529"/>
                </a:cubicBezTo>
                <a:lnTo>
                  <a:pt x="9862" y="3529"/>
                </a:lnTo>
                <a:lnTo>
                  <a:pt x="9862" y="2458"/>
                </a:lnTo>
                <a:cubicBezTo>
                  <a:pt x="9862" y="2269"/>
                  <a:pt x="9704" y="2112"/>
                  <a:pt x="9515" y="2112"/>
                </a:cubicBezTo>
                <a:cubicBezTo>
                  <a:pt x="9295" y="2112"/>
                  <a:pt x="9137" y="2269"/>
                  <a:pt x="9137" y="2458"/>
                </a:cubicBezTo>
                <a:lnTo>
                  <a:pt x="9137" y="3529"/>
                </a:lnTo>
                <a:lnTo>
                  <a:pt x="8791" y="3529"/>
                </a:lnTo>
                <a:cubicBezTo>
                  <a:pt x="8602" y="3529"/>
                  <a:pt x="8444" y="3687"/>
                  <a:pt x="8444" y="3876"/>
                </a:cubicBezTo>
                <a:lnTo>
                  <a:pt x="8444" y="5294"/>
                </a:lnTo>
                <a:cubicBezTo>
                  <a:pt x="8444" y="5766"/>
                  <a:pt x="8728" y="6176"/>
                  <a:pt x="9137" y="6302"/>
                </a:cubicBezTo>
                <a:lnTo>
                  <a:pt x="9137" y="8444"/>
                </a:lnTo>
                <a:cubicBezTo>
                  <a:pt x="9137" y="8854"/>
                  <a:pt x="8822" y="9169"/>
                  <a:pt x="8444" y="9169"/>
                </a:cubicBezTo>
                <a:cubicBezTo>
                  <a:pt x="8035" y="9169"/>
                  <a:pt x="7720" y="8854"/>
                  <a:pt x="7720" y="8444"/>
                </a:cubicBezTo>
                <a:lnTo>
                  <a:pt x="7720" y="2458"/>
                </a:lnTo>
                <a:cubicBezTo>
                  <a:pt x="7720" y="1103"/>
                  <a:pt x="6617" y="1"/>
                  <a:pt x="5294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0746;p69">
            <a:extLst>
              <a:ext uri="{FF2B5EF4-FFF2-40B4-BE49-F238E27FC236}">
                <a16:creationId xmlns:a16="http://schemas.microsoft.com/office/drawing/2014/main" id="{7447FA75-971C-4407-BBF7-A3E4C3B54CA5}"/>
              </a:ext>
            </a:extLst>
          </p:cNvPr>
          <p:cNvGrpSpPr/>
          <p:nvPr/>
        </p:nvGrpSpPr>
        <p:grpSpPr>
          <a:xfrm>
            <a:off x="3535175" y="3364463"/>
            <a:ext cx="315886" cy="358199"/>
            <a:chOff x="-45278675" y="2333325"/>
            <a:chExt cx="264650" cy="300100"/>
          </a:xfrm>
          <a:solidFill>
            <a:srgbClr val="000400"/>
          </a:solidFill>
        </p:grpSpPr>
        <p:sp>
          <p:nvSpPr>
            <p:cNvPr id="186" name="Google Shape;10747;p69">
              <a:extLst>
                <a:ext uri="{FF2B5EF4-FFF2-40B4-BE49-F238E27FC236}">
                  <a16:creationId xmlns:a16="http://schemas.microsoft.com/office/drawing/2014/main" id="{5CE2B6ED-BB18-4BFA-A935-3D0BF4ACEA55}"/>
                </a:ext>
              </a:extLst>
            </p:cNvPr>
            <p:cNvSpPr/>
            <p:nvPr/>
          </p:nvSpPr>
          <p:spPr>
            <a:xfrm>
              <a:off x="-45243225" y="247510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1071" y="725"/>
                  </a:moveTo>
                  <a:cubicBezTo>
                    <a:pt x="1260" y="725"/>
                    <a:pt x="1418" y="883"/>
                    <a:pt x="1418" y="1072"/>
                  </a:cubicBezTo>
                  <a:cubicBezTo>
                    <a:pt x="1418" y="1261"/>
                    <a:pt x="1260" y="1418"/>
                    <a:pt x="1071" y="1418"/>
                  </a:cubicBez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2080"/>
                  </a:lnTo>
                  <a:lnTo>
                    <a:pt x="1071" y="2080"/>
                  </a:lnTo>
                  <a:cubicBezTo>
                    <a:pt x="1638" y="2080"/>
                    <a:pt x="2111" y="1607"/>
                    <a:pt x="2111" y="1040"/>
                  </a:cubicBezTo>
                  <a:cubicBezTo>
                    <a:pt x="2111" y="473"/>
                    <a:pt x="167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748;p69">
              <a:extLst>
                <a:ext uri="{FF2B5EF4-FFF2-40B4-BE49-F238E27FC236}">
                  <a16:creationId xmlns:a16="http://schemas.microsoft.com/office/drawing/2014/main" id="{024C3108-96C3-419C-A33D-4C03F655FBA6}"/>
                </a:ext>
              </a:extLst>
            </p:cNvPr>
            <p:cNvSpPr/>
            <p:nvPr/>
          </p:nvSpPr>
          <p:spPr>
            <a:xfrm>
              <a:off x="-45172350" y="2475100"/>
              <a:ext cx="52800" cy="89025"/>
            </a:xfrm>
            <a:custGeom>
              <a:avLst/>
              <a:gdLst/>
              <a:ahLst/>
              <a:cxnLst/>
              <a:rect l="l" t="t" r="r" b="b"/>
              <a:pathLst>
                <a:path w="2112" h="3561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261" y="2143"/>
                    <a:pt x="1418" y="2300"/>
                    <a:pt x="1418" y="2489"/>
                  </a:cubicBezTo>
                  <a:cubicBezTo>
                    <a:pt x="1418" y="2678"/>
                    <a:pt x="1261" y="2836"/>
                    <a:pt x="1072" y="2836"/>
                  </a:cubicBezTo>
                  <a:cubicBezTo>
                    <a:pt x="851" y="2836"/>
                    <a:pt x="694" y="2678"/>
                    <a:pt x="694" y="2489"/>
                  </a:cubicBezTo>
                  <a:cubicBezTo>
                    <a:pt x="694" y="2300"/>
                    <a:pt x="536" y="2143"/>
                    <a:pt x="347" y="2143"/>
                  </a:cubicBezTo>
                  <a:cubicBezTo>
                    <a:pt x="158" y="2143"/>
                    <a:pt x="1" y="2300"/>
                    <a:pt x="1" y="2489"/>
                  </a:cubicBezTo>
                  <a:cubicBezTo>
                    <a:pt x="1" y="3088"/>
                    <a:pt x="473" y="3560"/>
                    <a:pt x="1072" y="3560"/>
                  </a:cubicBezTo>
                  <a:cubicBezTo>
                    <a:pt x="1639" y="3560"/>
                    <a:pt x="2111" y="3088"/>
                    <a:pt x="2111" y="2489"/>
                  </a:cubicBezTo>
                  <a:cubicBezTo>
                    <a:pt x="2111" y="1891"/>
                    <a:pt x="1639" y="1418"/>
                    <a:pt x="1072" y="1418"/>
                  </a:cubicBezTo>
                  <a:cubicBezTo>
                    <a:pt x="851" y="1418"/>
                    <a:pt x="725" y="1261"/>
                    <a:pt x="725" y="1072"/>
                  </a:cubicBezTo>
                  <a:cubicBezTo>
                    <a:pt x="725" y="883"/>
                    <a:pt x="851" y="725"/>
                    <a:pt x="1072" y="725"/>
                  </a:cubicBezTo>
                  <a:cubicBezTo>
                    <a:pt x="1261" y="725"/>
                    <a:pt x="1418" y="883"/>
                    <a:pt x="1418" y="1072"/>
                  </a:cubicBezTo>
                  <a:cubicBezTo>
                    <a:pt x="1418" y="1261"/>
                    <a:pt x="1576" y="1418"/>
                    <a:pt x="1765" y="1418"/>
                  </a:cubicBezTo>
                  <a:cubicBezTo>
                    <a:pt x="1954" y="1418"/>
                    <a:pt x="2111" y="1261"/>
                    <a:pt x="2111" y="1072"/>
                  </a:cubicBezTo>
                  <a:cubicBezTo>
                    <a:pt x="2111" y="473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749;p69">
              <a:extLst>
                <a:ext uri="{FF2B5EF4-FFF2-40B4-BE49-F238E27FC236}">
                  <a16:creationId xmlns:a16="http://schemas.microsoft.com/office/drawing/2014/main" id="{B7A2A80C-5441-4882-BE5C-05722F79C41F}"/>
                </a:ext>
              </a:extLst>
            </p:cNvPr>
            <p:cNvSpPr/>
            <p:nvPr/>
          </p:nvSpPr>
          <p:spPr>
            <a:xfrm>
              <a:off x="-45102250" y="2475100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072" y="725"/>
                  </a:moveTo>
                  <a:cubicBezTo>
                    <a:pt x="1261" y="725"/>
                    <a:pt x="1418" y="883"/>
                    <a:pt x="1418" y="1072"/>
                  </a:cubicBezTo>
                  <a:lnTo>
                    <a:pt x="1418" y="2458"/>
                  </a:lnTo>
                  <a:cubicBezTo>
                    <a:pt x="1418" y="2647"/>
                    <a:pt x="1261" y="2804"/>
                    <a:pt x="1072" y="2804"/>
                  </a:cubicBezTo>
                  <a:lnTo>
                    <a:pt x="694" y="2804"/>
                  </a:lnTo>
                  <a:lnTo>
                    <a:pt x="694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lnTo>
                    <a:pt x="1040" y="3497"/>
                  </a:lnTo>
                  <a:cubicBezTo>
                    <a:pt x="1639" y="3497"/>
                    <a:pt x="2111" y="3025"/>
                    <a:pt x="2111" y="2458"/>
                  </a:cubicBezTo>
                  <a:lnTo>
                    <a:pt x="2111" y="1040"/>
                  </a:ln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750;p69">
              <a:extLst>
                <a:ext uri="{FF2B5EF4-FFF2-40B4-BE49-F238E27FC236}">
                  <a16:creationId xmlns:a16="http://schemas.microsoft.com/office/drawing/2014/main" id="{AC2DDA38-E34C-444B-92AA-4315EC342214}"/>
                </a:ext>
              </a:extLst>
            </p:cNvPr>
            <p:cNvSpPr/>
            <p:nvPr/>
          </p:nvSpPr>
          <p:spPr>
            <a:xfrm>
              <a:off x="-45278675" y="2333325"/>
              <a:ext cx="264650" cy="300100"/>
            </a:xfrm>
            <a:custGeom>
              <a:avLst/>
              <a:gdLst/>
              <a:ahLst/>
              <a:cxnLst/>
              <a:rect l="l" t="t" r="r" b="b"/>
              <a:pathLst>
                <a:path w="10586" h="12004" extrusionOk="0">
                  <a:moveTo>
                    <a:pt x="7751" y="1229"/>
                  </a:moveTo>
                  <a:lnTo>
                    <a:pt x="8664" y="2143"/>
                  </a:lnTo>
                  <a:lnTo>
                    <a:pt x="7751" y="2143"/>
                  </a:lnTo>
                  <a:lnTo>
                    <a:pt x="7751" y="1229"/>
                  </a:lnTo>
                  <a:close/>
                  <a:moveTo>
                    <a:pt x="7089" y="725"/>
                  </a:moveTo>
                  <a:lnTo>
                    <a:pt x="7089" y="2489"/>
                  </a:lnTo>
                  <a:cubicBezTo>
                    <a:pt x="7089" y="2678"/>
                    <a:pt x="7246" y="2836"/>
                    <a:pt x="7436" y="2836"/>
                  </a:cubicBezTo>
                  <a:lnTo>
                    <a:pt x="9200" y="2836"/>
                  </a:lnTo>
                  <a:lnTo>
                    <a:pt x="9200" y="4254"/>
                  </a:lnTo>
                  <a:lnTo>
                    <a:pt x="1481" y="4254"/>
                  </a:lnTo>
                  <a:lnTo>
                    <a:pt x="1481" y="725"/>
                  </a:lnTo>
                  <a:close/>
                  <a:moveTo>
                    <a:pt x="9893" y="4978"/>
                  </a:moveTo>
                  <a:lnTo>
                    <a:pt x="9893" y="9893"/>
                  </a:lnTo>
                  <a:lnTo>
                    <a:pt x="756" y="9893"/>
                  </a:lnTo>
                  <a:lnTo>
                    <a:pt x="756" y="4978"/>
                  </a:lnTo>
                  <a:close/>
                  <a:moveTo>
                    <a:pt x="9168" y="10586"/>
                  </a:moveTo>
                  <a:lnTo>
                    <a:pt x="9168" y="11311"/>
                  </a:lnTo>
                  <a:lnTo>
                    <a:pt x="1450" y="11311"/>
                  </a:lnTo>
                  <a:lnTo>
                    <a:pt x="1450" y="10586"/>
                  </a:lnTo>
                  <a:close/>
                  <a:moveTo>
                    <a:pt x="1072" y="1"/>
                  </a:moveTo>
                  <a:cubicBezTo>
                    <a:pt x="851" y="1"/>
                    <a:pt x="725" y="158"/>
                    <a:pt x="725" y="347"/>
                  </a:cubicBezTo>
                  <a:lnTo>
                    <a:pt x="725" y="4254"/>
                  </a:lnTo>
                  <a:lnTo>
                    <a:pt x="347" y="4254"/>
                  </a:lnTo>
                  <a:cubicBezTo>
                    <a:pt x="158" y="4254"/>
                    <a:pt x="0" y="4411"/>
                    <a:pt x="0" y="4600"/>
                  </a:cubicBezTo>
                  <a:lnTo>
                    <a:pt x="0" y="10240"/>
                  </a:lnTo>
                  <a:cubicBezTo>
                    <a:pt x="0" y="10429"/>
                    <a:pt x="158" y="10586"/>
                    <a:pt x="347" y="10586"/>
                  </a:cubicBezTo>
                  <a:lnTo>
                    <a:pt x="725" y="10586"/>
                  </a:lnTo>
                  <a:lnTo>
                    <a:pt x="725" y="11657"/>
                  </a:lnTo>
                  <a:cubicBezTo>
                    <a:pt x="725" y="11846"/>
                    <a:pt x="851" y="12004"/>
                    <a:pt x="1072" y="12004"/>
                  </a:cubicBezTo>
                  <a:lnTo>
                    <a:pt x="9483" y="12004"/>
                  </a:lnTo>
                  <a:cubicBezTo>
                    <a:pt x="9672" y="12004"/>
                    <a:pt x="9830" y="11846"/>
                    <a:pt x="9830" y="11657"/>
                  </a:cubicBezTo>
                  <a:lnTo>
                    <a:pt x="9830" y="10586"/>
                  </a:lnTo>
                  <a:lnTo>
                    <a:pt x="10208" y="10586"/>
                  </a:lnTo>
                  <a:cubicBezTo>
                    <a:pt x="10397" y="10586"/>
                    <a:pt x="10555" y="10429"/>
                    <a:pt x="10555" y="10240"/>
                  </a:cubicBezTo>
                  <a:lnTo>
                    <a:pt x="10555" y="4600"/>
                  </a:lnTo>
                  <a:cubicBezTo>
                    <a:pt x="10586" y="4411"/>
                    <a:pt x="10428" y="4254"/>
                    <a:pt x="10239" y="4254"/>
                  </a:cubicBezTo>
                  <a:lnTo>
                    <a:pt x="9893" y="4254"/>
                  </a:lnTo>
                  <a:lnTo>
                    <a:pt x="9893" y="2489"/>
                  </a:lnTo>
                  <a:cubicBezTo>
                    <a:pt x="9893" y="2395"/>
                    <a:pt x="9830" y="2300"/>
                    <a:pt x="9767" y="2237"/>
                  </a:cubicBezTo>
                  <a:lnTo>
                    <a:pt x="7656" y="127"/>
                  </a:lnTo>
                  <a:cubicBezTo>
                    <a:pt x="7562" y="32"/>
                    <a:pt x="7499" y="1"/>
                    <a:pt x="7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0751;p69">
            <a:extLst>
              <a:ext uri="{FF2B5EF4-FFF2-40B4-BE49-F238E27FC236}">
                <a16:creationId xmlns:a16="http://schemas.microsoft.com/office/drawing/2014/main" id="{6A02D015-CAE4-4F02-8A2E-5C0C34321D4F}"/>
              </a:ext>
            </a:extLst>
          </p:cNvPr>
          <p:cNvGrpSpPr/>
          <p:nvPr/>
        </p:nvGrpSpPr>
        <p:grpSpPr>
          <a:xfrm>
            <a:off x="3545500" y="3819420"/>
            <a:ext cx="295237" cy="358229"/>
            <a:chOff x="-45270025" y="2701925"/>
            <a:chExt cx="247350" cy="300125"/>
          </a:xfrm>
          <a:solidFill>
            <a:srgbClr val="000400"/>
          </a:solidFill>
        </p:grpSpPr>
        <p:sp>
          <p:nvSpPr>
            <p:cNvPr id="191" name="Google Shape;10752;p69">
              <a:extLst>
                <a:ext uri="{FF2B5EF4-FFF2-40B4-BE49-F238E27FC236}">
                  <a16:creationId xmlns:a16="http://schemas.microsoft.com/office/drawing/2014/main" id="{55CD287C-0EB9-411A-BA78-4627345D0F68}"/>
                </a:ext>
              </a:extLst>
            </p:cNvPr>
            <p:cNvSpPr/>
            <p:nvPr/>
          </p:nvSpPr>
          <p:spPr>
            <a:xfrm>
              <a:off x="-45128250" y="28437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753;p69">
              <a:extLst>
                <a:ext uri="{FF2B5EF4-FFF2-40B4-BE49-F238E27FC236}">
                  <a16:creationId xmlns:a16="http://schemas.microsoft.com/office/drawing/2014/main" id="{EF7893B6-24EE-4A08-B60B-13F25309CD1C}"/>
                </a:ext>
              </a:extLst>
            </p:cNvPr>
            <p:cNvSpPr/>
            <p:nvPr/>
          </p:nvSpPr>
          <p:spPr>
            <a:xfrm>
              <a:off x="-45270025" y="2701925"/>
              <a:ext cx="247350" cy="300125"/>
            </a:xfrm>
            <a:custGeom>
              <a:avLst/>
              <a:gdLst/>
              <a:ahLst/>
              <a:cxnLst/>
              <a:rect l="l" t="t" r="r" b="b"/>
              <a:pathLst>
                <a:path w="9894" h="12005" extrusionOk="0">
                  <a:moveTo>
                    <a:pt x="7751" y="1261"/>
                  </a:moveTo>
                  <a:lnTo>
                    <a:pt x="8665" y="2143"/>
                  </a:lnTo>
                  <a:lnTo>
                    <a:pt x="7751" y="2143"/>
                  </a:lnTo>
                  <a:lnTo>
                    <a:pt x="7751" y="1261"/>
                  </a:lnTo>
                  <a:close/>
                  <a:moveTo>
                    <a:pt x="7090" y="4979"/>
                  </a:moveTo>
                  <a:lnTo>
                    <a:pt x="7090" y="9925"/>
                  </a:lnTo>
                  <a:lnTo>
                    <a:pt x="757" y="9925"/>
                  </a:lnTo>
                  <a:lnTo>
                    <a:pt x="757" y="4979"/>
                  </a:lnTo>
                  <a:close/>
                  <a:moveTo>
                    <a:pt x="7090" y="725"/>
                  </a:moveTo>
                  <a:lnTo>
                    <a:pt x="7090" y="2521"/>
                  </a:lnTo>
                  <a:cubicBezTo>
                    <a:pt x="7090" y="2710"/>
                    <a:pt x="7247" y="2868"/>
                    <a:pt x="7436" y="2868"/>
                  </a:cubicBezTo>
                  <a:lnTo>
                    <a:pt x="9232" y="2868"/>
                  </a:lnTo>
                  <a:lnTo>
                    <a:pt x="9232" y="11343"/>
                  </a:lnTo>
                  <a:lnTo>
                    <a:pt x="1450" y="11343"/>
                  </a:lnTo>
                  <a:lnTo>
                    <a:pt x="1450" y="10618"/>
                  </a:lnTo>
                  <a:lnTo>
                    <a:pt x="7436" y="10618"/>
                  </a:lnTo>
                  <a:cubicBezTo>
                    <a:pt x="7657" y="10618"/>
                    <a:pt x="7814" y="10460"/>
                    <a:pt x="7814" y="10271"/>
                  </a:cubicBezTo>
                  <a:lnTo>
                    <a:pt x="7814" y="4632"/>
                  </a:lnTo>
                  <a:cubicBezTo>
                    <a:pt x="7814" y="4443"/>
                    <a:pt x="7657" y="4285"/>
                    <a:pt x="7436" y="4285"/>
                  </a:cubicBezTo>
                  <a:lnTo>
                    <a:pt x="1450" y="4285"/>
                  </a:lnTo>
                  <a:lnTo>
                    <a:pt x="1450" y="725"/>
                  </a:lnTo>
                  <a:close/>
                  <a:moveTo>
                    <a:pt x="1072" y="1"/>
                  </a:moveTo>
                  <a:cubicBezTo>
                    <a:pt x="883" y="1"/>
                    <a:pt x="726" y="158"/>
                    <a:pt x="726" y="347"/>
                  </a:cubicBezTo>
                  <a:lnTo>
                    <a:pt x="726" y="4254"/>
                  </a:lnTo>
                  <a:lnTo>
                    <a:pt x="379" y="4254"/>
                  </a:lnTo>
                  <a:cubicBezTo>
                    <a:pt x="158" y="4254"/>
                    <a:pt x="1" y="4411"/>
                    <a:pt x="1" y="4601"/>
                  </a:cubicBezTo>
                  <a:lnTo>
                    <a:pt x="1" y="10240"/>
                  </a:lnTo>
                  <a:cubicBezTo>
                    <a:pt x="1" y="10429"/>
                    <a:pt x="158" y="10586"/>
                    <a:pt x="379" y="10586"/>
                  </a:cubicBezTo>
                  <a:lnTo>
                    <a:pt x="726" y="10586"/>
                  </a:lnTo>
                  <a:lnTo>
                    <a:pt x="726" y="11658"/>
                  </a:lnTo>
                  <a:cubicBezTo>
                    <a:pt x="726" y="11847"/>
                    <a:pt x="883" y="12004"/>
                    <a:pt x="1072" y="12004"/>
                  </a:cubicBezTo>
                  <a:lnTo>
                    <a:pt x="9484" y="12004"/>
                  </a:lnTo>
                  <a:cubicBezTo>
                    <a:pt x="9704" y="12004"/>
                    <a:pt x="9862" y="11847"/>
                    <a:pt x="9862" y="11658"/>
                  </a:cubicBezTo>
                  <a:lnTo>
                    <a:pt x="9893" y="2458"/>
                  </a:lnTo>
                  <a:cubicBezTo>
                    <a:pt x="9893" y="2395"/>
                    <a:pt x="9862" y="2269"/>
                    <a:pt x="9767" y="2238"/>
                  </a:cubicBezTo>
                  <a:lnTo>
                    <a:pt x="7657" y="95"/>
                  </a:lnTo>
                  <a:cubicBezTo>
                    <a:pt x="7562" y="32"/>
                    <a:pt x="7499" y="1"/>
                    <a:pt x="7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754;p69">
              <a:extLst>
                <a:ext uri="{FF2B5EF4-FFF2-40B4-BE49-F238E27FC236}">
                  <a16:creationId xmlns:a16="http://schemas.microsoft.com/office/drawing/2014/main" id="{B37B8508-0195-4162-9B97-5109C99A1A06}"/>
                </a:ext>
              </a:extLst>
            </p:cNvPr>
            <p:cNvSpPr/>
            <p:nvPr/>
          </p:nvSpPr>
          <p:spPr>
            <a:xfrm>
              <a:off x="-45235350" y="2844500"/>
              <a:ext cx="89800" cy="87450"/>
            </a:xfrm>
            <a:custGeom>
              <a:avLst/>
              <a:gdLst/>
              <a:ahLst/>
              <a:cxnLst/>
              <a:rect l="l" t="t" r="r" b="b"/>
              <a:pathLst>
                <a:path w="3592" h="3498" extrusionOk="0">
                  <a:moveTo>
                    <a:pt x="1796" y="1103"/>
                  </a:moveTo>
                  <a:lnTo>
                    <a:pt x="2268" y="2079"/>
                  </a:lnTo>
                  <a:lnTo>
                    <a:pt x="1292" y="2079"/>
                  </a:lnTo>
                  <a:lnTo>
                    <a:pt x="1796" y="1103"/>
                  </a:lnTo>
                  <a:close/>
                  <a:moveTo>
                    <a:pt x="1764" y="0"/>
                  </a:moveTo>
                  <a:cubicBezTo>
                    <a:pt x="1638" y="0"/>
                    <a:pt x="1544" y="63"/>
                    <a:pt x="1449" y="189"/>
                  </a:cubicBezTo>
                  <a:lnTo>
                    <a:pt x="32" y="2993"/>
                  </a:lnTo>
                  <a:cubicBezTo>
                    <a:pt x="0" y="3151"/>
                    <a:pt x="63" y="3340"/>
                    <a:pt x="284" y="3466"/>
                  </a:cubicBezTo>
                  <a:cubicBezTo>
                    <a:pt x="324" y="3482"/>
                    <a:pt x="369" y="3490"/>
                    <a:pt x="415" y="3490"/>
                  </a:cubicBezTo>
                  <a:cubicBezTo>
                    <a:pt x="547" y="3490"/>
                    <a:pt x="686" y="3425"/>
                    <a:pt x="756" y="3308"/>
                  </a:cubicBezTo>
                  <a:lnTo>
                    <a:pt x="977" y="2804"/>
                  </a:lnTo>
                  <a:lnTo>
                    <a:pt x="2647" y="2804"/>
                  </a:lnTo>
                  <a:lnTo>
                    <a:pt x="2867" y="3308"/>
                  </a:lnTo>
                  <a:cubicBezTo>
                    <a:pt x="2962" y="3434"/>
                    <a:pt x="3056" y="3497"/>
                    <a:pt x="3182" y="3497"/>
                  </a:cubicBezTo>
                  <a:cubicBezTo>
                    <a:pt x="3245" y="3497"/>
                    <a:pt x="3308" y="3497"/>
                    <a:pt x="3340" y="3466"/>
                  </a:cubicBezTo>
                  <a:cubicBezTo>
                    <a:pt x="3497" y="3371"/>
                    <a:pt x="3592" y="3151"/>
                    <a:pt x="3497" y="2993"/>
                  </a:cubicBezTo>
                  <a:lnTo>
                    <a:pt x="2079" y="189"/>
                  </a:lnTo>
                  <a:cubicBezTo>
                    <a:pt x="2016" y="63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755;p69">
              <a:extLst>
                <a:ext uri="{FF2B5EF4-FFF2-40B4-BE49-F238E27FC236}">
                  <a16:creationId xmlns:a16="http://schemas.microsoft.com/office/drawing/2014/main" id="{9D651414-A081-4C62-AC0C-625E33EB734D}"/>
                </a:ext>
              </a:extLst>
            </p:cNvPr>
            <p:cNvSpPr/>
            <p:nvPr/>
          </p:nvSpPr>
          <p:spPr>
            <a:xfrm>
              <a:off x="-45128250" y="28791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0756;p69">
            <a:extLst>
              <a:ext uri="{FF2B5EF4-FFF2-40B4-BE49-F238E27FC236}">
                <a16:creationId xmlns:a16="http://schemas.microsoft.com/office/drawing/2014/main" id="{D4225272-E3C1-495A-B811-D93E948BD688}"/>
              </a:ext>
            </a:extLst>
          </p:cNvPr>
          <p:cNvSpPr/>
          <p:nvPr/>
        </p:nvSpPr>
        <p:spPr>
          <a:xfrm>
            <a:off x="2628699" y="4289914"/>
            <a:ext cx="358199" cy="358199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2867" y="725"/>
                </a:moveTo>
                <a:lnTo>
                  <a:pt x="2867" y="1449"/>
                </a:lnTo>
                <a:lnTo>
                  <a:pt x="2174" y="1449"/>
                </a:lnTo>
                <a:lnTo>
                  <a:pt x="2174" y="725"/>
                </a:lnTo>
                <a:close/>
                <a:moveTo>
                  <a:pt x="7971" y="3592"/>
                </a:moveTo>
                <a:lnTo>
                  <a:pt x="3560" y="8002"/>
                </a:lnTo>
                <a:lnTo>
                  <a:pt x="3560" y="3592"/>
                </a:lnTo>
                <a:close/>
                <a:moveTo>
                  <a:pt x="8506" y="4064"/>
                </a:moveTo>
                <a:lnTo>
                  <a:pt x="8506" y="8475"/>
                </a:lnTo>
                <a:lnTo>
                  <a:pt x="4096" y="8475"/>
                </a:lnTo>
                <a:lnTo>
                  <a:pt x="8506" y="4064"/>
                </a:lnTo>
                <a:close/>
                <a:moveTo>
                  <a:pt x="2867" y="3529"/>
                </a:moveTo>
                <a:lnTo>
                  <a:pt x="2867" y="8821"/>
                </a:lnTo>
                <a:cubicBezTo>
                  <a:pt x="2867" y="9011"/>
                  <a:pt x="3025" y="9168"/>
                  <a:pt x="3214" y="9168"/>
                </a:cubicBezTo>
                <a:lnTo>
                  <a:pt x="8506" y="9168"/>
                </a:lnTo>
                <a:lnTo>
                  <a:pt x="8506" y="9893"/>
                </a:lnTo>
                <a:lnTo>
                  <a:pt x="2174" y="9893"/>
                </a:lnTo>
                <a:lnTo>
                  <a:pt x="2174" y="3529"/>
                </a:lnTo>
                <a:close/>
                <a:moveTo>
                  <a:pt x="11342" y="9168"/>
                </a:moveTo>
                <a:lnTo>
                  <a:pt x="11342" y="9893"/>
                </a:lnTo>
                <a:lnTo>
                  <a:pt x="10617" y="9893"/>
                </a:lnTo>
                <a:lnTo>
                  <a:pt x="10617" y="9168"/>
                </a:lnTo>
                <a:close/>
                <a:moveTo>
                  <a:pt x="9830" y="2111"/>
                </a:moveTo>
                <a:lnTo>
                  <a:pt x="9830" y="11310"/>
                </a:lnTo>
                <a:lnTo>
                  <a:pt x="9168" y="11310"/>
                </a:lnTo>
                <a:lnTo>
                  <a:pt x="9168" y="3182"/>
                </a:lnTo>
                <a:lnTo>
                  <a:pt x="9168" y="3151"/>
                </a:lnTo>
                <a:cubicBezTo>
                  <a:pt x="9168" y="2993"/>
                  <a:pt x="9010" y="2836"/>
                  <a:pt x="8821" y="2836"/>
                </a:cubicBezTo>
                <a:lnTo>
                  <a:pt x="693" y="2836"/>
                </a:lnTo>
                <a:lnTo>
                  <a:pt x="693" y="2111"/>
                </a:lnTo>
                <a:close/>
                <a:moveTo>
                  <a:pt x="1764" y="0"/>
                </a:moveTo>
                <a:cubicBezTo>
                  <a:pt x="1575" y="0"/>
                  <a:pt x="1418" y="158"/>
                  <a:pt x="1418" y="347"/>
                </a:cubicBezTo>
                <a:lnTo>
                  <a:pt x="1418" y="1418"/>
                </a:lnTo>
                <a:lnTo>
                  <a:pt x="347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3182"/>
                </a:lnTo>
                <a:cubicBezTo>
                  <a:pt x="0" y="3371"/>
                  <a:pt x="158" y="3529"/>
                  <a:pt x="347" y="3529"/>
                </a:cubicBezTo>
                <a:lnTo>
                  <a:pt x="1418" y="3529"/>
                </a:lnTo>
                <a:lnTo>
                  <a:pt x="1418" y="10082"/>
                </a:lnTo>
                <a:lnTo>
                  <a:pt x="819" y="10680"/>
                </a:lnTo>
                <a:cubicBezTo>
                  <a:pt x="693" y="10775"/>
                  <a:pt x="693" y="11027"/>
                  <a:pt x="819" y="11184"/>
                </a:cubicBezTo>
                <a:cubicBezTo>
                  <a:pt x="882" y="11247"/>
                  <a:pt x="969" y="11279"/>
                  <a:pt x="1059" y="11279"/>
                </a:cubicBezTo>
                <a:cubicBezTo>
                  <a:pt x="1150" y="11279"/>
                  <a:pt x="1245" y="11247"/>
                  <a:pt x="1323" y="11184"/>
                </a:cubicBezTo>
                <a:lnTo>
                  <a:pt x="1922" y="10586"/>
                </a:lnTo>
                <a:lnTo>
                  <a:pt x="8475" y="10586"/>
                </a:lnTo>
                <a:lnTo>
                  <a:pt x="8475" y="11657"/>
                </a:lnTo>
                <a:cubicBezTo>
                  <a:pt x="8475" y="11846"/>
                  <a:pt x="8601" y="12003"/>
                  <a:pt x="8821" y="12003"/>
                </a:cubicBezTo>
                <a:lnTo>
                  <a:pt x="10239" y="12003"/>
                </a:lnTo>
                <a:cubicBezTo>
                  <a:pt x="10428" y="12003"/>
                  <a:pt x="10586" y="11846"/>
                  <a:pt x="10586" y="11657"/>
                </a:cubicBezTo>
                <a:lnTo>
                  <a:pt x="10586" y="10586"/>
                </a:lnTo>
                <a:lnTo>
                  <a:pt x="11657" y="10586"/>
                </a:lnTo>
                <a:cubicBezTo>
                  <a:pt x="11846" y="10586"/>
                  <a:pt x="12003" y="10428"/>
                  <a:pt x="12003" y="10239"/>
                </a:cubicBezTo>
                <a:lnTo>
                  <a:pt x="12003" y="8821"/>
                </a:lnTo>
                <a:cubicBezTo>
                  <a:pt x="12003" y="8632"/>
                  <a:pt x="11846" y="8475"/>
                  <a:pt x="11657" y="8475"/>
                </a:cubicBezTo>
                <a:lnTo>
                  <a:pt x="10586" y="8475"/>
                </a:lnTo>
                <a:lnTo>
                  <a:pt x="10586" y="1922"/>
                </a:lnTo>
                <a:lnTo>
                  <a:pt x="11184" y="1323"/>
                </a:lnTo>
                <a:cubicBezTo>
                  <a:pt x="11279" y="1229"/>
                  <a:pt x="11279" y="977"/>
                  <a:pt x="11184" y="819"/>
                </a:cubicBezTo>
                <a:cubicBezTo>
                  <a:pt x="11121" y="756"/>
                  <a:pt x="11035" y="725"/>
                  <a:pt x="10940" y="725"/>
                </a:cubicBezTo>
                <a:cubicBezTo>
                  <a:pt x="10846" y="725"/>
                  <a:pt x="10743" y="756"/>
                  <a:pt x="10649" y="819"/>
                </a:cubicBezTo>
                <a:lnTo>
                  <a:pt x="10082" y="1418"/>
                </a:lnTo>
                <a:lnTo>
                  <a:pt x="3529" y="1418"/>
                </a:lnTo>
                <a:lnTo>
                  <a:pt x="3529" y="347"/>
                </a:lnTo>
                <a:cubicBezTo>
                  <a:pt x="3529" y="158"/>
                  <a:pt x="3371" y="0"/>
                  <a:pt x="318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0757;p69">
            <a:extLst>
              <a:ext uri="{FF2B5EF4-FFF2-40B4-BE49-F238E27FC236}">
                <a16:creationId xmlns:a16="http://schemas.microsoft.com/office/drawing/2014/main" id="{4C9AFCAE-3CE3-498F-A917-70345A680D46}"/>
              </a:ext>
            </a:extLst>
          </p:cNvPr>
          <p:cNvGrpSpPr/>
          <p:nvPr/>
        </p:nvGrpSpPr>
        <p:grpSpPr>
          <a:xfrm>
            <a:off x="2209567" y="2078266"/>
            <a:ext cx="307444" cy="260626"/>
            <a:chOff x="1636184" y="2959225"/>
            <a:chExt cx="232666" cy="197250"/>
          </a:xfrm>
          <a:solidFill>
            <a:srgbClr val="000400"/>
          </a:solidFill>
        </p:grpSpPr>
        <p:sp>
          <p:nvSpPr>
            <p:cNvPr id="197" name="Google Shape;10758;p69">
              <a:extLst>
                <a:ext uri="{FF2B5EF4-FFF2-40B4-BE49-F238E27FC236}">
                  <a16:creationId xmlns:a16="http://schemas.microsoft.com/office/drawing/2014/main" id="{AD517414-FF82-40BB-BC4D-5C3BFA4EBD98}"/>
                </a:ext>
              </a:extLst>
            </p:cNvPr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759;p69">
              <a:extLst>
                <a:ext uri="{FF2B5EF4-FFF2-40B4-BE49-F238E27FC236}">
                  <a16:creationId xmlns:a16="http://schemas.microsoft.com/office/drawing/2014/main" id="{97516471-BA6A-4F7A-BD93-2CC0CE1C5F56}"/>
                </a:ext>
              </a:extLst>
            </p:cNvPr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760;p69">
              <a:extLst>
                <a:ext uri="{FF2B5EF4-FFF2-40B4-BE49-F238E27FC236}">
                  <a16:creationId xmlns:a16="http://schemas.microsoft.com/office/drawing/2014/main" id="{1ADEBFDA-861D-40A8-BAEE-D2D77F9A6334}"/>
                </a:ext>
              </a:extLst>
            </p:cNvPr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200" name="Google Shape;10761;p69">
              <a:extLst>
                <a:ext uri="{FF2B5EF4-FFF2-40B4-BE49-F238E27FC236}">
                  <a16:creationId xmlns:a16="http://schemas.microsoft.com/office/drawing/2014/main" id="{EF1E1BE9-DB67-4463-85AB-9691ED117D7C}"/>
                </a:ext>
              </a:extLst>
            </p:cNvPr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419"/>
            </a:p>
          </p:txBody>
        </p:sp>
      </p:grpSp>
      <p:grpSp>
        <p:nvGrpSpPr>
          <p:cNvPr id="201" name="Google Shape;10762;p69">
            <a:extLst>
              <a:ext uri="{FF2B5EF4-FFF2-40B4-BE49-F238E27FC236}">
                <a16:creationId xmlns:a16="http://schemas.microsoft.com/office/drawing/2014/main" id="{8C2AF08A-AC8C-451A-9E69-DCB71B57361F}"/>
              </a:ext>
            </a:extLst>
          </p:cNvPr>
          <p:cNvGrpSpPr/>
          <p:nvPr/>
        </p:nvGrpSpPr>
        <p:grpSpPr>
          <a:xfrm>
            <a:off x="3577265" y="2463611"/>
            <a:ext cx="258542" cy="365154"/>
            <a:chOff x="-47300587" y="123275"/>
            <a:chExt cx="190975" cy="269725"/>
          </a:xfrm>
          <a:solidFill>
            <a:srgbClr val="000400"/>
          </a:solidFill>
        </p:grpSpPr>
        <p:sp>
          <p:nvSpPr>
            <p:cNvPr id="202" name="Google Shape;10763;p69">
              <a:extLst>
                <a:ext uri="{FF2B5EF4-FFF2-40B4-BE49-F238E27FC236}">
                  <a16:creationId xmlns:a16="http://schemas.microsoft.com/office/drawing/2014/main" id="{97BAA596-44F0-4F1E-B871-29EDC6FF9809}"/>
                </a:ext>
              </a:extLst>
            </p:cNvPr>
            <p:cNvSpPr/>
            <p:nvPr/>
          </p:nvSpPr>
          <p:spPr>
            <a:xfrm>
              <a:off x="-47300587" y="123275"/>
              <a:ext cx="190975" cy="269725"/>
            </a:xfrm>
            <a:custGeom>
              <a:avLst/>
              <a:gdLst/>
              <a:ahLst/>
              <a:cxnLst/>
              <a:rect l="l" t="t" r="r" b="b"/>
              <a:pathLst>
                <a:path w="7639" h="10789" extrusionOk="0">
                  <a:moveTo>
                    <a:pt x="5130" y="1283"/>
                  </a:moveTo>
                  <a:cubicBezTo>
                    <a:pt x="5659" y="1283"/>
                    <a:pt x="6050" y="1701"/>
                    <a:pt x="6050" y="2231"/>
                  </a:cubicBezTo>
                  <a:lnTo>
                    <a:pt x="6050" y="6273"/>
                  </a:lnTo>
                  <a:lnTo>
                    <a:pt x="4182" y="6273"/>
                  </a:lnTo>
                  <a:lnTo>
                    <a:pt x="4182" y="5687"/>
                  </a:lnTo>
                  <a:lnTo>
                    <a:pt x="4489" y="5687"/>
                  </a:lnTo>
                  <a:cubicBezTo>
                    <a:pt x="4684" y="5687"/>
                    <a:pt x="4823" y="5548"/>
                    <a:pt x="4823" y="5381"/>
                  </a:cubicBezTo>
                  <a:cubicBezTo>
                    <a:pt x="4823" y="5213"/>
                    <a:pt x="4684" y="5074"/>
                    <a:pt x="4489" y="5074"/>
                  </a:cubicBezTo>
                  <a:lnTo>
                    <a:pt x="4182" y="5074"/>
                  </a:lnTo>
                  <a:lnTo>
                    <a:pt x="4182" y="4433"/>
                  </a:lnTo>
                  <a:lnTo>
                    <a:pt x="4489" y="4433"/>
                  </a:lnTo>
                  <a:cubicBezTo>
                    <a:pt x="4684" y="4433"/>
                    <a:pt x="4823" y="4294"/>
                    <a:pt x="4823" y="4126"/>
                  </a:cubicBezTo>
                  <a:cubicBezTo>
                    <a:pt x="4823" y="3931"/>
                    <a:pt x="4684" y="3792"/>
                    <a:pt x="4489" y="3792"/>
                  </a:cubicBezTo>
                  <a:lnTo>
                    <a:pt x="4182" y="3792"/>
                  </a:lnTo>
                  <a:lnTo>
                    <a:pt x="4182" y="3179"/>
                  </a:lnTo>
                  <a:lnTo>
                    <a:pt x="4489" y="3179"/>
                  </a:lnTo>
                  <a:cubicBezTo>
                    <a:pt x="4684" y="3179"/>
                    <a:pt x="4823" y="3039"/>
                    <a:pt x="4823" y="2872"/>
                  </a:cubicBezTo>
                  <a:cubicBezTo>
                    <a:pt x="4823" y="2677"/>
                    <a:pt x="4684" y="2537"/>
                    <a:pt x="4489" y="2537"/>
                  </a:cubicBezTo>
                  <a:lnTo>
                    <a:pt x="4182" y="2537"/>
                  </a:lnTo>
                  <a:lnTo>
                    <a:pt x="4182" y="2231"/>
                  </a:lnTo>
                  <a:cubicBezTo>
                    <a:pt x="4182" y="1701"/>
                    <a:pt x="4600" y="1283"/>
                    <a:pt x="5130" y="1283"/>
                  </a:cubicBezTo>
                  <a:close/>
                  <a:moveTo>
                    <a:pt x="2649" y="1952"/>
                  </a:moveTo>
                  <a:cubicBezTo>
                    <a:pt x="3178" y="1952"/>
                    <a:pt x="3597" y="2370"/>
                    <a:pt x="3597" y="2900"/>
                  </a:cubicBezTo>
                  <a:lnTo>
                    <a:pt x="3597" y="6328"/>
                  </a:lnTo>
                  <a:lnTo>
                    <a:pt x="1701" y="6328"/>
                  </a:lnTo>
                  <a:lnTo>
                    <a:pt x="1701" y="2900"/>
                  </a:lnTo>
                  <a:cubicBezTo>
                    <a:pt x="1701" y="2370"/>
                    <a:pt x="2119" y="1952"/>
                    <a:pt x="2649" y="1952"/>
                  </a:cubicBezTo>
                  <a:close/>
                  <a:moveTo>
                    <a:pt x="6969" y="6942"/>
                  </a:moveTo>
                  <a:lnTo>
                    <a:pt x="6969" y="7248"/>
                  </a:lnTo>
                  <a:lnTo>
                    <a:pt x="6997" y="7248"/>
                  </a:lnTo>
                  <a:cubicBezTo>
                    <a:pt x="6997" y="7443"/>
                    <a:pt x="6858" y="7583"/>
                    <a:pt x="6691" y="7583"/>
                  </a:cubicBezTo>
                  <a:lnTo>
                    <a:pt x="1088" y="7583"/>
                  </a:lnTo>
                  <a:cubicBezTo>
                    <a:pt x="920" y="7583"/>
                    <a:pt x="781" y="7443"/>
                    <a:pt x="781" y="7248"/>
                  </a:cubicBezTo>
                  <a:lnTo>
                    <a:pt x="781" y="6942"/>
                  </a:lnTo>
                  <a:close/>
                  <a:moveTo>
                    <a:pt x="6273" y="8168"/>
                  </a:moveTo>
                  <a:lnTo>
                    <a:pt x="5827" y="10092"/>
                  </a:lnTo>
                  <a:lnTo>
                    <a:pt x="1952" y="10092"/>
                  </a:lnTo>
                  <a:lnTo>
                    <a:pt x="1506" y="8168"/>
                  </a:lnTo>
                  <a:close/>
                  <a:moveTo>
                    <a:pt x="5102" y="1"/>
                  </a:moveTo>
                  <a:cubicBezTo>
                    <a:pt x="4907" y="1"/>
                    <a:pt x="4767" y="140"/>
                    <a:pt x="4767" y="307"/>
                  </a:cubicBezTo>
                  <a:lnTo>
                    <a:pt x="4767" y="670"/>
                  </a:lnTo>
                  <a:cubicBezTo>
                    <a:pt x="4572" y="698"/>
                    <a:pt x="4405" y="781"/>
                    <a:pt x="4210" y="921"/>
                  </a:cubicBezTo>
                  <a:lnTo>
                    <a:pt x="3987" y="670"/>
                  </a:lnTo>
                  <a:cubicBezTo>
                    <a:pt x="3931" y="614"/>
                    <a:pt x="3847" y="586"/>
                    <a:pt x="3760" y="586"/>
                  </a:cubicBezTo>
                  <a:cubicBezTo>
                    <a:pt x="3673" y="586"/>
                    <a:pt x="3583" y="614"/>
                    <a:pt x="3513" y="670"/>
                  </a:cubicBezTo>
                  <a:cubicBezTo>
                    <a:pt x="3429" y="781"/>
                    <a:pt x="3429" y="976"/>
                    <a:pt x="3513" y="1116"/>
                  </a:cubicBezTo>
                  <a:lnTo>
                    <a:pt x="3764" y="1367"/>
                  </a:lnTo>
                  <a:cubicBezTo>
                    <a:pt x="3708" y="1478"/>
                    <a:pt x="3652" y="1562"/>
                    <a:pt x="3597" y="1673"/>
                  </a:cubicBezTo>
                  <a:cubicBezTo>
                    <a:pt x="3374" y="1506"/>
                    <a:pt x="3123" y="1367"/>
                    <a:pt x="2872" y="1339"/>
                  </a:cubicBezTo>
                  <a:lnTo>
                    <a:pt x="2872" y="976"/>
                  </a:lnTo>
                  <a:cubicBezTo>
                    <a:pt x="2872" y="809"/>
                    <a:pt x="2732" y="670"/>
                    <a:pt x="2537" y="670"/>
                  </a:cubicBezTo>
                  <a:cubicBezTo>
                    <a:pt x="2370" y="670"/>
                    <a:pt x="2231" y="809"/>
                    <a:pt x="2231" y="976"/>
                  </a:cubicBezTo>
                  <a:lnTo>
                    <a:pt x="2231" y="1339"/>
                  </a:lnTo>
                  <a:cubicBezTo>
                    <a:pt x="2036" y="1367"/>
                    <a:pt x="1840" y="1450"/>
                    <a:pt x="1673" y="1562"/>
                  </a:cubicBezTo>
                  <a:lnTo>
                    <a:pt x="1422" y="1339"/>
                  </a:lnTo>
                  <a:cubicBezTo>
                    <a:pt x="1380" y="1283"/>
                    <a:pt x="1304" y="1255"/>
                    <a:pt x="1220" y="1255"/>
                  </a:cubicBezTo>
                  <a:cubicBezTo>
                    <a:pt x="1137" y="1255"/>
                    <a:pt x="1046" y="1283"/>
                    <a:pt x="976" y="1339"/>
                  </a:cubicBezTo>
                  <a:cubicBezTo>
                    <a:pt x="865" y="1450"/>
                    <a:pt x="865" y="1645"/>
                    <a:pt x="976" y="1785"/>
                  </a:cubicBezTo>
                  <a:lnTo>
                    <a:pt x="1227" y="2036"/>
                  </a:lnTo>
                  <a:cubicBezTo>
                    <a:pt x="1116" y="2203"/>
                    <a:pt x="1032" y="2370"/>
                    <a:pt x="976" y="2593"/>
                  </a:cubicBezTo>
                  <a:lnTo>
                    <a:pt x="642" y="2593"/>
                  </a:lnTo>
                  <a:cubicBezTo>
                    <a:pt x="447" y="2593"/>
                    <a:pt x="307" y="2733"/>
                    <a:pt x="307" y="2900"/>
                  </a:cubicBezTo>
                  <a:cubicBezTo>
                    <a:pt x="307" y="3067"/>
                    <a:pt x="447" y="3206"/>
                    <a:pt x="642" y="3206"/>
                  </a:cubicBezTo>
                  <a:lnTo>
                    <a:pt x="948" y="3206"/>
                  </a:lnTo>
                  <a:lnTo>
                    <a:pt x="948" y="3848"/>
                  </a:lnTo>
                  <a:lnTo>
                    <a:pt x="642" y="3848"/>
                  </a:lnTo>
                  <a:cubicBezTo>
                    <a:pt x="447" y="3848"/>
                    <a:pt x="307" y="3987"/>
                    <a:pt x="307" y="4154"/>
                  </a:cubicBezTo>
                  <a:cubicBezTo>
                    <a:pt x="307" y="4321"/>
                    <a:pt x="447" y="4461"/>
                    <a:pt x="642" y="4461"/>
                  </a:cubicBezTo>
                  <a:lnTo>
                    <a:pt x="948" y="4461"/>
                  </a:lnTo>
                  <a:lnTo>
                    <a:pt x="948" y="5102"/>
                  </a:lnTo>
                  <a:lnTo>
                    <a:pt x="642" y="5102"/>
                  </a:lnTo>
                  <a:cubicBezTo>
                    <a:pt x="447" y="5102"/>
                    <a:pt x="307" y="5241"/>
                    <a:pt x="307" y="5409"/>
                  </a:cubicBezTo>
                  <a:cubicBezTo>
                    <a:pt x="307" y="5576"/>
                    <a:pt x="447" y="5715"/>
                    <a:pt x="642" y="5715"/>
                  </a:cubicBezTo>
                  <a:lnTo>
                    <a:pt x="948" y="5715"/>
                  </a:lnTo>
                  <a:lnTo>
                    <a:pt x="948" y="6356"/>
                  </a:lnTo>
                  <a:lnTo>
                    <a:pt x="307" y="6356"/>
                  </a:lnTo>
                  <a:cubicBezTo>
                    <a:pt x="140" y="6356"/>
                    <a:pt x="1" y="6496"/>
                    <a:pt x="1" y="6663"/>
                  </a:cubicBezTo>
                  <a:lnTo>
                    <a:pt x="1" y="7304"/>
                  </a:lnTo>
                  <a:cubicBezTo>
                    <a:pt x="1" y="7722"/>
                    <a:pt x="279" y="8085"/>
                    <a:pt x="697" y="8196"/>
                  </a:cubicBezTo>
                  <a:lnTo>
                    <a:pt x="1255" y="10538"/>
                  </a:lnTo>
                  <a:cubicBezTo>
                    <a:pt x="1283" y="10677"/>
                    <a:pt x="1422" y="10789"/>
                    <a:pt x="1562" y="10789"/>
                  </a:cubicBezTo>
                  <a:lnTo>
                    <a:pt x="5910" y="10789"/>
                  </a:lnTo>
                  <a:cubicBezTo>
                    <a:pt x="6050" y="10789"/>
                    <a:pt x="6217" y="10677"/>
                    <a:pt x="6245" y="10538"/>
                  </a:cubicBezTo>
                  <a:lnTo>
                    <a:pt x="6802" y="8196"/>
                  </a:lnTo>
                  <a:cubicBezTo>
                    <a:pt x="7165" y="8085"/>
                    <a:pt x="7499" y="7722"/>
                    <a:pt x="7499" y="7304"/>
                  </a:cubicBezTo>
                  <a:lnTo>
                    <a:pt x="7499" y="6663"/>
                  </a:lnTo>
                  <a:cubicBezTo>
                    <a:pt x="7638" y="6468"/>
                    <a:pt x="7499" y="6328"/>
                    <a:pt x="7332" y="6328"/>
                  </a:cubicBezTo>
                  <a:lnTo>
                    <a:pt x="6691" y="6328"/>
                  </a:lnTo>
                  <a:lnTo>
                    <a:pt x="6691" y="5074"/>
                  </a:lnTo>
                  <a:lnTo>
                    <a:pt x="6997" y="5074"/>
                  </a:lnTo>
                  <a:cubicBezTo>
                    <a:pt x="7192" y="5074"/>
                    <a:pt x="7332" y="4935"/>
                    <a:pt x="7332" y="4740"/>
                  </a:cubicBezTo>
                  <a:cubicBezTo>
                    <a:pt x="7332" y="4572"/>
                    <a:pt x="7192" y="4433"/>
                    <a:pt x="6997" y="4433"/>
                  </a:cubicBezTo>
                  <a:lnTo>
                    <a:pt x="6691" y="4433"/>
                  </a:lnTo>
                  <a:lnTo>
                    <a:pt x="6691" y="3820"/>
                  </a:lnTo>
                  <a:lnTo>
                    <a:pt x="6997" y="3820"/>
                  </a:lnTo>
                  <a:cubicBezTo>
                    <a:pt x="7192" y="3820"/>
                    <a:pt x="7332" y="3680"/>
                    <a:pt x="7332" y="3485"/>
                  </a:cubicBezTo>
                  <a:cubicBezTo>
                    <a:pt x="7332" y="3318"/>
                    <a:pt x="7192" y="3179"/>
                    <a:pt x="6997" y="3179"/>
                  </a:cubicBezTo>
                  <a:lnTo>
                    <a:pt x="6691" y="3179"/>
                  </a:lnTo>
                  <a:lnTo>
                    <a:pt x="6691" y="2537"/>
                  </a:lnTo>
                  <a:lnTo>
                    <a:pt x="6997" y="2537"/>
                  </a:lnTo>
                  <a:cubicBezTo>
                    <a:pt x="7192" y="2537"/>
                    <a:pt x="7332" y="2398"/>
                    <a:pt x="7332" y="2231"/>
                  </a:cubicBezTo>
                  <a:cubicBezTo>
                    <a:pt x="7332" y="2064"/>
                    <a:pt x="7192" y="1924"/>
                    <a:pt x="6997" y="1924"/>
                  </a:cubicBezTo>
                  <a:lnTo>
                    <a:pt x="6663" y="1924"/>
                  </a:lnTo>
                  <a:cubicBezTo>
                    <a:pt x="6635" y="1701"/>
                    <a:pt x="6551" y="1534"/>
                    <a:pt x="6412" y="1367"/>
                  </a:cubicBezTo>
                  <a:lnTo>
                    <a:pt x="6663" y="1116"/>
                  </a:lnTo>
                  <a:cubicBezTo>
                    <a:pt x="6774" y="1004"/>
                    <a:pt x="6774" y="809"/>
                    <a:pt x="6663" y="670"/>
                  </a:cubicBezTo>
                  <a:cubicBezTo>
                    <a:pt x="6607" y="614"/>
                    <a:pt x="6530" y="586"/>
                    <a:pt x="6450" y="586"/>
                  </a:cubicBezTo>
                  <a:cubicBezTo>
                    <a:pt x="6370" y="586"/>
                    <a:pt x="6286" y="614"/>
                    <a:pt x="6217" y="670"/>
                  </a:cubicBezTo>
                  <a:lnTo>
                    <a:pt x="5966" y="921"/>
                  </a:lnTo>
                  <a:cubicBezTo>
                    <a:pt x="5799" y="809"/>
                    <a:pt x="5604" y="726"/>
                    <a:pt x="5408" y="670"/>
                  </a:cubicBezTo>
                  <a:lnTo>
                    <a:pt x="5408" y="307"/>
                  </a:lnTo>
                  <a:cubicBezTo>
                    <a:pt x="5408" y="140"/>
                    <a:pt x="5269" y="1"/>
                    <a:pt x="51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764;p69">
              <a:extLst>
                <a:ext uri="{FF2B5EF4-FFF2-40B4-BE49-F238E27FC236}">
                  <a16:creationId xmlns:a16="http://schemas.microsoft.com/office/drawing/2014/main" id="{7240932D-262C-434C-BEF1-875BC2D60A01}"/>
                </a:ext>
              </a:extLst>
            </p:cNvPr>
            <p:cNvSpPr/>
            <p:nvPr/>
          </p:nvSpPr>
          <p:spPr>
            <a:xfrm>
              <a:off x="-47242037" y="188100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948"/>
                  </a:lnTo>
                  <a:cubicBezTo>
                    <a:pt x="0" y="1115"/>
                    <a:pt x="140" y="1255"/>
                    <a:pt x="307" y="1255"/>
                  </a:cubicBezTo>
                  <a:cubicBezTo>
                    <a:pt x="474" y="1255"/>
                    <a:pt x="613" y="1115"/>
                    <a:pt x="613" y="948"/>
                  </a:cubicBezTo>
                  <a:lnTo>
                    <a:pt x="613" y="307"/>
                  </a:ln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765;p69">
              <a:extLst>
                <a:ext uri="{FF2B5EF4-FFF2-40B4-BE49-F238E27FC236}">
                  <a16:creationId xmlns:a16="http://schemas.microsoft.com/office/drawing/2014/main" id="{75AD2610-9D50-46A5-A0F9-EA280623D712}"/>
                </a:ext>
              </a:extLst>
            </p:cNvPr>
            <p:cNvSpPr/>
            <p:nvPr/>
          </p:nvSpPr>
          <p:spPr>
            <a:xfrm>
              <a:off x="-47242037" y="234775"/>
              <a:ext cx="15350" cy="31400"/>
            </a:xfrm>
            <a:custGeom>
              <a:avLst/>
              <a:gdLst/>
              <a:ahLst/>
              <a:cxnLst/>
              <a:rect l="l" t="t" r="r" b="b"/>
              <a:pathLst>
                <a:path w="614" h="1256" extrusionOk="0">
                  <a:moveTo>
                    <a:pt x="307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16"/>
                    <a:pt x="140" y="1255"/>
                    <a:pt x="307" y="1255"/>
                  </a:cubicBezTo>
                  <a:cubicBezTo>
                    <a:pt x="474" y="1255"/>
                    <a:pt x="613" y="1116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766;p69">
              <a:extLst>
                <a:ext uri="{FF2B5EF4-FFF2-40B4-BE49-F238E27FC236}">
                  <a16:creationId xmlns:a16="http://schemas.microsoft.com/office/drawing/2014/main" id="{9E2BD3CD-1C2C-4206-BAB7-BE265943E2FF}"/>
                </a:ext>
              </a:extLst>
            </p:cNvPr>
            <p:cNvSpPr/>
            <p:nvPr/>
          </p:nvSpPr>
          <p:spPr>
            <a:xfrm>
              <a:off x="-47180012" y="172075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39" y="0"/>
                    <a:pt x="0" y="139"/>
                    <a:pt x="0" y="335"/>
                  </a:cubicBezTo>
                  <a:lnTo>
                    <a:pt x="0" y="948"/>
                  </a:lnTo>
                  <a:cubicBezTo>
                    <a:pt x="0" y="1115"/>
                    <a:pt x="139" y="1254"/>
                    <a:pt x="307" y="1254"/>
                  </a:cubicBezTo>
                  <a:cubicBezTo>
                    <a:pt x="474" y="1254"/>
                    <a:pt x="613" y="1115"/>
                    <a:pt x="613" y="948"/>
                  </a:cubicBezTo>
                  <a:lnTo>
                    <a:pt x="613" y="335"/>
                  </a:lnTo>
                  <a:cubicBezTo>
                    <a:pt x="613" y="139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767;p69">
              <a:extLst>
                <a:ext uri="{FF2B5EF4-FFF2-40B4-BE49-F238E27FC236}">
                  <a16:creationId xmlns:a16="http://schemas.microsoft.com/office/drawing/2014/main" id="{0ACBEE2C-357E-4F8D-B6D7-4FFCD9645B89}"/>
                </a:ext>
              </a:extLst>
            </p:cNvPr>
            <p:cNvSpPr/>
            <p:nvPr/>
          </p:nvSpPr>
          <p:spPr>
            <a:xfrm>
              <a:off x="-47180012" y="218050"/>
              <a:ext cx="15350" cy="32100"/>
            </a:xfrm>
            <a:custGeom>
              <a:avLst/>
              <a:gdLst/>
              <a:ahLst/>
              <a:cxnLst/>
              <a:rect l="l" t="t" r="r" b="b"/>
              <a:pathLst>
                <a:path w="614" h="1284" extrusionOk="0">
                  <a:moveTo>
                    <a:pt x="307" y="1"/>
                  </a:moveTo>
                  <a:cubicBezTo>
                    <a:pt x="139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44"/>
                    <a:pt x="139" y="1283"/>
                    <a:pt x="307" y="1283"/>
                  </a:cubicBezTo>
                  <a:cubicBezTo>
                    <a:pt x="474" y="1283"/>
                    <a:pt x="613" y="1144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10768;p69">
            <a:extLst>
              <a:ext uri="{FF2B5EF4-FFF2-40B4-BE49-F238E27FC236}">
                <a16:creationId xmlns:a16="http://schemas.microsoft.com/office/drawing/2014/main" id="{49DF13EA-AE20-45AE-9C0A-218DEB793ED1}"/>
              </a:ext>
            </a:extLst>
          </p:cNvPr>
          <p:cNvGrpSpPr/>
          <p:nvPr/>
        </p:nvGrpSpPr>
        <p:grpSpPr>
          <a:xfrm>
            <a:off x="4870788" y="1532801"/>
            <a:ext cx="342328" cy="339793"/>
            <a:chOff x="-13966675" y="1639700"/>
            <a:chExt cx="354450" cy="351825"/>
          </a:xfrm>
          <a:solidFill>
            <a:srgbClr val="000400"/>
          </a:solidFill>
        </p:grpSpPr>
        <p:sp>
          <p:nvSpPr>
            <p:cNvPr id="208" name="Google Shape;10769;p69">
              <a:extLst>
                <a:ext uri="{FF2B5EF4-FFF2-40B4-BE49-F238E27FC236}">
                  <a16:creationId xmlns:a16="http://schemas.microsoft.com/office/drawing/2014/main" id="{E35AE8EC-39BE-4B4A-AE5E-A75B0D9B80D0}"/>
                </a:ext>
              </a:extLst>
            </p:cNvPr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770;p69">
              <a:extLst>
                <a:ext uri="{FF2B5EF4-FFF2-40B4-BE49-F238E27FC236}">
                  <a16:creationId xmlns:a16="http://schemas.microsoft.com/office/drawing/2014/main" id="{7CBE8C73-8C40-4D88-B6E4-105B034B50C8}"/>
                </a:ext>
              </a:extLst>
            </p:cNvPr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771;p69">
              <a:extLst>
                <a:ext uri="{FF2B5EF4-FFF2-40B4-BE49-F238E27FC236}">
                  <a16:creationId xmlns:a16="http://schemas.microsoft.com/office/drawing/2014/main" id="{857DBB80-6946-444A-AF38-AE34DC973055}"/>
                </a:ext>
              </a:extLst>
            </p:cNvPr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772;p69">
              <a:extLst>
                <a:ext uri="{FF2B5EF4-FFF2-40B4-BE49-F238E27FC236}">
                  <a16:creationId xmlns:a16="http://schemas.microsoft.com/office/drawing/2014/main" id="{B2C10503-CA9F-4231-BE61-8E5822F50B69}"/>
                </a:ext>
              </a:extLst>
            </p:cNvPr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773;p69">
              <a:extLst>
                <a:ext uri="{FF2B5EF4-FFF2-40B4-BE49-F238E27FC236}">
                  <a16:creationId xmlns:a16="http://schemas.microsoft.com/office/drawing/2014/main" id="{80092FF0-D797-4590-BC83-7AA5F0BC01C6}"/>
                </a:ext>
              </a:extLst>
            </p:cNvPr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10774;p69">
            <a:extLst>
              <a:ext uri="{FF2B5EF4-FFF2-40B4-BE49-F238E27FC236}">
                <a16:creationId xmlns:a16="http://schemas.microsoft.com/office/drawing/2014/main" id="{30C071C6-6987-4C6B-A0C0-2A83B43E5715}"/>
              </a:ext>
            </a:extLst>
          </p:cNvPr>
          <p:cNvSpPr/>
          <p:nvPr/>
        </p:nvSpPr>
        <p:spPr>
          <a:xfrm>
            <a:off x="4871549" y="1939732"/>
            <a:ext cx="340807" cy="341579"/>
          </a:xfrm>
          <a:custGeom>
            <a:avLst/>
            <a:gdLst/>
            <a:ahLst/>
            <a:cxnLst/>
            <a:rect l="l" t="t" r="r" b="b"/>
            <a:pathLst>
              <a:path w="14115" h="14147" extrusionOk="0">
                <a:moveTo>
                  <a:pt x="8349" y="883"/>
                </a:moveTo>
                <a:lnTo>
                  <a:pt x="8349" y="2080"/>
                </a:lnTo>
                <a:cubicBezTo>
                  <a:pt x="7971" y="2364"/>
                  <a:pt x="7498" y="2521"/>
                  <a:pt x="7089" y="2521"/>
                </a:cubicBezTo>
                <a:cubicBezTo>
                  <a:pt x="6616" y="2521"/>
                  <a:pt x="6175" y="2364"/>
                  <a:pt x="5828" y="2080"/>
                </a:cubicBezTo>
                <a:lnTo>
                  <a:pt x="5828" y="883"/>
                </a:lnTo>
                <a:close/>
                <a:moveTo>
                  <a:pt x="4946" y="820"/>
                </a:moveTo>
                <a:lnTo>
                  <a:pt x="4946" y="2931"/>
                </a:lnTo>
                <a:cubicBezTo>
                  <a:pt x="4946" y="4380"/>
                  <a:pt x="3844" y="5609"/>
                  <a:pt x="2457" y="5798"/>
                </a:cubicBezTo>
                <a:cubicBezTo>
                  <a:pt x="2993" y="5294"/>
                  <a:pt x="3308" y="4538"/>
                  <a:pt x="3308" y="3750"/>
                </a:cubicBezTo>
                <a:lnTo>
                  <a:pt x="3308" y="2080"/>
                </a:lnTo>
                <a:cubicBezTo>
                  <a:pt x="3308" y="1860"/>
                  <a:pt x="3088" y="1671"/>
                  <a:pt x="2899" y="1671"/>
                </a:cubicBezTo>
                <a:cubicBezTo>
                  <a:pt x="2678" y="1671"/>
                  <a:pt x="2457" y="1860"/>
                  <a:pt x="2457" y="2080"/>
                </a:cubicBezTo>
                <a:lnTo>
                  <a:pt x="2457" y="3750"/>
                </a:lnTo>
                <a:cubicBezTo>
                  <a:pt x="2457" y="4727"/>
                  <a:pt x="1764" y="5609"/>
                  <a:pt x="819" y="5766"/>
                </a:cubicBezTo>
                <a:lnTo>
                  <a:pt x="819" y="820"/>
                </a:lnTo>
                <a:close/>
                <a:moveTo>
                  <a:pt x="13295" y="820"/>
                </a:moveTo>
                <a:lnTo>
                  <a:pt x="13295" y="5766"/>
                </a:lnTo>
                <a:cubicBezTo>
                  <a:pt x="12350" y="5546"/>
                  <a:pt x="11657" y="4727"/>
                  <a:pt x="11657" y="3750"/>
                </a:cubicBezTo>
                <a:lnTo>
                  <a:pt x="11657" y="2080"/>
                </a:lnTo>
                <a:cubicBezTo>
                  <a:pt x="11657" y="1860"/>
                  <a:pt x="11436" y="1671"/>
                  <a:pt x="11247" y="1671"/>
                </a:cubicBezTo>
                <a:cubicBezTo>
                  <a:pt x="11027" y="1671"/>
                  <a:pt x="10806" y="1860"/>
                  <a:pt x="10806" y="2080"/>
                </a:cubicBezTo>
                <a:lnTo>
                  <a:pt x="10806" y="3750"/>
                </a:lnTo>
                <a:cubicBezTo>
                  <a:pt x="10806" y="4538"/>
                  <a:pt x="11121" y="5294"/>
                  <a:pt x="11657" y="5798"/>
                </a:cubicBezTo>
                <a:cubicBezTo>
                  <a:pt x="10239" y="5609"/>
                  <a:pt x="9168" y="4380"/>
                  <a:pt x="9168" y="2899"/>
                </a:cubicBezTo>
                <a:lnTo>
                  <a:pt x="9168" y="820"/>
                </a:lnTo>
                <a:close/>
                <a:moveTo>
                  <a:pt x="8286" y="3025"/>
                </a:moveTo>
                <a:cubicBezTo>
                  <a:pt x="8349" y="4538"/>
                  <a:pt x="9326" y="5829"/>
                  <a:pt x="10649" y="6396"/>
                </a:cubicBezTo>
                <a:lnTo>
                  <a:pt x="9704" y="8318"/>
                </a:lnTo>
                <a:lnTo>
                  <a:pt x="4411" y="8318"/>
                </a:lnTo>
                <a:lnTo>
                  <a:pt x="3466" y="6396"/>
                </a:lnTo>
                <a:cubicBezTo>
                  <a:pt x="4757" y="5829"/>
                  <a:pt x="5734" y="4569"/>
                  <a:pt x="5765" y="3025"/>
                </a:cubicBezTo>
                <a:cubicBezTo>
                  <a:pt x="6175" y="3246"/>
                  <a:pt x="6616" y="3309"/>
                  <a:pt x="7026" y="3309"/>
                </a:cubicBezTo>
                <a:cubicBezTo>
                  <a:pt x="7467" y="3309"/>
                  <a:pt x="7908" y="3183"/>
                  <a:pt x="8286" y="3025"/>
                </a:cubicBezTo>
                <a:close/>
                <a:moveTo>
                  <a:pt x="13295" y="6617"/>
                </a:moveTo>
                <a:lnTo>
                  <a:pt x="13295" y="10555"/>
                </a:lnTo>
                <a:cubicBezTo>
                  <a:pt x="13169" y="10681"/>
                  <a:pt x="13012" y="10744"/>
                  <a:pt x="12854" y="10744"/>
                </a:cubicBezTo>
                <a:cubicBezTo>
                  <a:pt x="12665" y="10744"/>
                  <a:pt x="12508" y="10681"/>
                  <a:pt x="12382" y="10492"/>
                </a:cubicBezTo>
                <a:cubicBezTo>
                  <a:pt x="12129" y="10083"/>
                  <a:pt x="11688" y="9862"/>
                  <a:pt x="11216" y="9862"/>
                </a:cubicBezTo>
                <a:cubicBezTo>
                  <a:pt x="10743" y="9862"/>
                  <a:pt x="10302" y="10083"/>
                  <a:pt x="10019" y="10492"/>
                </a:cubicBezTo>
                <a:cubicBezTo>
                  <a:pt x="9956" y="10650"/>
                  <a:pt x="9798" y="10713"/>
                  <a:pt x="9609" y="10713"/>
                </a:cubicBezTo>
                <a:lnTo>
                  <a:pt x="9389" y="10713"/>
                </a:lnTo>
                <a:lnTo>
                  <a:pt x="11499" y="6617"/>
                </a:lnTo>
                <a:close/>
                <a:moveTo>
                  <a:pt x="2615" y="6617"/>
                </a:moveTo>
                <a:lnTo>
                  <a:pt x="4663" y="10744"/>
                </a:lnTo>
                <a:lnTo>
                  <a:pt x="4474" y="10744"/>
                </a:lnTo>
                <a:cubicBezTo>
                  <a:pt x="4316" y="10713"/>
                  <a:pt x="4159" y="10618"/>
                  <a:pt x="4033" y="10524"/>
                </a:cubicBezTo>
                <a:cubicBezTo>
                  <a:pt x="3781" y="10114"/>
                  <a:pt x="3340" y="9893"/>
                  <a:pt x="2867" y="9893"/>
                </a:cubicBezTo>
                <a:cubicBezTo>
                  <a:pt x="2394" y="9893"/>
                  <a:pt x="1953" y="10114"/>
                  <a:pt x="1670" y="10524"/>
                </a:cubicBezTo>
                <a:cubicBezTo>
                  <a:pt x="1575" y="10681"/>
                  <a:pt x="1418" y="10776"/>
                  <a:pt x="1197" y="10776"/>
                </a:cubicBezTo>
                <a:cubicBezTo>
                  <a:pt x="1040" y="10776"/>
                  <a:pt x="882" y="10713"/>
                  <a:pt x="788" y="10587"/>
                </a:cubicBezTo>
                <a:lnTo>
                  <a:pt x="788" y="6617"/>
                </a:lnTo>
                <a:close/>
                <a:moveTo>
                  <a:pt x="9263" y="9169"/>
                </a:moveTo>
                <a:lnTo>
                  <a:pt x="8412" y="10776"/>
                </a:lnTo>
                <a:cubicBezTo>
                  <a:pt x="8349" y="10933"/>
                  <a:pt x="8380" y="11154"/>
                  <a:pt x="8506" y="11248"/>
                </a:cubicBezTo>
                <a:cubicBezTo>
                  <a:pt x="8790" y="11500"/>
                  <a:pt x="9105" y="11626"/>
                  <a:pt x="9452" y="11626"/>
                </a:cubicBezTo>
                <a:cubicBezTo>
                  <a:pt x="9924" y="11626"/>
                  <a:pt x="10365" y="11374"/>
                  <a:pt x="10617" y="10996"/>
                </a:cubicBezTo>
                <a:cubicBezTo>
                  <a:pt x="10743" y="10839"/>
                  <a:pt x="10901" y="10713"/>
                  <a:pt x="11090" y="10713"/>
                </a:cubicBezTo>
                <a:cubicBezTo>
                  <a:pt x="11310" y="10713"/>
                  <a:pt x="11468" y="10776"/>
                  <a:pt x="11562" y="10996"/>
                </a:cubicBezTo>
                <a:cubicBezTo>
                  <a:pt x="11846" y="11374"/>
                  <a:pt x="12287" y="11626"/>
                  <a:pt x="12760" y="11626"/>
                </a:cubicBezTo>
                <a:cubicBezTo>
                  <a:pt x="12917" y="11626"/>
                  <a:pt x="13075" y="11563"/>
                  <a:pt x="13201" y="11532"/>
                </a:cubicBezTo>
                <a:lnTo>
                  <a:pt x="13201" y="13296"/>
                </a:lnTo>
                <a:lnTo>
                  <a:pt x="819" y="13296"/>
                </a:lnTo>
                <a:lnTo>
                  <a:pt x="819" y="11532"/>
                </a:lnTo>
                <a:cubicBezTo>
                  <a:pt x="977" y="11563"/>
                  <a:pt x="1103" y="11626"/>
                  <a:pt x="1260" y="11626"/>
                </a:cubicBezTo>
                <a:cubicBezTo>
                  <a:pt x="1733" y="11626"/>
                  <a:pt x="2142" y="11374"/>
                  <a:pt x="2426" y="10996"/>
                </a:cubicBezTo>
                <a:cubicBezTo>
                  <a:pt x="2552" y="10839"/>
                  <a:pt x="2709" y="10713"/>
                  <a:pt x="2899" y="10713"/>
                </a:cubicBezTo>
                <a:cubicBezTo>
                  <a:pt x="3088" y="10713"/>
                  <a:pt x="3245" y="10776"/>
                  <a:pt x="3371" y="10996"/>
                </a:cubicBezTo>
                <a:cubicBezTo>
                  <a:pt x="3655" y="11374"/>
                  <a:pt x="4096" y="11626"/>
                  <a:pt x="4568" y="11626"/>
                </a:cubicBezTo>
                <a:cubicBezTo>
                  <a:pt x="4915" y="11626"/>
                  <a:pt x="5261" y="11500"/>
                  <a:pt x="5513" y="11248"/>
                </a:cubicBezTo>
                <a:cubicBezTo>
                  <a:pt x="5608" y="11154"/>
                  <a:pt x="5671" y="10933"/>
                  <a:pt x="5576" y="10776"/>
                </a:cubicBezTo>
                <a:lnTo>
                  <a:pt x="4757" y="9169"/>
                </a:lnTo>
                <a:close/>
                <a:moveTo>
                  <a:pt x="410" y="1"/>
                </a:moveTo>
                <a:cubicBezTo>
                  <a:pt x="189" y="1"/>
                  <a:pt x="0" y="190"/>
                  <a:pt x="0" y="442"/>
                </a:cubicBezTo>
                <a:lnTo>
                  <a:pt x="0" y="13706"/>
                </a:lnTo>
                <a:cubicBezTo>
                  <a:pt x="0" y="13958"/>
                  <a:pt x="189" y="14147"/>
                  <a:pt x="410" y="14147"/>
                </a:cubicBezTo>
                <a:lnTo>
                  <a:pt x="13705" y="14147"/>
                </a:lnTo>
                <a:cubicBezTo>
                  <a:pt x="13925" y="14147"/>
                  <a:pt x="14114" y="13958"/>
                  <a:pt x="14114" y="13706"/>
                </a:cubicBezTo>
                <a:lnTo>
                  <a:pt x="14114" y="442"/>
                </a:lnTo>
                <a:cubicBezTo>
                  <a:pt x="14114" y="190"/>
                  <a:pt x="13925" y="1"/>
                  <a:pt x="1370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10775;p69">
            <a:extLst>
              <a:ext uri="{FF2B5EF4-FFF2-40B4-BE49-F238E27FC236}">
                <a16:creationId xmlns:a16="http://schemas.microsoft.com/office/drawing/2014/main" id="{DFA33E96-2DD2-4F3D-9E7B-8B1E96ABA64C}"/>
              </a:ext>
            </a:extLst>
          </p:cNvPr>
          <p:cNvSpPr/>
          <p:nvPr/>
        </p:nvSpPr>
        <p:spPr>
          <a:xfrm>
            <a:off x="4932020" y="2349459"/>
            <a:ext cx="219864" cy="339286"/>
          </a:xfrm>
          <a:custGeom>
            <a:avLst/>
            <a:gdLst/>
            <a:ahLst/>
            <a:cxnLst/>
            <a:rect l="l" t="t" r="r" b="b"/>
            <a:pathLst>
              <a:path w="9106" h="14052" extrusionOk="0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10776;p69">
            <a:extLst>
              <a:ext uri="{FF2B5EF4-FFF2-40B4-BE49-F238E27FC236}">
                <a16:creationId xmlns:a16="http://schemas.microsoft.com/office/drawing/2014/main" id="{032ABF5A-72E8-46E1-A454-2ECF3DDC4584}"/>
              </a:ext>
            </a:extLst>
          </p:cNvPr>
          <p:cNvGrpSpPr/>
          <p:nvPr/>
        </p:nvGrpSpPr>
        <p:grpSpPr>
          <a:xfrm>
            <a:off x="6667277" y="1532487"/>
            <a:ext cx="340034" cy="340420"/>
            <a:chOff x="-12199250" y="1662675"/>
            <a:chExt cx="352075" cy="352475"/>
          </a:xfrm>
          <a:solidFill>
            <a:srgbClr val="000400"/>
          </a:solidFill>
        </p:grpSpPr>
        <p:sp>
          <p:nvSpPr>
            <p:cNvPr id="216" name="Google Shape;10777;p69">
              <a:extLst>
                <a:ext uri="{FF2B5EF4-FFF2-40B4-BE49-F238E27FC236}">
                  <a16:creationId xmlns:a16="http://schemas.microsoft.com/office/drawing/2014/main" id="{8E2114BC-576E-49E4-8D52-579AA6BEC4E1}"/>
                </a:ext>
              </a:extLst>
            </p:cNvPr>
            <p:cNvSpPr/>
            <p:nvPr/>
          </p:nvSpPr>
          <p:spPr>
            <a:xfrm>
              <a:off x="-12004725" y="1710325"/>
              <a:ext cx="116600" cy="76425"/>
            </a:xfrm>
            <a:custGeom>
              <a:avLst/>
              <a:gdLst/>
              <a:ahLst/>
              <a:cxnLst/>
              <a:rect l="l" t="t" r="r" b="b"/>
              <a:pathLst>
                <a:path w="4664" h="3057" extrusionOk="0">
                  <a:moveTo>
                    <a:pt x="2395" y="788"/>
                  </a:moveTo>
                  <a:cubicBezTo>
                    <a:pt x="2679" y="788"/>
                    <a:pt x="2962" y="819"/>
                    <a:pt x="3246" y="914"/>
                  </a:cubicBezTo>
                  <a:cubicBezTo>
                    <a:pt x="3435" y="945"/>
                    <a:pt x="3624" y="1008"/>
                    <a:pt x="3813" y="1008"/>
                  </a:cubicBezTo>
                  <a:cubicBezTo>
                    <a:pt x="3781" y="1702"/>
                    <a:pt x="3246" y="2206"/>
                    <a:pt x="2616" y="2206"/>
                  </a:cubicBezTo>
                  <a:lnTo>
                    <a:pt x="1986" y="2206"/>
                  </a:lnTo>
                  <a:cubicBezTo>
                    <a:pt x="1608" y="2206"/>
                    <a:pt x="1261" y="2017"/>
                    <a:pt x="1104" y="1702"/>
                  </a:cubicBezTo>
                  <a:lnTo>
                    <a:pt x="946" y="1386"/>
                  </a:lnTo>
                  <a:lnTo>
                    <a:pt x="1041" y="1292"/>
                  </a:lnTo>
                  <a:cubicBezTo>
                    <a:pt x="1450" y="851"/>
                    <a:pt x="2017" y="788"/>
                    <a:pt x="2395" y="788"/>
                  </a:cubicBezTo>
                  <a:close/>
                  <a:moveTo>
                    <a:pt x="2458" y="0"/>
                  </a:moveTo>
                  <a:cubicBezTo>
                    <a:pt x="2017" y="0"/>
                    <a:pt x="1167" y="63"/>
                    <a:pt x="473" y="756"/>
                  </a:cubicBezTo>
                  <a:lnTo>
                    <a:pt x="158" y="1071"/>
                  </a:lnTo>
                  <a:cubicBezTo>
                    <a:pt x="64" y="1166"/>
                    <a:pt x="1" y="1386"/>
                    <a:pt x="95" y="1544"/>
                  </a:cubicBezTo>
                  <a:lnTo>
                    <a:pt x="379" y="2080"/>
                  </a:lnTo>
                  <a:cubicBezTo>
                    <a:pt x="631" y="2678"/>
                    <a:pt x="1261" y="3056"/>
                    <a:pt x="1954" y="3056"/>
                  </a:cubicBezTo>
                  <a:lnTo>
                    <a:pt x="2553" y="3056"/>
                  </a:lnTo>
                  <a:cubicBezTo>
                    <a:pt x="3718" y="3056"/>
                    <a:pt x="4664" y="2111"/>
                    <a:pt x="4664" y="977"/>
                  </a:cubicBezTo>
                  <a:lnTo>
                    <a:pt x="4664" y="662"/>
                  </a:lnTo>
                  <a:cubicBezTo>
                    <a:pt x="4664" y="441"/>
                    <a:pt x="4506" y="284"/>
                    <a:pt x="4254" y="284"/>
                  </a:cubicBezTo>
                  <a:cubicBezTo>
                    <a:pt x="3971" y="284"/>
                    <a:pt x="3718" y="221"/>
                    <a:pt x="3466" y="158"/>
                  </a:cubicBezTo>
                  <a:cubicBezTo>
                    <a:pt x="3120" y="32"/>
                    <a:pt x="277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778;p69">
              <a:extLst>
                <a:ext uri="{FF2B5EF4-FFF2-40B4-BE49-F238E27FC236}">
                  <a16:creationId xmlns:a16="http://schemas.microsoft.com/office/drawing/2014/main" id="{CCA85FE6-F336-495A-BF2E-BDEB4661E919}"/>
                </a:ext>
              </a:extLst>
            </p:cNvPr>
            <p:cNvSpPr/>
            <p:nvPr/>
          </p:nvSpPr>
          <p:spPr>
            <a:xfrm>
              <a:off x="-12158300" y="1709525"/>
              <a:ext cx="116600" cy="77225"/>
            </a:xfrm>
            <a:custGeom>
              <a:avLst/>
              <a:gdLst/>
              <a:ahLst/>
              <a:cxnLst/>
              <a:rect l="l" t="t" r="r" b="b"/>
              <a:pathLst>
                <a:path w="4664" h="3089" extrusionOk="0">
                  <a:moveTo>
                    <a:pt x="2237" y="820"/>
                  </a:moveTo>
                  <a:cubicBezTo>
                    <a:pt x="2647" y="820"/>
                    <a:pt x="3182" y="883"/>
                    <a:pt x="3592" y="1324"/>
                  </a:cubicBezTo>
                  <a:lnTo>
                    <a:pt x="3718" y="1450"/>
                  </a:lnTo>
                  <a:lnTo>
                    <a:pt x="3560" y="1765"/>
                  </a:lnTo>
                  <a:cubicBezTo>
                    <a:pt x="3403" y="2080"/>
                    <a:pt x="3088" y="2269"/>
                    <a:pt x="2710" y="2269"/>
                  </a:cubicBezTo>
                  <a:lnTo>
                    <a:pt x="2048" y="2269"/>
                  </a:lnTo>
                  <a:cubicBezTo>
                    <a:pt x="1387" y="2269"/>
                    <a:pt x="820" y="1765"/>
                    <a:pt x="820" y="1072"/>
                  </a:cubicBezTo>
                  <a:cubicBezTo>
                    <a:pt x="1040" y="1040"/>
                    <a:pt x="1229" y="977"/>
                    <a:pt x="1418" y="946"/>
                  </a:cubicBezTo>
                  <a:cubicBezTo>
                    <a:pt x="1702" y="851"/>
                    <a:pt x="1985" y="820"/>
                    <a:pt x="2237" y="820"/>
                  </a:cubicBezTo>
                  <a:close/>
                  <a:moveTo>
                    <a:pt x="2237" y="1"/>
                  </a:moveTo>
                  <a:cubicBezTo>
                    <a:pt x="1891" y="1"/>
                    <a:pt x="1513" y="32"/>
                    <a:pt x="1198" y="158"/>
                  </a:cubicBezTo>
                  <a:cubicBezTo>
                    <a:pt x="914" y="221"/>
                    <a:pt x="662" y="253"/>
                    <a:pt x="410" y="253"/>
                  </a:cubicBezTo>
                  <a:cubicBezTo>
                    <a:pt x="158" y="253"/>
                    <a:pt x="0" y="473"/>
                    <a:pt x="0" y="662"/>
                  </a:cubicBezTo>
                  <a:lnTo>
                    <a:pt x="0" y="1009"/>
                  </a:lnTo>
                  <a:cubicBezTo>
                    <a:pt x="0" y="2143"/>
                    <a:pt x="914" y="3088"/>
                    <a:pt x="2048" y="3088"/>
                  </a:cubicBezTo>
                  <a:lnTo>
                    <a:pt x="2710" y="3088"/>
                  </a:lnTo>
                  <a:cubicBezTo>
                    <a:pt x="3403" y="3088"/>
                    <a:pt x="3970" y="2742"/>
                    <a:pt x="4285" y="2112"/>
                  </a:cubicBezTo>
                  <a:lnTo>
                    <a:pt x="4569" y="1513"/>
                  </a:lnTo>
                  <a:cubicBezTo>
                    <a:pt x="4663" y="1355"/>
                    <a:pt x="4600" y="1166"/>
                    <a:pt x="4506" y="1040"/>
                  </a:cubicBezTo>
                  <a:lnTo>
                    <a:pt x="4191" y="725"/>
                  </a:lnTo>
                  <a:cubicBezTo>
                    <a:pt x="3560" y="95"/>
                    <a:pt x="2804" y="1"/>
                    <a:pt x="2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779;p69">
              <a:extLst>
                <a:ext uri="{FF2B5EF4-FFF2-40B4-BE49-F238E27FC236}">
                  <a16:creationId xmlns:a16="http://schemas.microsoft.com/office/drawing/2014/main" id="{3AB2E96B-072B-41BC-AFD5-FEDF470313D6}"/>
                </a:ext>
              </a:extLst>
            </p:cNvPr>
            <p:cNvSpPr/>
            <p:nvPr/>
          </p:nvSpPr>
          <p:spPr>
            <a:xfrm>
              <a:off x="-12199250" y="1662675"/>
              <a:ext cx="352075" cy="352475"/>
            </a:xfrm>
            <a:custGeom>
              <a:avLst/>
              <a:gdLst/>
              <a:ahLst/>
              <a:cxnLst/>
              <a:rect l="l" t="t" r="r" b="b"/>
              <a:pathLst>
                <a:path w="14083" h="14099" extrusionOk="0">
                  <a:moveTo>
                    <a:pt x="3916" y="1048"/>
                  </a:moveTo>
                  <a:cubicBezTo>
                    <a:pt x="4902" y="1048"/>
                    <a:pt x="5796" y="1401"/>
                    <a:pt x="6459" y="2064"/>
                  </a:cubicBezTo>
                  <a:lnTo>
                    <a:pt x="6774" y="2379"/>
                  </a:lnTo>
                  <a:cubicBezTo>
                    <a:pt x="6837" y="2442"/>
                    <a:pt x="6963" y="2505"/>
                    <a:pt x="7026" y="2505"/>
                  </a:cubicBezTo>
                  <a:cubicBezTo>
                    <a:pt x="7152" y="2505"/>
                    <a:pt x="7246" y="2442"/>
                    <a:pt x="7309" y="2379"/>
                  </a:cubicBezTo>
                  <a:lnTo>
                    <a:pt x="7624" y="2064"/>
                  </a:lnTo>
                  <a:cubicBezTo>
                    <a:pt x="8288" y="1400"/>
                    <a:pt x="9186" y="1062"/>
                    <a:pt x="10163" y="1062"/>
                  </a:cubicBezTo>
                  <a:cubicBezTo>
                    <a:pt x="10577" y="1062"/>
                    <a:pt x="11005" y="1123"/>
                    <a:pt x="11436" y="1245"/>
                  </a:cubicBezTo>
                  <a:cubicBezTo>
                    <a:pt x="11656" y="1302"/>
                    <a:pt x="11880" y="1331"/>
                    <a:pt x="12105" y="1331"/>
                  </a:cubicBezTo>
                  <a:cubicBezTo>
                    <a:pt x="12493" y="1331"/>
                    <a:pt x="12885" y="1247"/>
                    <a:pt x="13264" y="1087"/>
                  </a:cubicBezTo>
                  <a:lnTo>
                    <a:pt x="13264" y="2883"/>
                  </a:lnTo>
                  <a:cubicBezTo>
                    <a:pt x="13264" y="4490"/>
                    <a:pt x="11972" y="5750"/>
                    <a:pt x="10397" y="5750"/>
                  </a:cubicBezTo>
                  <a:lnTo>
                    <a:pt x="9767" y="5750"/>
                  </a:lnTo>
                  <a:cubicBezTo>
                    <a:pt x="8759" y="5750"/>
                    <a:pt x="7876" y="5214"/>
                    <a:pt x="7435" y="4332"/>
                  </a:cubicBezTo>
                  <a:cubicBezTo>
                    <a:pt x="7341" y="4175"/>
                    <a:pt x="7246" y="4112"/>
                    <a:pt x="7089" y="4112"/>
                  </a:cubicBezTo>
                  <a:cubicBezTo>
                    <a:pt x="6931" y="4112"/>
                    <a:pt x="6774" y="4175"/>
                    <a:pt x="6711" y="4332"/>
                  </a:cubicBezTo>
                  <a:cubicBezTo>
                    <a:pt x="6301" y="5214"/>
                    <a:pt x="5388" y="5750"/>
                    <a:pt x="4411" y="5750"/>
                  </a:cubicBezTo>
                  <a:lnTo>
                    <a:pt x="3718" y="5750"/>
                  </a:lnTo>
                  <a:cubicBezTo>
                    <a:pt x="2111" y="5750"/>
                    <a:pt x="851" y="4458"/>
                    <a:pt x="851" y="2883"/>
                  </a:cubicBezTo>
                  <a:lnTo>
                    <a:pt x="851" y="1102"/>
                  </a:lnTo>
                  <a:lnTo>
                    <a:pt x="851" y="1102"/>
                  </a:lnTo>
                  <a:cubicBezTo>
                    <a:pt x="1182" y="1252"/>
                    <a:pt x="1548" y="1331"/>
                    <a:pt x="1926" y="1331"/>
                  </a:cubicBezTo>
                  <a:cubicBezTo>
                    <a:pt x="2153" y="1331"/>
                    <a:pt x="2384" y="1302"/>
                    <a:pt x="2615" y="1245"/>
                  </a:cubicBezTo>
                  <a:cubicBezTo>
                    <a:pt x="3058" y="1113"/>
                    <a:pt x="3495" y="1048"/>
                    <a:pt x="3916" y="1048"/>
                  </a:cubicBezTo>
                  <a:close/>
                  <a:moveTo>
                    <a:pt x="819" y="5214"/>
                  </a:moveTo>
                  <a:cubicBezTo>
                    <a:pt x="1071" y="5529"/>
                    <a:pt x="1323" y="5750"/>
                    <a:pt x="1638" y="6002"/>
                  </a:cubicBezTo>
                  <a:lnTo>
                    <a:pt x="1638" y="6065"/>
                  </a:lnTo>
                  <a:lnTo>
                    <a:pt x="1638" y="10791"/>
                  </a:lnTo>
                  <a:lnTo>
                    <a:pt x="819" y="10791"/>
                  </a:lnTo>
                  <a:lnTo>
                    <a:pt x="819" y="5214"/>
                  </a:lnTo>
                  <a:close/>
                  <a:moveTo>
                    <a:pt x="1607" y="11641"/>
                  </a:moveTo>
                  <a:lnTo>
                    <a:pt x="1607" y="12838"/>
                  </a:lnTo>
                  <a:cubicBezTo>
                    <a:pt x="1638" y="13090"/>
                    <a:pt x="1449" y="13279"/>
                    <a:pt x="1197" y="13279"/>
                  </a:cubicBezTo>
                  <a:cubicBezTo>
                    <a:pt x="977" y="13279"/>
                    <a:pt x="788" y="13090"/>
                    <a:pt x="788" y="12838"/>
                  </a:cubicBezTo>
                  <a:lnTo>
                    <a:pt x="788" y="11641"/>
                  </a:lnTo>
                  <a:close/>
                  <a:moveTo>
                    <a:pt x="13689" y="0"/>
                  </a:moveTo>
                  <a:cubicBezTo>
                    <a:pt x="13618" y="0"/>
                    <a:pt x="13547" y="16"/>
                    <a:pt x="13484" y="47"/>
                  </a:cubicBezTo>
                  <a:lnTo>
                    <a:pt x="12949" y="331"/>
                  </a:lnTo>
                  <a:cubicBezTo>
                    <a:pt x="12686" y="452"/>
                    <a:pt x="12424" y="509"/>
                    <a:pt x="12153" y="509"/>
                  </a:cubicBezTo>
                  <a:cubicBezTo>
                    <a:pt x="12001" y="509"/>
                    <a:pt x="11847" y="491"/>
                    <a:pt x="11689" y="457"/>
                  </a:cubicBezTo>
                  <a:cubicBezTo>
                    <a:pt x="11200" y="307"/>
                    <a:pt x="10699" y="235"/>
                    <a:pt x="10208" y="235"/>
                  </a:cubicBezTo>
                  <a:cubicBezTo>
                    <a:pt x="9876" y="235"/>
                    <a:pt x="9549" y="268"/>
                    <a:pt x="9231" y="331"/>
                  </a:cubicBezTo>
                  <a:cubicBezTo>
                    <a:pt x="8412" y="489"/>
                    <a:pt x="7656" y="867"/>
                    <a:pt x="7026" y="1497"/>
                  </a:cubicBezTo>
                  <a:cubicBezTo>
                    <a:pt x="6396" y="867"/>
                    <a:pt x="5671" y="489"/>
                    <a:pt x="4820" y="331"/>
                  </a:cubicBezTo>
                  <a:cubicBezTo>
                    <a:pt x="4503" y="268"/>
                    <a:pt x="4180" y="235"/>
                    <a:pt x="3855" y="235"/>
                  </a:cubicBezTo>
                  <a:cubicBezTo>
                    <a:pt x="3372" y="235"/>
                    <a:pt x="2883" y="307"/>
                    <a:pt x="2395" y="457"/>
                  </a:cubicBezTo>
                  <a:cubicBezTo>
                    <a:pt x="2236" y="491"/>
                    <a:pt x="2078" y="509"/>
                    <a:pt x="1923" y="509"/>
                  </a:cubicBezTo>
                  <a:cubicBezTo>
                    <a:pt x="1645" y="509"/>
                    <a:pt x="1377" y="452"/>
                    <a:pt x="1134" y="331"/>
                  </a:cubicBezTo>
                  <a:lnTo>
                    <a:pt x="567" y="47"/>
                  </a:lnTo>
                  <a:cubicBezTo>
                    <a:pt x="527" y="21"/>
                    <a:pt x="476" y="11"/>
                    <a:pt x="421" y="11"/>
                  </a:cubicBezTo>
                  <a:cubicBezTo>
                    <a:pt x="345" y="11"/>
                    <a:pt x="262" y="29"/>
                    <a:pt x="189" y="47"/>
                  </a:cubicBezTo>
                  <a:cubicBezTo>
                    <a:pt x="63" y="142"/>
                    <a:pt x="0" y="237"/>
                    <a:pt x="0" y="394"/>
                  </a:cubicBezTo>
                  <a:lnTo>
                    <a:pt x="0" y="12838"/>
                  </a:lnTo>
                  <a:cubicBezTo>
                    <a:pt x="0" y="13563"/>
                    <a:pt x="536" y="14099"/>
                    <a:pt x="1197" y="14099"/>
                  </a:cubicBezTo>
                  <a:cubicBezTo>
                    <a:pt x="1890" y="14099"/>
                    <a:pt x="2458" y="13563"/>
                    <a:pt x="2458" y="12838"/>
                  </a:cubicBezTo>
                  <a:lnTo>
                    <a:pt x="2458" y="6380"/>
                  </a:lnTo>
                  <a:cubicBezTo>
                    <a:pt x="2867" y="6506"/>
                    <a:pt x="3245" y="6600"/>
                    <a:pt x="3686" y="6600"/>
                  </a:cubicBezTo>
                  <a:lnTo>
                    <a:pt x="4348" y="6600"/>
                  </a:lnTo>
                  <a:cubicBezTo>
                    <a:pt x="4978" y="6600"/>
                    <a:pt x="5608" y="6443"/>
                    <a:pt x="6144" y="6065"/>
                  </a:cubicBezTo>
                  <a:cubicBezTo>
                    <a:pt x="6490" y="5876"/>
                    <a:pt x="6774" y="5592"/>
                    <a:pt x="7026" y="5277"/>
                  </a:cubicBezTo>
                  <a:cubicBezTo>
                    <a:pt x="7656" y="6065"/>
                    <a:pt x="8696" y="6600"/>
                    <a:pt x="9767" y="6600"/>
                  </a:cubicBezTo>
                  <a:lnTo>
                    <a:pt x="10397" y="6600"/>
                  </a:lnTo>
                  <a:cubicBezTo>
                    <a:pt x="12445" y="6600"/>
                    <a:pt x="14083" y="4931"/>
                    <a:pt x="14083" y="2883"/>
                  </a:cubicBezTo>
                  <a:lnTo>
                    <a:pt x="14083" y="394"/>
                  </a:lnTo>
                  <a:cubicBezTo>
                    <a:pt x="14083" y="237"/>
                    <a:pt x="14020" y="142"/>
                    <a:pt x="13894" y="47"/>
                  </a:cubicBezTo>
                  <a:cubicBezTo>
                    <a:pt x="13831" y="16"/>
                    <a:pt x="13760" y="0"/>
                    <a:pt x="136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10780;p69">
            <a:extLst>
              <a:ext uri="{FF2B5EF4-FFF2-40B4-BE49-F238E27FC236}">
                <a16:creationId xmlns:a16="http://schemas.microsoft.com/office/drawing/2014/main" id="{4F60534B-4EED-4712-97B4-1A4EC1A2A645}"/>
              </a:ext>
            </a:extLst>
          </p:cNvPr>
          <p:cNvGrpSpPr/>
          <p:nvPr/>
        </p:nvGrpSpPr>
        <p:grpSpPr>
          <a:xfrm>
            <a:off x="6666130" y="1939354"/>
            <a:ext cx="342328" cy="342328"/>
            <a:chOff x="-12199250" y="2096250"/>
            <a:chExt cx="354450" cy="354450"/>
          </a:xfrm>
          <a:solidFill>
            <a:srgbClr val="000400"/>
          </a:solidFill>
        </p:grpSpPr>
        <p:sp>
          <p:nvSpPr>
            <p:cNvPr id="220" name="Google Shape;10781;p69">
              <a:extLst>
                <a:ext uri="{FF2B5EF4-FFF2-40B4-BE49-F238E27FC236}">
                  <a16:creationId xmlns:a16="http://schemas.microsoft.com/office/drawing/2014/main" id="{B734EA74-EDAF-449E-A810-33AE0F100A34}"/>
                </a:ext>
              </a:extLst>
            </p:cNvPr>
            <p:cNvSpPr/>
            <p:nvPr/>
          </p:nvSpPr>
          <p:spPr>
            <a:xfrm>
              <a:off x="-12199250" y="2096250"/>
              <a:ext cx="354450" cy="354450"/>
            </a:xfrm>
            <a:custGeom>
              <a:avLst/>
              <a:gdLst/>
              <a:ahLst/>
              <a:cxnLst/>
              <a:rect l="l" t="t" r="r" b="b"/>
              <a:pathLst>
                <a:path w="14178" h="14178" extrusionOk="0">
                  <a:moveTo>
                    <a:pt x="8507" y="851"/>
                  </a:moveTo>
                  <a:lnTo>
                    <a:pt x="9609" y="2553"/>
                  </a:lnTo>
                  <a:lnTo>
                    <a:pt x="4505" y="2553"/>
                  </a:lnTo>
                  <a:lnTo>
                    <a:pt x="5608" y="851"/>
                  </a:lnTo>
                  <a:close/>
                  <a:moveTo>
                    <a:pt x="4442" y="3340"/>
                  </a:moveTo>
                  <a:cubicBezTo>
                    <a:pt x="4001" y="3655"/>
                    <a:pt x="3655" y="4002"/>
                    <a:pt x="3340" y="4443"/>
                  </a:cubicBezTo>
                  <a:lnTo>
                    <a:pt x="3340" y="3718"/>
                  </a:lnTo>
                  <a:cubicBezTo>
                    <a:pt x="3308" y="3529"/>
                    <a:pt x="3497" y="3340"/>
                    <a:pt x="3718" y="3340"/>
                  </a:cubicBezTo>
                  <a:close/>
                  <a:moveTo>
                    <a:pt x="10334" y="3340"/>
                  </a:moveTo>
                  <a:cubicBezTo>
                    <a:pt x="10586" y="3340"/>
                    <a:pt x="10775" y="3529"/>
                    <a:pt x="10775" y="3781"/>
                  </a:cubicBezTo>
                  <a:lnTo>
                    <a:pt x="10775" y="4443"/>
                  </a:lnTo>
                  <a:lnTo>
                    <a:pt x="10743" y="4443"/>
                  </a:lnTo>
                  <a:cubicBezTo>
                    <a:pt x="10428" y="4002"/>
                    <a:pt x="10082" y="3655"/>
                    <a:pt x="9641" y="3340"/>
                  </a:cubicBezTo>
                  <a:close/>
                  <a:moveTo>
                    <a:pt x="2521" y="4506"/>
                  </a:moveTo>
                  <a:lnTo>
                    <a:pt x="2521" y="9610"/>
                  </a:lnTo>
                  <a:lnTo>
                    <a:pt x="819" y="8507"/>
                  </a:lnTo>
                  <a:lnTo>
                    <a:pt x="819" y="5640"/>
                  </a:lnTo>
                  <a:lnTo>
                    <a:pt x="2521" y="4506"/>
                  </a:lnTo>
                  <a:close/>
                  <a:moveTo>
                    <a:pt x="11562" y="4537"/>
                  </a:moveTo>
                  <a:lnTo>
                    <a:pt x="13264" y="5640"/>
                  </a:lnTo>
                  <a:lnTo>
                    <a:pt x="13264" y="8507"/>
                  </a:lnTo>
                  <a:lnTo>
                    <a:pt x="11562" y="9610"/>
                  </a:lnTo>
                  <a:lnTo>
                    <a:pt x="11562" y="4537"/>
                  </a:lnTo>
                  <a:close/>
                  <a:moveTo>
                    <a:pt x="3308" y="9673"/>
                  </a:moveTo>
                  <a:cubicBezTo>
                    <a:pt x="3623" y="10114"/>
                    <a:pt x="3970" y="10460"/>
                    <a:pt x="4411" y="10775"/>
                  </a:cubicBezTo>
                  <a:lnTo>
                    <a:pt x="3686" y="10775"/>
                  </a:lnTo>
                  <a:cubicBezTo>
                    <a:pt x="3466" y="10775"/>
                    <a:pt x="3245" y="10586"/>
                    <a:pt x="3245" y="10366"/>
                  </a:cubicBezTo>
                  <a:lnTo>
                    <a:pt x="3245" y="9673"/>
                  </a:lnTo>
                  <a:close/>
                  <a:moveTo>
                    <a:pt x="7026" y="3340"/>
                  </a:moveTo>
                  <a:cubicBezTo>
                    <a:pt x="9074" y="3340"/>
                    <a:pt x="10743" y="4978"/>
                    <a:pt x="10743" y="7089"/>
                  </a:cubicBezTo>
                  <a:cubicBezTo>
                    <a:pt x="10743" y="9137"/>
                    <a:pt x="9074" y="10775"/>
                    <a:pt x="7026" y="10775"/>
                  </a:cubicBezTo>
                  <a:cubicBezTo>
                    <a:pt x="5009" y="10775"/>
                    <a:pt x="3308" y="9137"/>
                    <a:pt x="3308" y="7089"/>
                  </a:cubicBezTo>
                  <a:cubicBezTo>
                    <a:pt x="3308" y="5041"/>
                    <a:pt x="4946" y="3340"/>
                    <a:pt x="7026" y="3340"/>
                  </a:cubicBezTo>
                  <a:close/>
                  <a:moveTo>
                    <a:pt x="10743" y="9673"/>
                  </a:moveTo>
                  <a:lnTo>
                    <a:pt x="10743" y="10397"/>
                  </a:lnTo>
                  <a:cubicBezTo>
                    <a:pt x="10743" y="10618"/>
                    <a:pt x="10586" y="10775"/>
                    <a:pt x="10334" y="10775"/>
                  </a:cubicBezTo>
                  <a:lnTo>
                    <a:pt x="9641" y="10775"/>
                  </a:lnTo>
                  <a:cubicBezTo>
                    <a:pt x="10082" y="10460"/>
                    <a:pt x="10428" y="10114"/>
                    <a:pt x="10743" y="9673"/>
                  </a:cubicBezTo>
                  <a:close/>
                  <a:moveTo>
                    <a:pt x="9578" y="11594"/>
                  </a:moveTo>
                  <a:lnTo>
                    <a:pt x="8443" y="13296"/>
                  </a:lnTo>
                  <a:lnTo>
                    <a:pt x="5577" y="13296"/>
                  </a:lnTo>
                  <a:lnTo>
                    <a:pt x="4474" y="11594"/>
                  </a:lnTo>
                  <a:close/>
                  <a:moveTo>
                    <a:pt x="5419" y="1"/>
                  </a:moveTo>
                  <a:cubicBezTo>
                    <a:pt x="5261" y="1"/>
                    <a:pt x="5167" y="64"/>
                    <a:pt x="5072" y="190"/>
                  </a:cubicBezTo>
                  <a:lnTo>
                    <a:pt x="3529" y="2553"/>
                  </a:lnTo>
                  <a:cubicBezTo>
                    <a:pt x="3025" y="2616"/>
                    <a:pt x="2678" y="3025"/>
                    <a:pt x="2552" y="3529"/>
                  </a:cubicBezTo>
                  <a:lnTo>
                    <a:pt x="189" y="5073"/>
                  </a:lnTo>
                  <a:cubicBezTo>
                    <a:pt x="63" y="5136"/>
                    <a:pt x="0" y="5262"/>
                    <a:pt x="0" y="5419"/>
                  </a:cubicBezTo>
                  <a:lnTo>
                    <a:pt x="0" y="8727"/>
                  </a:lnTo>
                  <a:cubicBezTo>
                    <a:pt x="0" y="8853"/>
                    <a:pt x="63" y="9011"/>
                    <a:pt x="189" y="9105"/>
                  </a:cubicBezTo>
                  <a:lnTo>
                    <a:pt x="2552" y="10618"/>
                  </a:lnTo>
                  <a:cubicBezTo>
                    <a:pt x="2647" y="11153"/>
                    <a:pt x="3025" y="11500"/>
                    <a:pt x="3529" y="11626"/>
                  </a:cubicBezTo>
                  <a:lnTo>
                    <a:pt x="5072" y="13989"/>
                  </a:lnTo>
                  <a:cubicBezTo>
                    <a:pt x="5167" y="14083"/>
                    <a:pt x="5261" y="14178"/>
                    <a:pt x="5419" y="14178"/>
                  </a:cubicBezTo>
                  <a:lnTo>
                    <a:pt x="8727" y="14178"/>
                  </a:lnTo>
                  <a:cubicBezTo>
                    <a:pt x="8885" y="14178"/>
                    <a:pt x="9011" y="14083"/>
                    <a:pt x="9105" y="13989"/>
                  </a:cubicBezTo>
                  <a:lnTo>
                    <a:pt x="10617" y="11626"/>
                  </a:lnTo>
                  <a:cubicBezTo>
                    <a:pt x="11153" y="11531"/>
                    <a:pt x="11499" y="11153"/>
                    <a:pt x="11626" y="10618"/>
                  </a:cubicBezTo>
                  <a:lnTo>
                    <a:pt x="13988" y="9105"/>
                  </a:lnTo>
                  <a:cubicBezTo>
                    <a:pt x="14083" y="9011"/>
                    <a:pt x="14177" y="8885"/>
                    <a:pt x="14177" y="8727"/>
                  </a:cubicBezTo>
                  <a:lnTo>
                    <a:pt x="14177" y="5419"/>
                  </a:lnTo>
                  <a:cubicBezTo>
                    <a:pt x="14177" y="5262"/>
                    <a:pt x="14083" y="5167"/>
                    <a:pt x="13988" y="5073"/>
                  </a:cubicBezTo>
                  <a:lnTo>
                    <a:pt x="11626" y="3529"/>
                  </a:lnTo>
                  <a:cubicBezTo>
                    <a:pt x="11531" y="3025"/>
                    <a:pt x="11153" y="2679"/>
                    <a:pt x="10617" y="2553"/>
                  </a:cubicBezTo>
                  <a:lnTo>
                    <a:pt x="9105" y="190"/>
                  </a:lnTo>
                  <a:cubicBezTo>
                    <a:pt x="9011" y="64"/>
                    <a:pt x="8885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782;p69">
              <a:extLst>
                <a:ext uri="{FF2B5EF4-FFF2-40B4-BE49-F238E27FC236}">
                  <a16:creationId xmlns:a16="http://schemas.microsoft.com/office/drawing/2014/main" id="{D90F582D-AE80-4F0B-A89A-96C1BDB5B6FD}"/>
                </a:ext>
              </a:extLst>
            </p:cNvPr>
            <p:cNvSpPr/>
            <p:nvPr/>
          </p:nvSpPr>
          <p:spPr>
            <a:xfrm>
              <a:off x="-12096075" y="22002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99" y="851"/>
                  </a:moveTo>
                  <a:cubicBezTo>
                    <a:pt x="4064" y="851"/>
                    <a:pt x="5010" y="1796"/>
                    <a:pt x="5010" y="2930"/>
                  </a:cubicBezTo>
                  <a:cubicBezTo>
                    <a:pt x="5010" y="4064"/>
                    <a:pt x="4064" y="5010"/>
                    <a:pt x="2899" y="5010"/>
                  </a:cubicBezTo>
                  <a:cubicBezTo>
                    <a:pt x="1765" y="5010"/>
                    <a:pt x="819" y="4064"/>
                    <a:pt x="819" y="2930"/>
                  </a:cubicBezTo>
                  <a:cubicBezTo>
                    <a:pt x="819" y="1796"/>
                    <a:pt x="1765" y="851"/>
                    <a:pt x="2899" y="851"/>
                  </a:cubicBezTo>
                  <a:close/>
                  <a:moveTo>
                    <a:pt x="2899" y="0"/>
                  </a:moveTo>
                  <a:cubicBezTo>
                    <a:pt x="1292" y="0"/>
                    <a:pt x="0" y="1323"/>
                    <a:pt x="0" y="2930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4537" y="5797"/>
                    <a:pt x="5797" y="4505"/>
                    <a:pt x="5797" y="2930"/>
                  </a:cubicBezTo>
                  <a:cubicBezTo>
                    <a:pt x="5797" y="1323"/>
                    <a:pt x="4474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10783;p69">
            <a:extLst>
              <a:ext uri="{FF2B5EF4-FFF2-40B4-BE49-F238E27FC236}">
                <a16:creationId xmlns:a16="http://schemas.microsoft.com/office/drawing/2014/main" id="{38D9FFC6-C56D-4B85-9B2A-13BDB8246CCD}"/>
              </a:ext>
            </a:extLst>
          </p:cNvPr>
          <p:cNvGrpSpPr/>
          <p:nvPr/>
        </p:nvGrpSpPr>
        <p:grpSpPr>
          <a:xfrm>
            <a:off x="6667277" y="2348308"/>
            <a:ext cx="340034" cy="341579"/>
            <a:chOff x="-12199250" y="2530225"/>
            <a:chExt cx="352075" cy="353675"/>
          </a:xfrm>
          <a:solidFill>
            <a:srgbClr val="000400"/>
          </a:solidFill>
        </p:grpSpPr>
        <p:sp>
          <p:nvSpPr>
            <p:cNvPr id="223" name="Google Shape;10784;p69">
              <a:extLst>
                <a:ext uri="{FF2B5EF4-FFF2-40B4-BE49-F238E27FC236}">
                  <a16:creationId xmlns:a16="http://schemas.microsoft.com/office/drawing/2014/main" id="{AF7DDB74-FB7A-433C-B8AF-0ED604FABB52}"/>
                </a:ext>
              </a:extLst>
            </p:cNvPr>
            <p:cNvSpPr/>
            <p:nvPr/>
          </p:nvSpPr>
          <p:spPr>
            <a:xfrm>
              <a:off x="-12055900" y="25302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92" y="883"/>
                  </a:moveTo>
                  <a:cubicBezTo>
                    <a:pt x="1512" y="883"/>
                    <a:pt x="1733" y="1072"/>
                    <a:pt x="1733" y="1292"/>
                  </a:cubicBezTo>
                  <a:cubicBezTo>
                    <a:pt x="1701" y="1513"/>
                    <a:pt x="1544" y="1702"/>
                    <a:pt x="1292" y="1702"/>
                  </a:cubicBezTo>
                  <a:cubicBezTo>
                    <a:pt x="1071" y="1702"/>
                    <a:pt x="914" y="1513"/>
                    <a:pt x="914" y="1292"/>
                  </a:cubicBezTo>
                  <a:cubicBezTo>
                    <a:pt x="914" y="1072"/>
                    <a:pt x="1103" y="883"/>
                    <a:pt x="1292" y="883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923"/>
                    <a:pt x="567" y="2490"/>
                    <a:pt x="1260" y="2490"/>
                  </a:cubicBezTo>
                  <a:cubicBezTo>
                    <a:pt x="1985" y="2490"/>
                    <a:pt x="2520" y="1923"/>
                    <a:pt x="2520" y="1261"/>
                  </a:cubicBezTo>
                  <a:cubicBezTo>
                    <a:pt x="2520" y="599"/>
                    <a:pt x="1985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785;p69">
              <a:extLst>
                <a:ext uri="{FF2B5EF4-FFF2-40B4-BE49-F238E27FC236}">
                  <a16:creationId xmlns:a16="http://schemas.microsoft.com/office/drawing/2014/main" id="{2156EFCA-629F-441C-9D38-910A8B67CFFE}"/>
                </a:ext>
              </a:extLst>
            </p:cNvPr>
            <p:cNvSpPr/>
            <p:nvPr/>
          </p:nvSpPr>
          <p:spPr>
            <a:xfrm>
              <a:off x="-12116550" y="2592450"/>
              <a:ext cx="185900" cy="291450"/>
            </a:xfrm>
            <a:custGeom>
              <a:avLst/>
              <a:gdLst/>
              <a:ahLst/>
              <a:cxnLst/>
              <a:rect l="l" t="t" r="r" b="b"/>
              <a:pathLst>
                <a:path w="7436" h="11658" extrusionOk="0">
                  <a:moveTo>
                    <a:pt x="5135" y="851"/>
                  </a:moveTo>
                  <a:cubicBezTo>
                    <a:pt x="5388" y="1324"/>
                    <a:pt x="5419" y="1891"/>
                    <a:pt x="5230" y="2395"/>
                  </a:cubicBezTo>
                  <a:lnTo>
                    <a:pt x="3938" y="1765"/>
                  </a:lnTo>
                  <a:cubicBezTo>
                    <a:pt x="3875" y="1749"/>
                    <a:pt x="3812" y="1741"/>
                    <a:pt x="3749" y="1741"/>
                  </a:cubicBezTo>
                  <a:cubicBezTo>
                    <a:pt x="3686" y="1741"/>
                    <a:pt x="3623" y="1749"/>
                    <a:pt x="3560" y="1765"/>
                  </a:cubicBezTo>
                  <a:lnTo>
                    <a:pt x="2269" y="2395"/>
                  </a:lnTo>
                  <a:cubicBezTo>
                    <a:pt x="2048" y="1891"/>
                    <a:pt x="2080" y="1324"/>
                    <a:pt x="2300" y="851"/>
                  </a:cubicBezTo>
                  <a:close/>
                  <a:moveTo>
                    <a:pt x="4159" y="2742"/>
                  </a:moveTo>
                  <a:lnTo>
                    <a:pt x="4946" y="3151"/>
                  </a:lnTo>
                  <a:lnTo>
                    <a:pt x="4253" y="7530"/>
                  </a:lnTo>
                  <a:lnTo>
                    <a:pt x="3308" y="7530"/>
                  </a:lnTo>
                  <a:lnTo>
                    <a:pt x="2552" y="3151"/>
                  </a:lnTo>
                  <a:lnTo>
                    <a:pt x="3340" y="2742"/>
                  </a:lnTo>
                  <a:lnTo>
                    <a:pt x="3340" y="4569"/>
                  </a:lnTo>
                  <a:cubicBezTo>
                    <a:pt x="3340" y="4789"/>
                    <a:pt x="3529" y="5010"/>
                    <a:pt x="3718" y="5010"/>
                  </a:cubicBezTo>
                  <a:cubicBezTo>
                    <a:pt x="3970" y="5010"/>
                    <a:pt x="4159" y="4789"/>
                    <a:pt x="4159" y="4569"/>
                  </a:cubicBezTo>
                  <a:lnTo>
                    <a:pt x="4159" y="2742"/>
                  </a:lnTo>
                  <a:close/>
                  <a:moveTo>
                    <a:pt x="5388" y="8318"/>
                  </a:moveTo>
                  <a:cubicBezTo>
                    <a:pt x="5608" y="8318"/>
                    <a:pt x="5766" y="8507"/>
                    <a:pt x="5766" y="8727"/>
                  </a:cubicBezTo>
                  <a:lnTo>
                    <a:pt x="5766" y="9169"/>
                  </a:lnTo>
                  <a:lnTo>
                    <a:pt x="1638" y="9169"/>
                  </a:lnTo>
                  <a:lnTo>
                    <a:pt x="1638" y="8727"/>
                  </a:lnTo>
                  <a:cubicBezTo>
                    <a:pt x="1638" y="8507"/>
                    <a:pt x="1827" y="8318"/>
                    <a:pt x="2080" y="8318"/>
                  </a:cubicBezTo>
                  <a:close/>
                  <a:moveTo>
                    <a:pt x="6207" y="9956"/>
                  </a:moveTo>
                  <a:cubicBezTo>
                    <a:pt x="6459" y="9956"/>
                    <a:pt x="6616" y="10145"/>
                    <a:pt x="6616" y="10397"/>
                  </a:cubicBezTo>
                  <a:lnTo>
                    <a:pt x="6616" y="10838"/>
                  </a:lnTo>
                  <a:lnTo>
                    <a:pt x="819" y="10838"/>
                  </a:lnTo>
                  <a:lnTo>
                    <a:pt x="819" y="10397"/>
                  </a:lnTo>
                  <a:cubicBezTo>
                    <a:pt x="819" y="10145"/>
                    <a:pt x="1008" y="9956"/>
                    <a:pt x="1260" y="9956"/>
                  </a:cubicBezTo>
                  <a:close/>
                  <a:moveTo>
                    <a:pt x="2080" y="1"/>
                  </a:moveTo>
                  <a:cubicBezTo>
                    <a:pt x="1922" y="1"/>
                    <a:pt x="1796" y="64"/>
                    <a:pt x="1733" y="190"/>
                  </a:cubicBezTo>
                  <a:cubicBezTo>
                    <a:pt x="1134" y="1040"/>
                    <a:pt x="1134" y="2143"/>
                    <a:pt x="1670" y="3057"/>
                  </a:cubicBezTo>
                  <a:lnTo>
                    <a:pt x="2426" y="7530"/>
                  </a:lnTo>
                  <a:lnTo>
                    <a:pt x="2080" y="7530"/>
                  </a:lnTo>
                  <a:cubicBezTo>
                    <a:pt x="1418" y="7530"/>
                    <a:pt x="819" y="8066"/>
                    <a:pt x="819" y="8759"/>
                  </a:cubicBezTo>
                  <a:lnTo>
                    <a:pt x="819" y="9232"/>
                  </a:lnTo>
                  <a:cubicBezTo>
                    <a:pt x="347" y="9389"/>
                    <a:pt x="0" y="9862"/>
                    <a:pt x="0" y="10429"/>
                  </a:cubicBezTo>
                  <a:lnTo>
                    <a:pt x="0" y="11248"/>
                  </a:lnTo>
                  <a:cubicBezTo>
                    <a:pt x="0" y="11500"/>
                    <a:pt x="189" y="11657"/>
                    <a:pt x="378" y="11657"/>
                  </a:cubicBezTo>
                  <a:lnTo>
                    <a:pt x="6994" y="11657"/>
                  </a:lnTo>
                  <a:cubicBezTo>
                    <a:pt x="7246" y="11657"/>
                    <a:pt x="7435" y="11437"/>
                    <a:pt x="7435" y="11248"/>
                  </a:cubicBezTo>
                  <a:lnTo>
                    <a:pt x="7435" y="10429"/>
                  </a:lnTo>
                  <a:cubicBezTo>
                    <a:pt x="7435" y="9862"/>
                    <a:pt x="7089" y="9452"/>
                    <a:pt x="6616" y="9232"/>
                  </a:cubicBezTo>
                  <a:lnTo>
                    <a:pt x="6616" y="8759"/>
                  </a:lnTo>
                  <a:cubicBezTo>
                    <a:pt x="6616" y="8066"/>
                    <a:pt x="6049" y="7530"/>
                    <a:pt x="5388" y="7530"/>
                  </a:cubicBezTo>
                  <a:lnTo>
                    <a:pt x="5041" y="7530"/>
                  </a:lnTo>
                  <a:lnTo>
                    <a:pt x="5766" y="3057"/>
                  </a:lnTo>
                  <a:cubicBezTo>
                    <a:pt x="6333" y="2206"/>
                    <a:pt x="6301" y="1072"/>
                    <a:pt x="5734" y="190"/>
                  </a:cubicBezTo>
                  <a:cubicBezTo>
                    <a:pt x="5671" y="64"/>
                    <a:pt x="5545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786;p69">
              <a:extLst>
                <a:ext uri="{FF2B5EF4-FFF2-40B4-BE49-F238E27FC236}">
                  <a16:creationId xmlns:a16="http://schemas.microsoft.com/office/drawing/2014/main" id="{11F86A45-BFFE-49B3-A85F-110EAC1DC6D0}"/>
                </a:ext>
              </a:extLst>
            </p:cNvPr>
            <p:cNvSpPr/>
            <p:nvPr/>
          </p:nvSpPr>
          <p:spPr>
            <a:xfrm>
              <a:off x="-11950375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17" y="1324"/>
                  </a:moveTo>
                  <a:lnTo>
                    <a:pt x="2206" y="1671"/>
                  </a:lnTo>
                  <a:cubicBezTo>
                    <a:pt x="2238" y="1734"/>
                    <a:pt x="2332" y="1828"/>
                    <a:pt x="2395" y="1860"/>
                  </a:cubicBezTo>
                  <a:lnTo>
                    <a:pt x="2742" y="2049"/>
                  </a:lnTo>
                  <a:lnTo>
                    <a:pt x="2395" y="2269"/>
                  </a:lnTo>
                  <a:cubicBezTo>
                    <a:pt x="2332" y="2301"/>
                    <a:pt x="2238" y="2364"/>
                    <a:pt x="2206" y="2458"/>
                  </a:cubicBezTo>
                  <a:lnTo>
                    <a:pt x="2017" y="2805"/>
                  </a:lnTo>
                  <a:lnTo>
                    <a:pt x="1797" y="2458"/>
                  </a:lnTo>
                  <a:cubicBezTo>
                    <a:pt x="1765" y="2364"/>
                    <a:pt x="1702" y="2301"/>
                    <a:pt x="1607" y="2269"/>
                  </a:cubicBezTo>
                  <a:lnTo>
                    <a:pt x="1261" y="2049"/>
                  </a:lnTo>
                  <a:lnTo>
                    <a:pt x="1607" y="1860"/>
                  </a:lnTo>
                  <a:cubicBezTo>
                    <a:pt x="1702" y="1828"/>
                    <a:pt x="1765" y="1734"/>
                    <a:pt x="1797" y="1671"/>
                  </a:cubicBezTo>
                  <a:lnTo>
                    <a:pt x="2017" y="1324"/>
                  </a:lnTo>
                  <a:close/>
                  <a:moveTo>
                    <a:pt x="2049" y="1"/>
                  </a:moveTo>
                  <a:cubicBezTo>
                    <a:pt x="1891" y="1"/>
                    <a:pt x="1734" y="95"/>
                    <a:pt x="1702" y="253"/>
                  </a:cubicBezTo>
                  <a:lnTo>
                    <a:pt x="1229" y="1230"/>
                  </a:lnTo>
                  <a:lnTo>
                    <a:pt x="221" y="1702"/>
                  </a:lnTo>
                  <a:cubicBezTo>
                    <a:pt x="64" y="1797"/>
                    <a:pt x="1" y="1891"/>
                    <a:pt x="1" y="2049"/>
                  </a:cubicBezTo>
                  <a:cubicBezTo>
                    <a:pt x="1" y="2206"/>
                    <a:pt x="64" y="2364"/>
                    <a:pt x="221" y="2427"/>
                  </a:cubicBezTo>
                  <a:lnTo>
                    <a:pt x="1229" y="2899"/>
                  </a:lnTo>
                  <a:lnTo>
                    <a:pt x="1702" y="3876"/>
                  </a:lnTo>
                  <a:cubicBezTo>
                    <a:pt x="1765" y="4034"/>
                    <a:pt x="1891" y="4097"/>
                    <a:pt x="2049" y="4097"/>
                  </a:cubicBezTo>
                  <a:cubicBezTo>
                    <a:pt x="2206" y="4097"/>
                    <a:pt x="2364" y="4034"/>
                    <a:pt x="2395" y="3876"/>
                  </a:cubicBezTo>
                  <a:lnTo>
                    <a:pt x="2868" y="2899"/>
                  </a:lnTo>
                  <a:lnTo>
                    <a:pt x="3907" y="2427"/>
                  </a:lnTo>
                  <a:cubicBezTo>
                    <a:pt x="4065" y="2332"/>
                    <a:pt x="4128" y="2206"/>
                    <a:pt x="4128" y="2049"/>
                  </a:cubicBezTo>
                  <a:cubicBezTo>
                    <a:pt x="4128" y="1891"/>
                    <a:pt x="4065" y="1734"/>
                    <a:pt x="3907" y="1702"/>
                  </a:cubicBezTo>
                  <a:lnTo>
                    <a:pt x="2868" y="1230"/>
                  </a:lnTo>
                  <a:lnTo>
                    <a:pt x="2395" y="253"/>
                  </a:lnTo>
                  <a:cubicBezTo>
                    <a:pt x="2332" y="95"/>
                    <a:pt x="2206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787;p69">
              <a:extLst>
                <a:ext uri="{FF2B5EF4-FFF2-40B4-BE49-F238E27FC236}">
                  <a16:creationId xmlns:a16="http://schemas.microsoft.com/office/drawing/2014/main" id="{AE5C1BED-B71D-4587-8629-34FB91972802}"/>
                </a:ext>
              </a:extLst>
            </p:cNvPr>
            <p:cNvSpPr/>
            <p:nvPr/>
          </p:nvSpPr>
          <p:spPr>
            <a:xfrm>
              <a:off x="-12199250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48" y="1324"/>
                  </a:moveTo>
                  <a:lnTo>
                    <a:pt x="2237" y="1671"/>
                  </a:lnTo>
                  <a:cubicBezTo>
                    <a:pt x="2269" y="1734"/>
                    <a:pt x="2363" y="1828"/>
                    <a:pt x="2426" y="1860"/>
                  </a:cubicBezTo>
                  <a:lnTo>
                    <a:pt x="2804" y="2049"/>
                  </a:lnTo>
                  <a:lnTo>
                    <a:pt x="2426" y="2269"/>
                  </a:lnTo>
                  <a:cubicBezTo>
                    <a:pt x="2363" y="2301"/>
                    <a:pt x="2269" y="2364"/>
                    <a:pt x="2237" y="2458"/>
                  </a:cubicBezTo>
                  <a:lnTo>
                    <a:pt x="2048" y="2805"/>
                  </a:lnTo>
                  <a:lnTo>
                    <a:pt x="1859" y="2458"/>
                  </a:lnTo>
                  <a:cubicBezTo>
                    <a:pt x="1796" y="2364"/>
                    <a:pt x="1733" y="2301"/>
                    <a:pt x="1638" y="2269"/>
                  </a:cubicBezTo>
                  <a:lnTo>
                    <a:pt x="1292" y="2049"/>
                  </a:lnTo>
                  <a:lnTo>
                    <a:pt x="1638" y="1860"/>
                  </a:lnTo>
                  <a:cubicBezTo>
                    <a:pt x="1733" y="1828"/>
                    <a:pt x="1796" y="1734"/>
                    <a:pt x="1859" y="1671"/>
                  </a:cubicBezTo>
                  <a:lnTo>
                    <a:pt x="2048" y="1324"/>
                  </a:lnTo>
                  <a:close/>
                  <a:moveTo>
                    <a:pt x="2079" y="1"/>
                  </a:moveTo>
                  <a:cubicBezTo>
                    <a:pt x="1922" y="1"/>
                    <a:pt x="1764" y="95"/>
                    <a:pt x="1733" y="253"/>
                  </a:cubicBezTo>
                  <a:lnTo>
                    <a:pt x="1260" y="1230"/>
                  </a:lnTo>
                  <a:lnTo>
                    <a:pt x="221" y="1702"/>
                  </a:lnTo>
                  <a:cubicBezTo>
                    <a:pt x="63" y="1797"/>
                    <a:pt x="0" y="1891"/>
                    <a:pt x="0" y="2049"/>
                  </a:cubicBezTo>
                  <a:cubicBezTo>
                    <a:pt x="0" y="2206"/>
                    <a:pt x="63" y="2364"/>
                    <a:pt x="221" y="2427"/>
                  </a:cubicBezTo>
                  <a:lnTo>
                    <a:pt x="1260" y="2899"/>
                  </a:lnTo>
                  <a:lnTo>
                    <a:pt x="1733" y="3876"/>
                  </a:lnTo>
                  <a:cubicBezTo>
                    <a:pt x="1796" y="4034"/>
                    <a:pt x="1922" y="4097"/>
                    <a:pt x="2079" y="4097"/>
                  </a:cubicBezTo>
                  <a:cubicBezTo>
                    <a:pt x="2237" y="4097"/>
                    <a:pt x="2395" y="4034"/>
                    <a:pt x="2426" y="3876"/>
                  </a:cubicBezTo>
                  <a:lnTo>
                    <a:pt x="2899" y="2899"/>
                  </a:lnTo>
                  <a:lnTo>
                    <a:pt x="3907" y="2427"/>
                  </a:lnTo>
                  <a:cubicBezTo>
                    <a:pt x="4033" y="2364"/>
                    <a:pt x="4127" y="2206"/>
                    <a:pt x="4127" y="2049"/>
                  </a:cubicBezTo>
                  <a:cubicBezTo>
                    <a:pt x="4127" y="1891"/>
                    <a:pt x="4033" y="1734"/>
                    <a:pt x="3907" y="1702"/>
                  </a:cubicBezTo>
                  <a:lnTo>
                    <a:pt x="2899" y="1230"/>
                  </a:lnTo>
                  <a:lnTo>
                    <a:pt x="2426" y="253"/>
                  </a:lnTo>
                  <a:cubicBezTo>
                    <a:pt x="2363" y="95"/>
                    <a:pt x="2237" y="1"/>
                    <a:pt x="20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10788;p69">
            <a:extLst>
              <a:ext uri="{FF2B5EF4-FFF2-40B4-BE49-F238E27FC236}">
                <a16:creationId xmlns:a16="http://schemas.microsoft.com/office/drawing/2014/main" id="{E86AA57B-42CB-4EBF-BA75-3F8893628521}"/>
              </a:ext>
            </a:extLst>
          </p:cNvPr>
          <p:cNvSpPr/>
          <p:nvPr/>
        </p:nvSpPr>
        <p:spPr>
          <a:xfrm>
            <a:off x="4871163" y="2779038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10789;p69">
            <a:extLst>
              <a:ext uri="{FF2B5EF4-FFF2-40B4-BE49-F238E27FC236}">
                <a16:creationId xmlns:a16="http://schemas.microsoft.com/office/drawing/2014/main" id="{17C1BF1F-D31B-49A1-BD58-825642ECCB4B}"/>
              </a:ext>
            </a:extLst>
          </p:cNvPr>
          <p:cNvGrpSpPr/>
          <p:nvPr/>
        </p:nvGrpSpPr>
        <p:grpSpPr>
          <a:xfrm>
            <a:off x="4870788" y="3188088"/>
            <a:ext cx="342328" cy="339310"/>
            <a:chOff x="-10462550" y="2057650"/>
            <a:chExt cx="354450" cy="351325"/>
          </a:xfrm>
          <a:solidFill>
            <a:srgbClr val="000400"/>
          </a:solidFill>
        </p:grpSpPr>
        <p:sp>
          <p:nvSpPr>
            <p:cNvPr id="229" name="Google Shape;10790;p69">
              <a:extLst>
                <a:ext uri="{FF2B5EF4-FFF2-40B4-BE49-F238E27FC236}">
                  <a16:creationId xmlns:a16="http://schemas.microsoft.com/office/drawing/2014/main" id="{00C31ACF-30CA-4CFD-AF8C-5A24FF178485}"/>
                </a:ext>
              </a:extLst>
            </p:cNvPr>
            <p:cNvSpPr/>
            <p:nvPr/>
          </p:nvSpPr>
          <p:spPr>
            <a:xfrm>
              <a:off x="-10462550" y="2057650"/>
              <a:ext cx="354450" cy="351325"/>
            </a:xfrm>
            <a:custGeom>
              <a:avLst/>
              <a:gdLst/>
              <a:ahLst/>
              <a:cxnLst/>
              <a:rect l="l" t="t" r="r" b="b"/>
              <a:pathLst>
                <a:path w="14178" h="14053" extrusionOk="0">
                  <a:moveTo>
                    <a:pt x="7121" y="788"/>
                  </a:moveTo>
                  <a:cubicBezTo>
                    <a:pt x="7341" y="788"/>
                    <a:pt x="7499" y="978"/>
                    <a:pt x="7499" y="1198"/>
                  </a:cubicBezTo>
                  <a:cubicBezTo>
                    <a:pt x="7499" y="1419"/>
                    <a:pt x="7310" y="1608"/>
                    <a:pt x="7121" y="1608"/>
                  </a:cubicBezTo>
                  <a:cubicBezTo>
                    <a:pt x="6932" y="1608"/>
                    <a:pt x="6680" y="1419"/>
                    <a:pt x="6680" y="1198"/>
                  </a:cubicBezTo>
                  <a:cubicBezTo>
                    <a:pt x="6711" y="946"/>
                    <a:pt x="6869" y="788"/>
                    <a:pt x="7121" y="788"/>
                  </a:cubicBezTo>
                  <a:close/>
                  <a:moveTo>
                    <a:pt x="7467" y="2364"/>
                  </a:moveTo>
                  <a:lnTo>
                    <a:pt x="8790" y="4065"/>
                  </a:lnTo>
                  <a:lnTo>
                    <a:pt x="5451" y="4065"/>
                  </a:lnTo>
                  <a:lnTo>
                    <a:pt x="6774" y="2364"/>
                  </a:lnTo>
                  <a:cubicBezTo>
                    <a:pt x="6869" y="2395"/>
                    <a:pt x="6995" y="2395"/>
                    <a:pt x="7121" y="2395"/>
                  </a:cubicBezTo>
                  <a:cubicBezTo>
                    <a:pt x="7247" y="2395"/>
                    <a:pt x="7341" y="2364"/>
                    <a:pt x="7467" y="2364"/>
                  </a:cubicBezTo>
                  <a:close/>
                  <a:moveTo>
                    <a:pt x="12508" y="4065"/>
                  </a:moveTo>
                  <a:cubicBezTo>
                    <a:pt x="12981" y="4065"/>
                    <a:pt x="13327" y="4412"/>
                    <a:pt x="13327" y="4884"/>
                  </a:cubicBezTo>
                  <a:cubicBezTo>
                    <a:pt x="13327" y="5231"/>
                    <a:pt x="13107" y="5546"/>
                    <a:pt x="12792" y="5672"/>
                  </a:cubicBezTo>
                  <a:cubicBezTo>
                    <a:pt x="12634" y="5703"/>
                    <a:pt x="12508" y="5861"/>
                    <a:pt x="12508" y="6081"/>
                  </a:cubicBezTo>
                  <a:lnTo>
                    <a:pt x="12508" y="11217"/>
                  </a:lnTo>
                  <a:cubicBezTo>
                    <a:pt x="12508" y="11437"/>
                    <a:pt x="12634" y="11563"/>
                    <a:pt x="12792" y="11626"/>
                  </a:cubicBezTo>
                  <a:cubicBezTo>
                    <a:pt x="13107" y="11752"/>
                    <a:pt x="13327" y="12067"/>
                    <a:pt x="13327" y="12414"/>
                  </a:cubicBezTo>
                  <a:cubicBezTo>
                    <a:pt x="13327" y="12886"/>
                    <a:pt x="12981" y="13233"/>
                    <a:pt x="12508" y="13233"/>
                  </a:cubicBezTo>
                  <a:cubicBezTo>
                    <a:pt x="12162" y="13233"/>
                    <a:pt x="11846" y="13012"/>
                    <a:pt x="11720" y="12697"/>
                  </a:cubicBezTo>
                  <a:cubicBezTo>
                    <a:pt x="11689" y="12540"/>
                    <a:pt x="11531" y="12414"/>
                    <a:pt x="11342" y="12414"/>
                  </a:cubicBezTo>
                  <a:lnTo>
                    <a:pt x="2868" y="12414"/>
                  </a:lnTo>
                  <a:cubicBezTo>
                    <a:pt x="2710" y="12414"/>
                    <a:pt x="2553" y="12540"/>
                    <a:pt x="2490" y="12697"/>
                  </a:cubicBezTo>
                  <a:cubicBezTo>
                    <a:pt x="2363" y="13012"/>
                    <a:pt x="2048" y="13233"/>
                    <a:pt x="1702" y="13233"/>
                  </a:cubicBezTo>
                  <a:cubicBezTo>
                    <a:pt x="1198" y="13233"/>
                    <a:pt x="851" y="12886"/>
                    <a:pt x="851" y="12414"/>
                  </a:cubicBezTo>
                  <a:cubicBezTo>
                    <a:pt x="851" y="12067"/>
                    <a:pt x="1103" y="11752"/>
                    <a:pt x="1418" y="11626"/>
                  </a:cubicBezTo>
                  <a:cubicBezTo>
                    <a:pt x="1576" y="11595"/>
                    <a:pt x="1702" y="11437"/>
                    <a:pt x="1702" y="11217"/>
                  </a:cubicBezTo>
                  <a:lnTo>
                    <a:pt x="1702" y="6081"/>
                  </a:lnTo>
                  <a:cubicBezTo>
                    <a:pt x="1702" y="5924"/>
                    <a:pt x="1576" y="5766"/>
                    <a:pt x="1418" y="5672"/>
                  </a:cubicBezTo>
                  <a:cubicBezTo>
                    <a:pt x="1103" y="5546"/>
                    <a:pt x="851" y="5231"/>
                    <a:pt x="851" y="4884"/>
                  </a:cubicBezTo>
                  <a:cubicBezTo>
                    <a:pt x="851" y="4412"/>
                    <a:pt x="1229" y="4065"/>
                    <a:pt x="1702" y="4065"/>
                  </a:cubicBezTo>
                  <a:cubicBezTo>
                    <a:pt x="2048" y="4065"/>
                    <a:pt x="2363" y="4286"/>
                    <a:pt x="2490" y="4601"/>
                  </a:cubicBezTo>
                  <a:cubicBezTo>
                    <a:pt x="2521" y="4758"/>
                    <a:pt x="2679" y="4884"/>
                    <a:pt x="2868" y="4884"/>
                  </a:cubicBezTo>
                  <a:lnTo>
                    <a:pt x="11342" y="4884"/>
                  </a:lnTo>
                  <a:cubicBezTo>
                    <a:pt x="11500" y="4884"/>
                    <a:pt x="11657" y="4758"/>
                    <a:pt x="11720" y="4601"/>
                  </a:cubicBezTo>
                  <a:cubicBezTo>
                    <a:pt x="11846" y="4286"/>
                    <a:pt x="12162" y="4065"/>
                    <a:pt x="12508" y="4065"/>
                  </a:cubicBezTo>
                  <a:close/>
                  <a:moveTo>
                    <a:pt x="7089" y="1"/>
                  </a:moveTo>
                  <a:cubicBezTo>
                    <a:pt x="6365" y="1"/>
                    <a:pt x="5829" y="568"/>
                    <a:pt x="5829" y="1230"/>
                  </a:cubicBezTo>
                  <a:cubicBezTo>
                    <a:pt x="5829" y="1450"/>
                    <a:pt x="5892" y="1702"/>
                    <a:pt x="6018" y="1891"/>
                  </a:cubicBezTo>
                  <a:lnTo>
                    <a:pt x="4348" y="4097"/>
                  </a:lnTo>
                  <a:lnTo>
                    <a:pt x="3057" y="4097"/>
                  </a:lnTo>
                  <a:cubicBezTo>
                    <a:pt x="2773" y="3592"/>
                    <a:pt x="2237" y="3277"/>
                    <a:pt x="1639" y="3277"/>
                  </a:cubicBezTo>
                  <a:cubicBezTo>
                    <a:pt x="725" y="3277"/>
                    <a:pt x="1" y="4033"/>
                    <a:pt x="1" y="4916"/>
                  </a:cubicBezTo>
                  <a:cubicBezTo>
                    <a:pt x="1" y="5514"/>
                    <a:pt x="316" y="6081"/>
                    <a:pt x="820" y="6333"/>
                  </a:cubicBezTo>
                  <a:lnTo>
                    <a:pt x="820" y="10996"/>
                  </a:lnTo>
                  <a:cubicBezTo>
                    <a:pt x="316" y="11280"/>
                    <a:pt x="1" y="11815"/>
                    <a:pt x="1" y="12414"/>
                  </a:cubicBezTo>
                  <a:cubicBezTo>
                    <a:pt x="1" y="13327"/>
                    <a:pt x="725" y="14052"/>
                    <a:pt x="1639" y="14052"/>
                  </a:cubicBezTo>
                  <a:cubicBezTo>
                    <a:pt x="2237" y="14052"/>
                    <a:pt x="2773" y="13737"/>
                    <a:pt x="3057" y="13233"/>
                  </a:cubicBezTo>
                  <a:lnTo>
                    <a:pt x="11027" y="13233"/>
                  </a:lnTo>
                  <a:cubicBezTo>
                    <a:pt x="11279" y="13737"/>
                    <a:pt x="11846" y="14052"/>
                    <a:pt x="12445" y="14052"/>
                  </a:cubicBezTo>
                  <a:cubicBezTo>
                    <a:pt x="13327" y="14052"/>
                    <a:pt x="14083" y="13327"/>
                    <a:pt x="14083" y="12414"/>
                  </a:cubicBezTo>
                  <a:cubicBezTo>
                    <a:pt x="14083" y="11815"/>
                    <a:pt x="13768" y="11280"/>
                    <a:pt x="13264" y="10996"/>
                  </a:cubicBezTo>
                  <a:lnTo>
                    <a:pt x="13264" y="6333"/>
                  </a:lnTo>
                  <a:cubicBezTo>
                    <a:pt x="13863" y="6050"/>
                    <a:pt x="14178" y="5514"/>
                    <a:pt x="14178" y="4916"/>
                  </a:cubicBezTo>
                  <a:cubicBezTo>
                    <a:pt x="14178" y="4033"/>
                    <a:pt x="13422" y="3277"/>
                    <a:pt x="12508" y="3277"/>
                  </a:cubicBezTo>
                  <a:cubicBezTo>
                    <a:pt x="11909" y="3277"/>
                    <a:pt x="11374" y="3592"/>
                    <a:pt x="11090" y="4097"/>
                  </a:cubicBezTo>
                  <a:lnTo>
                    <a:pt x="9799" y="4097"/>
                  </a:lnTo>
                  <a:lnTo>
                    <a:pt x="8129" y="1891"/>
                  </a:lnTo>
                  <a:cubicBezTo>
                    <a:pt x="8255" y="1702"/>
                    <a:pt x="8349" y="1450"/>
                    <a:pt x="8349" y="1230"/>
                  </a:cubicBezTo>
                  <a:cubicBezTo>
                    <a:pt x="8349" y="568"/>
                    <a:pt x="7782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791;p69">
              <a:extLst>
                <a:ext uri="{FF2B5EF4-FFF2-40B4-BE49-F238E27FC236}">
                  <a16:creationId xmlns:a16="http://schemas.microsoft.com/office/drawing/2014/main" id="{5F97FCAF-DDE5-49EB-A834-A4E8CE333AC1}"/>
                </a:ext>
              </a:extLst>
            </p:cNvPr>
            <p:cNvSpPr/>
            <p:nvPr/>
          </p:nvSpPr>
          <p:spPr>
            <a:xfrm>
              <a:off x="-10397950" y="2201800"/>
              <a:ext cx="228425" cy="146525"/>
            </a:xfrm>
            <a:custGeom>
              <a:avLst/>
              <a:gdLst/>
              <a:ahLst/>
              <a:cxnLst/>
              <a:rect l="l" t="t" r="r" b="b"/>
              <a:pathLst>
                <a:path w="9137" h="5861" extrusionOk="0">
                  <a:moveTo>
                    <a:pt x="8286" y="819"/>
                  </a:moveTo>
                  <a:lnTo>
                    <a:pt x="8286" y="4978"/>
                  </a:lnTo>
                  <a:lnTo>
                    <a:pt x="788" y="4978"/>
                  </a:ln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5419"/>
                  </a:lnTo>
                  <a:cubicBezTo>
                    <a:pt x="0" y="5640"/>
                    <a:pt x="189" y="5860"/>
                    <a:pt x="410" y="5860"/>
                  </a:cubicBezTo>
                  <a:lnTo>
                    <a:pt x="8695" y="5860"/>
                  </a:lnTo>
                  <a:cubicBezTo>
                    <a:pt x="8947" y="5860"/>
                    <a:pt x="9136" y="5640"/>
                    <a:pt x="9136" y="5419"/>
                  </a:cubicBezTo>
                  <a:lnTo>
                    <a:pt x="9136" y="410"/>
                  </a:lnTo>
                  <a:cubicBezTo>
                    <a:pt x="9105" y="158"/>
                    <a:pt x="8947" y="0"/>
                    <a:pt x="8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10792;p69">
            <a:extLst>
              <a:ext uri="{FF2B5EF4-FFF2-40B4-BE49-F238E27FC236}">
                <a16:creationId xmlns:a16="http://schemas.microsoft.com/office/drawing/2014/main" id="{4E1DDDD9-76F7-479C-AECD-778C2F4CFB6D}"/>
              </a:ext>
            </a:extLst>
          </p:cNvPr>
          <p:cNvSpPr/>
          <p:nvPr/>
        </p:nvSpPr>
        <p:spPr>
          <a:xfrm>
            <a:off x="7591624" y="2805562"/>
            <a:ext cx="313426" cy="341579"/>
          </a:xfrm>
          <a:custGeom>
            <a:avLst/>
            <a:gdLst/>
            <a:ahLst/>
            <a:cxnLst/>
            <a:rect l="l" t="t" r="r" b="b"/>
            <a:pathLst>
              <a:path w="12981" h="14147" extrusionOk="0">
                <a:moveTo>
                  <a:pt x="10712" y="820"/>
                </a:moveTo>
                <a:cubicBezTo>
                  <a:pt x="11279" y="820"/>
                  <a:pt x="11752" y="1166"/>
                  <a:pt x="11909" y="1733"/>
                </a:cubicBezTo>
                <a:cubicBezTo>
                  <a:pt x="12067" y="2615"/>
                  <a:pt x="11531" y="3655"/>
                  <a:pt x="10680" y="3655"/>
                </a:cubicBezTo>
                <a:cubicBezTo>
                  <a:pt x="9924" y="3655"/>
                  <a:pt x="9420" y="2867"/>
                  <a:pt x="9798" y="2521"/>
                </a:cubicBezTo>
                <a:cubicBezTo>
                  <a:pt x="9865" y="2476"/>
                  <a:pt x="9963" y="2432"/>
                  <a:pt x="10071" y="2432"/>
                </a:cubicBezTo>
                <a:cubicBezTo>
                  <a:pt x="10116" y="2432"/>
                  <a:pt x="10162" y="2439"/>
                  <a:pt x="10208" y="2458"/>
                </a:cubicBezTo>
                <a:cubicBezTo>
                  <a:pt x="10271" y="2489"/>
                  <a:pt x="10302" y="2521"/>
                  <a:pt x="10365" y="2615"/>
                </a:cubicBezTo>
                <a:cubicBezTo>
                  <a:pt x="10394" y="2813"/>
                  <a:pt x="10600" y="2935"/>
                  <a:pt x="10801" y="2935"/>
                </a:cubicBezTo>
                <a:cubicBezTo>
                  <a:pt x="10824" y="2935"/>
                  <a:pt x="10847" y="2934"/>
                  <a:pt x="10869" y="2930"/>
                </a:cubicBezTo>
                <a:cubicBezTo>
                  <a:pt x="11090" y="2867"/>
                  <a:pt x="11216" y="2647"/>
                  <a:pt x="11184" y="2395"/>
                </a:cubicBezTo>
                <a:cubicBezTo>
                  <a:pt x="11090" y="2048"/>
                  <a:pt x="10838" y="1733"/>
                  <a:pt x="10491" y="1670"/>
                </a:cubicBezTo>
                <a:cubicBezTo>
                  <a:pt x="10382" y="1637"/>
                  <a:pt x="10265" y="1621"/>
                  <a:pt x="10148" y="1621"/>
                </a:cubicBezTo>
                <a:cubicBezTo>
                  <a:pt x="9828" y="1621"/>
                  <a:pt x="9502" y="1738"/>
                  <a:pt x="9294" y="1922"/>
                </a:cubicBezTo>
                <a:lnTo>
                  <a:pt x="9168" y="2048"/>
                </a:lnTo>
                <a:lnTo>
                  <a:pt x="3907" y="2048"/>
                </a:lnTo>
                <a:lnTo>
                  <a:pt x="3781" y="1922"/>
                </a:lnTo>
                <a:cubicBezTo>
                  <a:pt x="3556" y="1723"/>
                  <a:pt x="3242" y="1617"/>
                  <a:pt x="2934" y="1617"/>
                </a:cubicBezTo>
                <a:cubicBezTo>
                  <a:pt x="2463" y="1617"/>
                  <a:pt x="2005" y="1862"/>
                  <a:pt x="1891" y="2395"/>
                </a:cubicBezTo>
                <a:cubicBezTo>
                  <a:pt x="1859" y="2647"/>
                  <a:pt x="1985" y="2836"/>
                  <a:pt x="2206" y="2930"/>
                </a:cubicBezTo>
                <a:cubicBezTo>
                  <a:pt x="2228" y="2934"/>
                  <a:pt x="2250" y="2935"/>
                  <a:pt x="2272" y="2935"/>
                </a:cubicBezTo>
                <a:cubicBezTo>
                  <a:pt x="2469" y="2935"/>
                  <a:pt x="2653" y="2810"/>
                  <a:pt x="2710" y="2584"/>
                </a:cubicBezTo>
                <a:cubicBezTo>
                  <a:pt x="2741" y="2521"/>
                  <a:pt x="2804" y="2489"/>
                  <a:pt x="2867" y="2426"/>
                </a:cubicBezTo>
                <a:cubicBezTo>
                  <a:pt x="2899" y="2419"/>
                  <a:pt x="2934" y="2415"/>
                  <a:pt x="2971" y="2415"/>
                </a:cubicBezTo>
                <a:cubicBezTo>
                  <a:pt x="3082" y="2415"/>
                  <a:pt x="3206" y="2450"/>
                  <a:pt x="3277" y="2521"/>
                </a:cubicBezTo>
                <a:cubicBezTo>
                  <a:pt x="3623" y="2867"/>
                  <a:pt x="3119" y="3655"/>
                  <a:pt x="2395" y="3655"/>
                </a:cubicBezTo>
                <a:cubicBezTo>
                  <a:pt x="1544" y="3655"/>
                  <a:pt x="1040" y="2584"/>
                  <a:pt x="1292" y="1733"/>
                </a:cubicBezTo>
                <a:cubicBezTo>
                  <a:pt x="1512" y="1135"/>
                  <a:pt x="1922" y="820"/>
                  <a:pt x="2489" y="820"/>
                </a:cubicBezTo>
                <a:close/>
                <a:moveTo>
                  <a:pt x="8822" y="2867"/>
                </a:moveTo>
                <a:cubicBezTo>
                  <a:pt x="8822" y="3183"/>
                  <a:pt x="8948" y="3466"/>
                  <a:pt x="9137" y="3718"/>
                </a:cubicBezTo>
                <a:lnTo>
                  <a:pt x="3749" y="3718"/>
                </a:lnTo>
                <a:cubicBezTo>
                  <a:pt x="3938" y="3466"/>
                  <a:pt x="4064" y="3183"/>
                  <a:pt x="4064" y="2867"/>
                </a:cubicBezTo>
                <a:close/>
                <a:moveTo>
                  <a:pt x="10176" y="4537"/>
                </a:moveTo>
                <a:lnTo>
                  <a:pt x="10176" y="4978"/>
                </a:lnTo>
                <a:lnTo>
                  <a:pt x="10208" y="4978"/>
                </a:lnTo>
                <a:cubicBezTo>
                  <a:pt x="10208" y="5199"/>
                  <a:pt x="9987" y="5388"/>
                  <a:pt x="9767" y="5388"/>
                </a:cubicBezTo>
                <a:lnTo>
                  <a:pt x="3151" y="5388"/>
                </a:lnTo>
                <a:cubicBezTo>
                  <a:pt x="2930" y="5388"/>
                  <a:pt x="2710" y="5199"/>
                  <a:pt x="2710" y="4978"/>
                </a:cubicBezTo>
                <a:lnTo>
                  <a:pt x="2710" y="4537"/>
                </a:lnTo>
                <a:close/>
                <a:moveTo>
                  <a:pt x="9357" y="6175"/>
                </a:moveTo>
                <a:lnTo>
                  <a:pt x="9357" y="11626"/>
                </a:lnTo>
                <a:lnTo>
                  <a:pt x="8538" y="11626"/>
                </a:lnTo>
                <a:lnTo>
                  <a:pt x="8538" y="7436"/>
                </a:lnTo>
                <a:cubicBezTo>
                  <a:pt x="8538" y="7215"/>
                  <a:pt x="8349" y="7026"/>
                  <a:pt x="8128" y="7026"/>
                </a:cubicBezTo>
                <a:cubicBezTo>
                  <a:pt x="7876" y="7026"/>
                  <a:pt x="7687" y="7215"/>
                  <a:pt x="7687" y="7436"/>
                </a:cubicBezTo>
                <a:lnTo>
                  <a:pt x="7687" y="11626"/>
                </a:lnTo>
                <a:lnTo>
                  <a:pt x="6868" y="11626"/>
                </a:lnTo>
                <a:lnTo>
                  <a:pt x="6868" y="7436"/>
                </a:lnTo>
                <a:cubicBezTo>
                  <a:pt x="6868" y="7215"/>
                  <a:pt x="6648" y="7026"/>
                  <a:pt x="6459" y="7026"/>
                </a:cubicBezTo>
                <a:cubicBezTo>
                  <a:pt x="6238" y="7026"/>
                  <a:pt x="6018" y="7215"/>
                  <a:pt x="6018" y="7436"/>
                </a:cubicBezTo>
                <a:lnTo>
                  <a:pt x="6018" y="11626"/>
                </a:lnTo>
                <a:lnTo>
                  <a:pt x="5199" y="11626"/>
                </a:lnTo>
                <a:lnTo>
                  <a:pt x="5199" y="7436"/>
                </a:lnTo>
                <a:cubicBezTo>
                  <a:pt x="5199" y="7215"/>
                  <a:pt x="5010" y="7026"/>
                  <a:pt x="4757" y="7026"/>
                </a:cubicBezTo>
                <a:cubicBezTo>
                  <a:pt x="4537" y="7026"/>
                  <a:pt x="4379" y="7215"/>
                  <a:pt x="4379" y="7436"/>
                </a:cubicBezTo>
                <a:lnTo>
                  <a:pt x="4379" y="11626"/>
                </a:lnTo>
                <a:lnTo>
                  <a:pt x="3560" y="11626"/>
                </a:lnTo>
                <a:lnTo>
                  <a:pt x="3560" y="6175"/>
                </a:lnTo>
                <a:close/>
                <a:moveTo>
                  <a:pt x="9798" y="12413"/>
                </a:moveTo>
                <a:cubicBezTo>
                  <a:pt x="10050" y="12413"/>
                  <a:pt x="10239" y="12602"/>
                  <a:pt x="10239" y="12854"/>
                </a:cubicBezTo>
                <a:lnTo>
                  <a:pt x="10239" y="13264"/>
                </a:lnTo>
                <a:lnTo>
                  <a:pt x="2741" y="13264"/>
                </a:lnTo>
                <a:lnTo>
                  <a:pt x="2741" y="12854"/>
                </a:lnTo>
                <a:cubicBezTo>
                  <a:pt x="2741" y="12602"/>
                  <a:pt x="2962" y="12413"/>
                  <a:pt x="3182" y="12413"/>
                </a:cubicBezTo>
                <a:close/>
                <a:moveTo>
                  <a:pt x="2363" y="1"/>
                </a:moveTo>
                <a:cubicBezTo>
                  <a:pt x="1418" y="1"/>
                  <a:pt x="662" y="599"/>
                  <a:pt x="378" y="1513"/>
                </a:cubicBezTo>
                <a:cubicBezTo>
                  <a:pt x="0" y="2804"/>
                  <a:pt x="693" y="4254"/>
                  <a:pt x="1954" y="4443"/>
                </a:cubicBezTo>
                <a:lnTo>
                  <a:pt x="1954" y="4915"/>
                </a:lnTo>
                <a:cubicBezTo>
                  <a:pt x="1954" y="5482"/>
                  <a:pt x="2332" y="5923"/>
                  <a:pt x="2804" y="6112"/>
                </a:cubicBezTo>
                <a:lnTo>
                  <a:pt x="2804" y="11689"/>
                </a:lnTo>
                <a:cubicBezTo>
                  <a:pt x="2332" y="11846"/>
                  <a:pt x="1954" y="12319"/>
                  <a:pt x="1954" y="12886"/>
                </a:cubicBezTo>
                <a:lnTo>
                  <a:pt x="1954" y="13705"/>
                </a:lnTo>
                <a:cubicBezTo>
                  <a:pt x="1954" y="13957"/>
                  <a:pt x="2174" y="14146"/>
                  <a:pt x="2395" y="14146"/>
                </a:cubicBezTo>
                <a:lnTo>
                  <a:pt x="10680" y="14146"/>
                </a:lnTo>
                <a:cubicBezTo>
                  <a:pt x="10901" y="14146"/>
                  <a:pt x="11058" y="13957"/>
                  <a:pt x="11058" y="13705"/>
                </a:cubicBezTo>
                <a:lnTo>
                  <a:pt x="11058" y="12886"/>
                </a:lnTo>
                <a:cubicBezTo>
                  <a:pt x="11058" y="12319"/>
                  <a:pt x="10712" y="11909"/>
                  <a:pt x="10239" y="11689"/>
                </a:cubicBezTo>
                <a:lnTo>
                  <a:pt x="10239" y="6112"/>
                </a:lnTo>
                <a:cubicBezTo>
                  <a:pt x="10712" y="5955"/>
                  <a:pt x="11058" y="5482"/>
                  <a:pt x="11058" y="4915"/>
                </a:cubicBezTo>
                <a:lnTo>
                  <a:pt x="11058" y="4411"/>
                </a:lnTo>
                <a:cubicBezTo>
                  <a:pt x="12319" y="4191"/>
                  <a:pt x="12980" y="2710"/>
                  <a:pt x="12602" y="1450"/>
                </a:cubicBezTo>
                <a:cubicBezTo>
                  <a:pt x="12287" y="568"/>
                  <a:pt x="11500" y="1"/>
                  <a:pt x="1058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10793;p69">
            <a:extLst>
              <a:ext uri="{FF2B5EF4-FFF2-40B4-BE49-F238E27FC236}">
                <a16:creationId xmlns:a16="http://schemas.microsoft.com/office/drawing/2014/main" id="{651BA2F9-9DC6-4256-B3A9-F0A397FD0C36}"/>
              </a:ext>
            </a:extLst>
          </p:cNvPr>
          <p:cNvGrpSpPr/>
          <p:nvPr/>
        </p:nvGrpSpPr>
        <p:grpSpPr>
          <a:xfrm>
            <a:off x="6649772" y="2779651"/>
            <a:ext cx="375044" cy="340541"/>
            <a:chOff x="-8692750" y="1622100"/>
            <a:chExt cx="388325" cy="352600"/>
          </a:xfrm>
          <a:solidFill>
            <a:srgbClr val="000400"/>
          </a:solidFill>
        </p:grpSpPr>
        <p:sp>
          <p:nvSpPr>
            <p:cNvPr id="233" name="Google Shape;10794;p69">
              <a:extLst>
                <a:ext uri="{FF2B5EF4-FFF2-40B4-BE49-F238E27FC236}">
                  <a16:creationId xmlns:a16="http://schemas.microsoft.com/office/drawing/2014/main" id="{AC1A31DA-CD4F-4F9B-938E-5934F4E07F72}"/>
                </a:ext>
              </a:extLst>
            </p:cNvPr>
            <p:cNvSpPr/>
            <p:nvPr/>
          </p:nvSpPr>
          <p:spPr>
            <a:xfrm>
              <a:off x="-8692750" y="1622100"/>
              <a:ext cx="388325" cy="352600"/>
            </a:xfrm>
            <a:custGeom>
              <a:avLst/>
              <a:gdLst/>
              <a:ahLst/>
              <a:cxnLst/>
              <a:rect l="l" t="t" r="r" b="b"/>
              <a:pathLst>
                <a:path w="15533" h="14104" extrusionOk="0">
                  <a:moveTo>
                    <a:pt x="10365" y="1387"/>
                  </a:moveTo>
                  <a:cubicBezTo>
                    <a:pt x="11027" y="1702"/>
                    <a:pt x="11626" y="2112"/>
                    <a:pt x="12130" y="2616"/>
                  </a:cubicBezTo>
                  <a:cubicBezTo>
                    <a:pt x="12697" y="3183"/>
                    <a:pt x="13106" y="3750"/>
                    <a:pt x="13390" y="4443"/>
                  </a:cubicBezTo>
                  <a:lnTo>
                    <a:pt x="10208" y="5577"/>
                  </a:lnTo>
                  <a:cubicBezTo>
                    <a:pt x="10082" y="5388"/>
                    <a:pt x="9924" y="5168"/>
                    <a:pt x="9767" y="5010"/>
                  </a:cubicBezTo>
                  <a:cubicBezTo>
                    <a:pt x="9609" y="4852"/>
                    <a:pt x="9420" y="4695"/>
                    <a:pt x="9231" y="4600"/>
                  </a:cubicBezTo>
                  <a:lnTo>
                    <a:pt x="10365" y="1387"/>
                  </a:lnTo>
                  <a:close/>
                  <a:moveTo>
                    <a:pt x="7802" y="828"/>
                  </a:moveTo>
                  <a:cubicBezTo>
                    <a:pt x="8424" y="828"/>
                    <a:pt x="9044" y="919"/>
                    <a:pt x="9641" y="1103"/>
                  </a:cubicBezTo>
                  <a:lnTo>
                    <a:pt x="8507" y="4285"/>
                  </a:lnTo>
                  <a:cubicBezTo>
                    <a:pt x="8268" y="4222"/>
                    <a:pt x="8022" y="4190"/>
                    <a:pt x="7776" y="4190"/>
                  </a:cubicBezTo>
                  <a:cubicBezTo>
                    <a:pt x="7044" y="4190"/>
                    <a:pt x="6308" y="4468"/>
                    <a:pt x="5766" y="5010"/>
                  </a:cubicBezTo>
                  <a:cubicBezTo>
                    <a:pt x="4978" y="5798"/>
                    <a:pt x="4726" y="6869"/>
                    <a:pt x="5010" y="7845"/>
                  </a:cubicBezTo>
                  <a:lnTo>
                    <a:pt x="1859" y="9011"/>
                  </a:lnTo>
                  <a:cubicBezTo>
                    <a:pt x="1134" y="6900"/>
                    <a:pt x="1576" y="4380"/>
                    <a:pt x="3340" y="2647"/>
                  </a:cubicBezTo>
                  <a:cubicBezTo>
                    <a:pt x="4567" y="1442"/>
                    <a:pt x="6189" y="828"/>
                    <a:pt x="7802" y="828"/>
                  </a:cubicBezTo>
                  <a:close/>
                  <a:moveTo>
                    <a:pt x="7766" y="5018"/>
                  </a:moveTo>
                  <a:cubicBezTo>
                    <a:pt x="8302" y="5018"/>
                    <a:pt x="8837" y="5215"/>
                    <a:pt x="9231" y="5609"/>
                  </a:cubicBezTo>
                  <a:cubicBezTo>
                    <a:pt x="10019" y="6396"/>
                    <a:pt x="10019" y="7751"/>
                    <a:pt x="9231" y="8539"/>
                  </a:cubicBezTo>
                  <a:cubicBezTo>
                    <a:pt x="8806" y="8948"/>
                    <a:pt x="8270" y="9153"/>
                    <a:pt x="7743" y="9153"/>
                  </a:cubicBezTo>
                  <a:cubicBezTo>
                    <a:pt x="7215" y="9153"/>
                    <a:pt x="6695" y="8948"/>
                    <a:pt x="6301" y="8539"/>
                  </a:cubicBezTo>
                  <a:cubicBezTo>
                    <a:pt x="5514" y="7751"/>
                    <a:pt x="5514" y="6396"/>
                    <a:pt x="6301" y="5609"/>
                  </a:cubicBezTo>
                  <a:cubicBezTo>
                    <a:pt x="6695" y="5215"/>
                    <a:pt x="7231" y="5018"/>
                    <a:pt x="7766" y="5018"/>
                  </a:cubicBezTo>
                  <a:close/>
                  <a:moveTo>
                    <a:pt x="5293" y="8633"/>
                  </a:moveTo>
                  <a:cubicBezTo>
                    <a:pt x="5388" y="8791"/>
                    <a:pt x="5514" y="9011"/>
                    <a:pt x="5671" y="9106"/>
                  </a:cubicBezTo>
                  <a:cubicBezTo>
                    <a:pt x="5829" y="9263"/>
                    <a:pt x="5986" y="9389"/>
                    <a:pt x="6144" y="9515"/>
                  </a:cubicBezTo>
                  <a:lnTo>
                    <a:pt x="5010" y="12697"/>
                  </a:lnTo>
                  <a:cubicBezTo>
                    <a:pt x="4379" y="12382"/>
                    <a:pt x="3812" y="12004"/>
                    <a:pt x="3308" y="11468"/>
                  </a:cubicBezTo>
                  <a:cubicBezTo>
                    <a:pt x="2836" y="10964"/>
                    <a:pt x="2458" y="10366"/>
                    <a:pt x="2143" y="9799"/>
                  </a:cubicBezTo>
                  <a:lnTo>
                    <a:pt x="5293" y="8633"/>
                  </a:lnTo>
                  <a:close/>
                  <a:moveTo>
                    <a:pt x="13705" y="5168"/>
                  </a:moveTo>
                  <a:cubicBezTo>
                    <a:pt x="14335" y="7310"/>
                    <a:pt x="13862" y="9736"/>
                    <a:pt x="12161" y="11437"/>
                  </a:cubicBezTo>
                  <a:cubicBezTo>
                    <a:pt x="10928" y="12670"/>
                    <a:pt x="9328" y="13281"/>
                    <a:pt x="7736" y="13281"/>
                  </a:cubicBezTo>
                  <a:cubicBezTo>
                    <a:pt x="7090" y="13281"/>
                    <a:pt x="6446" y="13181"/>
                    <a:pt x="5829" y="12981"/>
                  </a:cubicBezTo>
                  <a:lnTo>
                    <a:pt x="6963" y="9830"/>
                  </a:lnTo>
                  <a:cubicBezTo>
                    <a:pt x="7230" y="9905"/>
                    <a:pt x="7503" y="9943"/>
                    <a:pt x="7775" y="9943"/>
                  </a:cubicBezTo>
                  <a:cubicBezTo>
                    <a:pt x="8528" y="9943"/>
                    <a:pt x="9265" y="9653"/>
                    <a:pt x="9798" y="9074"/>
                  </a:cubicBezTo>
                  <a:cubicBezTo>
                    <a:pt x="10554" y="8318"/>
                    <a:pt x="10806" y="7278"/>
                    <a:pt x="10554" y="6333"/>
                  </a:cubicBezTo>
                  <a:lnTo>
                    <a:pt x="13705" y="5168"/>
                  </a:lnTo>
                  <a:close/>
                  <a:moveTo>
                    <a:pt x="7766" y="1"/>
                  </a:moveTo>
                  <a:cubicBezTo>
                    <a:pt x="5955" y="1"/>
                    <a:pt x="4143" y="694"/>
                    <a:pt x="2773" y="2080"/>
                  </a:cubicBezTo>
                  <a:cubicBezTo>
                    <a:pt x="0" y="4821"/>
                    <a:pt x="0" y="9263"/>
                    <a:pt x="2773" y="12036"/>
                  </a:cubicBezTo>
                  <a:cubicBezTo>
                    <a:pt x="4155" y="13418"/>
                    <a:pt x="5960" y="14103"/>
                    <a:pt x="7763" y="14103"/>
                  </a:cubicBezTo>
                  <a:cubicBezTo>
                    <a:pt x="9575" y="14103"/>
                    <a:pt x="11385" y="13410"/>
                    <a:pt x="12760" y="12036"/>
                  </a:cubicBezTo>
                  <a:cubicBezTo>
                    <a:pt x="15532" y="9263"/>
                    <a:pt x="15532" y="4821"/>
                    <a:pt x="12760" y="2080"/>
                  </a:cubicBezTo>
                  <a:cubicBezTo>
                    <a:pt x="11389" y="694"/>
                    <a:pt x="9578" y="1"/>
                    <a:pt x="77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795;p69">
              <a:extLst>
                <a:ext uri="{FF2B5EF4-FFF2-40B4-BE49-F238E27FC236}">
                  <a16:creationId xmlns:a16="http://schemas.microsoft.com/office/drawing/2014/main" id="{DA22E341-D4C5-4C27-953F-39015861E185}"/>
                </a:ext>
              </a:extLst>
            </p:cNvPr>
            <p:cNvSpPr/>
            <p:nvPr/>
          </p:nvSpPr>
          <p:spPr>
            <a:xfrm>
              <a:off x="-8532875" y="1767625"/>
              <a:ext cx="67775" cy="61850"/>
            </a:xfrm>
            <a:custGeom>
              <a:avLst/>
              <a:gdLst/>
              <a:ahLst/>
              <a:cxnLst/>
              <a:rect l="l" t="t" r="r" b="b"/>
              <a:pathLst>
                <a:path w="2711" h="2474" extrusionOk="0">
                  <a:moveTo>
                    <a:pt x="1340" y="804"/>
                  </a:moveTo>
                  <a:cubicBezTo>
                    <a:pt x="1450" y="804"/>
                    <a:pt x="1560" y="843"/>
                    <a:pt x="1639" y="922"/>
                  </a:cubicBezTo>
                  <a:cubicBezTo>
                    <a:pt x="1797" y="1079"/>
                    <a:pt x="1797" y="1363"/>
                    <a:pt x="1639" y="1520"/>
                  </a:cubicBezTo>
                  <a:cubicBezTo>
                    <a:pt x="1560" y="1599"/>
                    <a:pt x="1450" y="1638"/>
                    <a:pt x="1340" y="1638"/>
                  </a:cubicBezTo>
                  <a:cubicBezTo>
                    <a:pt x="1229" y="1638"/>
                    <a:pt x="1119" y="1599"/>
                    <a:pt x="1040" y="1520"/>
                  </a:cubicBezTo>
                  <a:cubicBezTo>
                    <a:pt x="883" y="1363"/>
                    <a:pt x="883" y="1142"/>
                    <a:pt x="1040" y="922"/>
                  </a:cubicBezTo>
                  <a:cubicBezTo>
                    <a:pt x="1119" y="843"/>
                    <a:pt x="1229" y="804"/>
                    <a:pt x="1340" y="804"/>
                  </a:cubicBezTo>
                  <a:close/>
                  <a:moveTo>
                    <a:pt x="1367" y="0"/>
                  </a:moveTo>
                  <a:cubicBezTo>
                    <a:pt x="1048" y="0"/>
                    <a:pt x="725" y="118"/>
                    <a:pt x="473" y="355"/>
                  </a:cubicBezTo>
                  <a:cubicBezTo>
                    <a:pt x="1" y="827"/>
                    <a:pt x="1" y="1615"/>
                    <a:pt x="473" y="2119"/>
                  </a:cubicBezTo>
                  <a:cubicBezTo>
                    <a:pt x="725" y="2355"/>
                    <a:pt x="1048" y="2473"/>
                    <a:pt x="1367" y="2473"/>
                  </a:cubicBezTo>
                  <a:cubicBezTo>
                    <a:pt x="1686" y="2473"/>
                    <a:pt x="2001" y="2355"/>
                    <a:pt x="2238" y="2119"/>
                  </a:cubicBezTo>
                  <a:cubicBezTo>
                    <a:pt x="2710" y="1646"/>
                    <a:pt x="2710" y="859"/>
                    <a:pt x="2238" y="355"/>
                  </a:cubicBezTo>
                  <a:cubicBezTo>
                    <a:pt x="2001" y="118"/>
                    <a:pt x="1686" y="0"/>
                    <a:pt x="1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10796;p69">
            <a:extLst>
              <a:ext uri="{FF2B5EF4-FFF2-40B4-BE49-F238E27FC236}">
                <a16:creationId xmlns:a16="http://schemas.microsoft.com/office/drawing/2014/main" id="{EA8AA438-9BE2-45E8-B592-03BF1F9B25D3}"/>
              </a:ext>
            </a:extLst>
          </p:cNvPr>
          <p:cNvGrpSpPr/>
          <p:nvPr/>
        </p:nvGrpSpPr>
        <p:grpSpPr>
          <a:xfrm>
            <a:off x="5304253" y="1531907"/>
            <a:ext cx="341555" cy="341579"/>
            <a:chOff x="-13529550" y="1639425"/>
            <a:chExt cx="353650" cy="353675"/>
          </a:xfrm>
          <a:solidFill>
            <a:srgbClr val="000400"/>
          </a:solidFill>
        </p:grpSpPr>
        <p:sp>
          <p:nvSpPr>
            <p:cNvPr id="236" name="Google Shape;10797;p69">
              <a:extLst>
                <a:ext uri="{FF2B5EF4-FFF2-40B4-BE49-F238E27FC236}">
                  <a16:creationId xmlns:a16="http://schemas.microsoft.com/office/drawing/2014/main" id="{9C9110AB-B3A5-4490-B1F1-F56EF8D64746}"/>
                </a:ext>
              </a:extLst>
            </p:cNvPr>
            <p:cNvSpPr/>
            <p:nvPr/>
          </p:nvSpPr>
          <p:spPr>
            <a:xfrm>
              <a:off x="-13529550" y="1910125"/>
              <a:ext cx="353650" cy="82975"/>
            </a:xfrm>
            <a:custGeom>
              <a:avLst/>
              <a:gdLst/>
              <a:ahLst/>
              <a:cxnLst/>
              <a:rect l="l" t="t" r="r" b="b"/>
              <a:pathLst>
                <a:path w="14146" h="3319" extrusionOk="0">
                  <a:moveTo>
                    <a:pt x="3434" y="893"/>
                  </a:moveTo>
                  <a:lnTo>
                    <a:pt x="3434" y="893"/>
                  </a:lnTo>
                  <a:cubicBezTo>
                    <a:pt x="3340" y="1145"/>
                    <a:pt x="3308" y="1428"/>
                    <a:pt x="3308" y="1649"/>
                  </a:cubicBezTo>
                  <a:cubicBezTo>
                    <a:pt x="3308" y="1932"/>
                    <a:pt x="3340" y="2153"/>
                    <a:pt x="3434" y="2405"/>
                  </a:cubicBezTo>
                  <a:cubicBezTo>
                    <a:pt x="2899" y="2373"/>
                    <a:pt x="2426" y="2279"/>
                    <a:pt x="2017" y="2153"/>
                  </a:cubicBezTo>
                  <a:cubicBezTo>
                    <a:pt x="1229" y="1964"/>
                    <a:pt x="914" y="1743"/>
                    <a:pt x="819" y="1649"/>
                  </a:cubicBezTo>
                  <a:cubicBezTo>
                    <a:pt x="914" y="1586"/>
                    <a:pt x="1166" y="1334"/>
                    <a:pt x="2017" y="1145"/>
                  </a:cubicBezTo>
                  <a:cubicBezTo>
                    <a:pt x="2426" y="1019"/>
                    <a:pt x="2899" y="956"/>
                    <a:pt x="3434" y="893"/>
                  </a:cubicBezTo>
                  <a:close/>
                  <a:moveTo>
                    <a:pt x="6018" y="861"/>
                  </a:moveTo>
                  <a:cubicBezTo>
                    <a:pt x="7908" y="987"/>
                    <a:pt x="8948" y="1428"/>
                    <a:pt x="9137" y="1649"/>
                  </a:cubicBezTo>
                  <a:cubicBezTo>
                    <a:pt x="9042" y="1743"/>
                    <a:pt x="8790" y="1964"/>
                    <a:pt x="7940" y="2153"/>
                  </a:cubicBezTo>
                  <a:cubicBezTo>
                    <a:pt x="7404" y="2279"/>
                    <a:pt x="6742" y="2405"/>
                    <a:pt x="6018" y="2436"/>
                  </a:cubicBezTo>
                  <a:cubicBezTo>
                    <a:pt x="5892" y="2216"/>
                    <a:pt x="5829" y="1932"/>
                    <a:pt x="5829" y="1649"/>
                  </a:cubicBezTo>
                  <a:cubicBezTo>
                    <a:pt x="5829" y="1365"/>
                    <a:pt x="5892" y="1113"/>
                    <a:pt x="6018" y="861"/>
                  </a:cubicBezTo>
                  <a:close/>
                  <a:moveTo>
                    <a:pt x="5104" y="798"/>
                  </a:moveTo>
                  <a:cubicBezTo>
                    <a:pt x="5041" y="1050"/>
                    <a:pt x="4947" y="1334"/>
                    <a:pt x="4947" y="1617"/>
                  </a:cubicBezTo>
                  <a:cubicBezTo>
                    <a:pt x="4947" y="1901"/>
                    <a:pt x="5010" y="2153"/>
                    <a:pt x="5104" y="2436"/>
                  </a:cubicBezTo>
                  <a:cubicBezTo>
                    <a:pt x="4994" y="2452"/>
                    <a:pt x="4876" y="2460"/>
                    <a:pt x="4754" y="2460"/>
                  </a:cubicBezTo>
                  <a:cubicBezTo>
                    <a:pt x="4632" y="2460"/>
                    <a:pt x="4506" y="2452"/>
                    <a:pt x="4379" y="2436"/>
                  </a:cubicBezTo>
                  <a:cubicBezTo>
                    <a:pt x="4222" y="2216"/>
                    <a:pt x="4159" y="1932"/>
                    <a:pt x="4159" y="1617"/>
                  </a:cubicBezTo>
                  <a:cubicBezTo>
                    <a:pt x="4159" y="1334"/>
                    <a:pt x="4253" y="1050"/>
                    <a:pt x="4379" y="798"/>
                  </a:cubicBezTo>
                  <a:close/>
                  <a:moveTo>
                    <a:pt x="10801" y="817"/>
                  </a:moveTo>
                  <a:cubicBezTo>
                    <a:pt x="10917" y="817"/>
                    <a:pt x="11036" y="841"/>
                    <a:pt x="11153" y="893"/>
                  </a:cubicBezTo>
                  <a:lnTo>
                    <a:pt x="12728" y="1649"/>
                  </a:lnTo>
                  <a:lnTo>
                    <a:pt x="11153" y="2405"/>
                  </a:lnTo>
                  <a:cubicBezTo>
                    <a:pt x="11032" y="2465"/>
                    <a:pt x="10908" y="2493"/>
                    <a:pt x="10788" y="2493"/>
                  </a:cubicBezTo>
                  <a:cubicBezTo>
                    <a:pt x="10346" y="2493"/>
                    <a:pt x="9956" y="2120"/>
                    <a:pt x="9956" y="1649"/>
                  </a:cubicBezTo>
                  <a:cubicBezTo>
                    <a:pt x="9956" y="1173"/>
                    <a:pt x="10354" y="817"/>
                    <a:pt x="10801" y="817"/>
                  </a:cubicBezTo>
                  <a:close/>
                  <a:moveTo>
                    <a:pt x="10785" y="0"/>
                  </a:moveTo>
                  <a:cubicBezTo>
                    <a:pt x="10221" y="0"/>
                    <a:pt x="9666" y="291"/>
                    <a:pt x="9357" y="798"/>
                  </a:cubicBezTo>
                  <a:cubicBezTo>
                    <a:pt x="8349" y="168"/>
                    <a:pt x="6207" y="10"/>
                    <a:pt x="5010" y="10"/>
                  </a:cubicBezTo>
                  <a:cubicBezTo>
                    <a:pt x="3592" y="10"/>
                    <a:pt x="0" y="231"/>
                    <a:pt x="0" y="1649"/>
                  </a:cubicBezTo>
                  <a:cubicBezTo>
                    <a:pt x="0" y="3066"/>
                    <a:pt x="3529" y="3318"/>
                    <a:pt x="5010" y="3318"/>
                  </a:cubicBezTo>
                  <a:cubicBezTo>
                    <a:pt x="6207" y="3318"/>
                    <a:pt x="8349" y="3161"/>
                    <a:pt x="9357" y="2531"/>
                  </a:cubicBezTo>
                  <a:cubicBezTo>
                    <a:pt x="9667" y="3039"/>
                    <a:pt x="10224" y="3315"/>
                    <a:pt x="10790" y="3315"/>
                  </a:cubicBezTo>
                  <a:cubicBezTo>
                    <a:pt x="11031" y="3315"/>
                    <a:pt x="11274" y="3265"/>
                    <a:pt x="11500" y="3161"/>
                  </a:cubicBezTo>
                  <a:lnTo>
                    <a:pt x="13894" y="2058"/>
                  </a:lnTo>
                  <a:cubicBezTo>
                    <a:pt x="14052" y="1964"/>
                    <a:pt x="14146" y="1838"/>
                    <a:pt x="14146" y="1649"/>
                  </a:cubicBezTo>
                  <a:cubicBezTo>
                    <a:pt x="14146" y="1491"/>
                    <a:pt x="14020" y="1334"/>
                    <a:pt x="13894" y="1271"/>
                  </a:cubicBezTo>
                  <a:lnTo>
                    <a:pt x="11500" y="168"/>
                  </a:lnTo>
                  <a:cubicBezTo>
                    <a:pt x="11272" y="54"/>
                    <a:pt x="11028" y="0"/>
                    <a:pt x="107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0798;p69">
              <a:extLst>
                <a:ext uri="{FF2B5EF4-FFF2-40B4-BE49-F238E27FC236}">
                  <a16:creationId xmlns:a16="http://schemas.microsoft.com/office/drawing/2014/main" id="{962C5512-2CA5-416E-988A-435C43F394A9}"/>
                </a:ext>
              </a:extLst>
            </p:cNvPr>
            <p:cNvSpPr/>
            <p:nvPr/>
          </p:nvSpPr>
          <p:spPr>
            <a:xfrm>
              <a:off x="-13383850" y="16811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51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0799;p69">
              <a:extLst>
                <a:ext uri="{FF2B5EF4-FFF2-40B4-BE49-F238E27FC236}">
                  <a16:creationId xmlns:a16="http://schemas.microsoft.com/office/drawing/2014/main" id="{2D80F5A0-916C-4132-B7B4-C165DFE97F03}"/>
                </a:ext>
              </a:extLst>
            </p:cNvPr>
            <p:cNvSpPr/>
            <p:nvPr/>
          </p:nvSpPr>
          <p:spPr>
            <a:xfrm>
              <a:off x="-13446075" y="169220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3" y="1670"/>
                    <a:pt x="1671" y="1292"/>
                    <a:pt x="1671" y="851"/>
                  </a:cubicBezTo>
                  <a:cubicBezTo>
                    <a:pt x="1671" y="379"/>
                    <a:pt x="1293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0800;p69">
              <a:extLst>
                <a:ext uri="{FF2B5EF4-FFF2-40B4-BE49-F238E27FC236}">
                  <a16:creationId xmlns:a16="http://schemas.microsoft.com/office/drawing/2014/main" id="{3D4CB794-8505-4677-8404-AE9498F04E96}"/>
                </a:ext>
              </a:extLst>
            </p:cNvPr>
            <p:cNvSpPr/>
            <p:nvPr/>
          </p:nvSpPr>
          <p:spPr>
            <a:xfrm>
              <a:off x="-13446075" y="17961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20" y="0"/>
                  </a:moveTo>
                  <a:cubicBezTo>
                    <a:pt x="379" y="0"/>
                    <a:pt x="1" y="347"/>
                    <a:pt x="1" y="819"/>
                  </a:cubicBezTo>
                  <a:cubicBezTo>
                    <a:pt x="1" y="1260"/>
                    <a:pt x="379" y="1639"/>
                    <a:pt x="820" y="1639"/>
                  </a:cubicBezTo>
                  <a:cubicBezTo>
                    <a:pt x="1293" y="1639"/>
                    <a:pt x="1671" y="1260"/>
                    <a:pt x="1671" y="819"/>
                  </a:cubicBezTo>
                  <a:cubicBezTo>
                    <a:pt x="1671" y="347"/>
                    <a:pt x="1293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0801;p69">
              <a:extLst>
                <a:ext uri="{FF2B5EF4-FFF2-40B4-BE49-F238E27FC236}">
                  <a16:creationId xmlns:a16="http://schemas.microsoft.com/office/drawing/2014/main" id="{BFD20CE3-B59C-4189-BEBA-12EE49E8866E}"/>
                </a:ext>
              </a:extLst>
            </p:cNvPr>
            <p:cNvSpPr/>
            <p:nvPr/>
          </p:nvSpPr>
          <p:spPr>
            <a:xfrm>
              <a:off x="-13487025" y="1743400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61" y="1670"/>
                    <a:pt x="1639" y="1292"/>
                    <a:pt x="1639" y="851"/>
                  </a:cubicBezTo>
                  <a:cubicBezTo>
                    <a:pt x="1639" y="379"/>
                    <a:pt x="1261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0802;p69">
              <a:extLst>
                <a:ext uri="{FF2B5EF4-FFF2-40B4-BE49-F238E27FC236}">
                  <a16:creationId xmlns:a16="http://schemas.microsoft.com/office/drawing/2014/main" id="{A51C1849-8113-4BF8-BAF0-A3C4ACD7A434}"/>
                </a:ext>
              </a:extLst>
            </p:cNvPr>
            <p:cNvSpPr/>
            <p:nvPr/>
          </p:nvSpPr>
          <p:spPr>
            <a:xfrm>
              <a:off x="-13383850" y="180562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19"/>
                  </a:cubicBezTo>
                  <a:cubicBezTo>
                    <a:pt x="1639" y="378"/>
                    <a:pt x="1292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0803;p69">
              <a:extLst>
                <a:ext uri="{FF2B5EF4-FFF2-40B4-BE49-F238E27FC236}">
                  <a16:creationId xmlns:a16="http://schemas.microsoft.com/office/drawing/2014/main" id="{554A5200-9339-4D93-A05B-880D68928D65}"/>
                </a:ext>
              </a:extLst>
            </p:cNvPr>
            <p:cNvSpPr/>
            <p:nvPr/>
          </p:nvSpPr>
          <p:spPr>
            <a:xfrm>
              <a:off x="-13529550" y="1639425"/>
              <a:ext cx="352075" cy="248925"/>
            </a:xfrm>
            <a:custGeom>
              <a:avLst/>
              <a:gdLst/>
              <a:ahLst/>
              <a:cxnLst/>
              <a:rect l="l" t="t" r="r" b="b"/>
              <a:pathLst>
                <a:path w="14083" h="9957" extrusionOk="0">
                  <a:moveTo>
                    <a:pt x="7057" y="820"/>
                  </a:moveTo>
                  <a:cubicBezTo>
                    <a:pt x="10554" y="820"/>
                    <a:pt x="13264" y="2805"/>
                    <a:pt x="13264" y="5010"/>
                  </a:cubicBezTo>
                  <a:cubicBezTo>
                    <a:pt x="13264" y="7215"/>
                    <a:pt x="10554" y="9137"/>
                    <a:pt x="7057" y="9137"/>
                  </a:cubicBezTo>
                  <a:cubicBezTo>
                    <a:pt x="3529" y="9137"/>
                    <a:pt x="819" y="7215"/>
                    <a:pt x="819" y="5010"/>
                  </a:cubicBezTo>
                  <a:cubicBezTo>
                    <a:pt x="819" y="2742"/>
                    <a:pt x="3623" y="820"/>
                    <a:pt x="7057" y="820"/>
                  </a:cubicBezTo>
                  <a:close/>
                  <a:moveTo>
                    <a:pt x="7057" y="1"/>
                  </a:moveTo>
                  <a:cubicBezTo>
                    <a:pt x="3151" y="1"/>
                    <a:pt x="0" y="2238"/>
                    <a:pt x="0" y="5010"/>
                  </a:cubicBezTo>
                  <a:cubicBezTo>
                    <a:pt x="0" y="7846"/>
                    <a:pt x="3277" y="9956"/>
                    <a:pt x="7057" y="9956"/>
                  </a:cubicBezTo>
                  <a:cubicBezTo>
                    <a:pt x="10870" y="9956"/>
                    <a:pt x="14083" y="7783"/>
                    <a:pt x="14083" y="5010"/>
                  </a:cubicBezTo>
                  <a:cubicBezTo>
                    <a:pt x="14083" y="2238"/>
                    <a:pt x="10933" y="1"/>
                    <a:pt x="7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0804;p69">
              <a:extLst>
                <a:ext uri="{FF2B5EF4-FFF2-40B4-BE49-F238E27FC236}">
                  <a16:creationId xmlns:a16="http://schemas.microsoft.com/office/drawing/2014/main" id="{EC4DEC59-CFB5-48D5-9783-0CC996830E95}"/>
                </a:ext>
              </a:extLst>
            </p:cNvPr>
            <p:cNvSpPr/>
            <p:nvPr/>
          </p:nvSpPr>
          <p:spPr>
            <a:xfrm>
              <a:off x="-13323200" y="1722925"/>
              <a:ext cx="104775" cy="82725"/>
            </a:xfrm>
            <a:custGeom>
              <a:avLst/>
              <a:gdLst/>
              <a:ahLst/>
              <a:cxnLst/>
              <a:rect l="l" t="t" r="r" b="b"/>
              <a:pathLst>
                <a:path w="4191" h="3309" extrusionOk="0">
                  <a:moveTo>
                    <a:pt x="2111" y="819"/>
                  </a:moveTo>
                  <a:cubicBezTo>
                    <a:pt x="2773" y="819"/>
                    <a:pt x="3372" y="1229"/>
                    <a:pt x="3372" y="1670"/>
                  </a:cubicBezTo>
                  <a:cubicBezTo>
                    <a:pt x="3372" y="2080"/>
                    <a:pt x="2805" y="2489"/>
                    <a:pt x="2111" y="2489"/>
                  </a:cubicBezTo>
                  <a:cubicBezTo>
                    <a:pt x="1418" y="2489"/>
                    <a:pt x="851" y="2080"/>
                    <a:pt x="851" y="1670"/>
                  </a:cubicBezTo>
                  <a:cubicBezTo>
                    <a:pt x="883" y="1229"/>
                    <a:pt x="1418" y="819"/>
                    <a:pt x="2111" y="819"/>
                  </a:cubicBezTo>
                  <a:close/>
                  <a:moveTo>
                    <a:pt x="2111" y="0"/>
                  </a:moveTo>
                  <a:cubicBezTo>
                    <a:pt x="914" y="0"/>
                    <a:pt x="1" y="756"/>
                    <a:pt x="1" y="1670"/>
                  </a:cubicBezTo>
                  <a:cubicBezTo>
                    <a:pt x="64" y="2552"/>
                    <a:pt x="946" y="3308"/>
                    <a:pt x="2111" y="3308"/>
                  </a:cubicBezTo>
                  <a:cubicBezTo>
                    <a:pt x="3277" y="3308"/>
                    <a:pt x="4191" y="2552"/>
                    <a:pt x="4191" y="1670"/>
                  </a:cubicBezTo>
                  <a:cubicBezTo>
                    <a:pt x="4191" y="756"/>
                    <a:pt x="3277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10805;p69">
            <a:extLst>
              <a:ext uri="{FF2B5EF4-FFF2-40B4-BE49-F238E27FC236}">
                <a16:creationId xmlns:a16="http://schemas.microsoft.com/office/drawing/2014/main" id="{6FDC4BAE-8843-457D-B79A-0923C2304584}"/>
              </a:ext>
            </a:extLst>
          </p:cNvPr>
          <p:cNvGrpSpPr/>
          <p:nvPr/>
        </p:nvGrpSpPr>
        <p:grpSpPr>
          <a:xfrm>
            <a:off x="5303106" y="1940489"/>
            <a:ext cx="343849" cy="340058"/>
            <a:chOff x="-13531925" y="2075775"/>
            <a:chExt cx="356025" cy="352100"/>
          </a:xfrm>
          <a:solidFill>
            <a:srgbClr val="000400"/>
          </a:solidFill>
        </p:grpSpPr>
        <p:sp>
          <p:nvSpPr>
            <p:cNvPr id="245" name="Google Shape;10806;p69">
              <a:extLst>
                <a:ext uri="{FF2B5EF4-FFF2-40B4-BE49-F238E27FC236}">
                  <a16:creationId xmlns:a16="http://schemas.microsoft.com/office/drawing/2014/main" id="{D46781D9-16C7-4CB1-9C23-589A488657C0}"/>
                </a:ext>
              </a:extLst>
            </p:cNvPr>
            <p:cNvSpPr/>
            <p:nvPr/>
          </p:nvSpPr>
          <p:spPr>
            <a:xfrm>
              <a:off x="-13531925" y="2075775"/>
              <a:ext cx="356025" cy="352100"/>
            </a:xfrm>
            <a:custGeom>
              <a:avLst/>
              <a:gdLst/>
              <a:ahLst/>
              <a:cxnLst/>
              <a:rect l="l" t="t" r="r" b="b"/>
              <a:pathLst>
                <a:path w="14241" h="14084" extrusionOk="0">
                  <a:moveTo>
                    <a:pt x="9610" y="725"/>
                  </a:moveTo>
                  <a:cubicBezTo>
                    <a:pt x="9862" y="725"/>
                    <a:pt x="10019" y="946"/>
                    <a:pt x="10019" y="1166"/>
                  </a:cubicBezTo>
                  <a:lnTo>
                    <a:pt x="10019" y="2017"/>
                  </a:lnTo>
                  <a:lnTo>
                    <a:pt x="10019" y="2111"/>
                  </a:lnTo>
                  <a:lnTo>
                    <a:pt x="9830" y="2395"/>
                  </a:lnTo>
                  <a:cubicBezTo>
                    <a:pt x="9736" y="2426"/>
                    <a:pt x="9704" y="2426"/>
                    <a:pt x="9610" y="2426"/>
                  </a:cubicBezTo>
                  <a:lnTo>
                    <a:pt x="4632" y="2426"/>
                  </a:lnTo>
                  <a:cubicBezTo>
                    <a:pt x="4538" y="2426"/>
                    <a:pt x="4474" y="2395"/>
                    <a:pt x="4411" y="2395"/>
                  </a:cubicBezTo>
                  <a:lnTo>
                    <a:pt x="4222" y="2111"/>
                  </a:lnTo>
                  <a:lnTo>
                    <a:pt x="4222" y="2017"/>
                  </a:lnTo>
                  <a:lnTo>
                    <a:pt x="4222" y="1166"/>
                  </a:lnTo>
                  <a:cubicBezTo>
                    <a:pt x="4222" y="946"/>
                    <a:pt x="4411" y="725"/>
                    <a:pt x="4632" y="725"/>
                  </a:cubicBezTo>
                  <a:close/>
                  <a:moveTo>
                    <a:pt x="9232" y="3308"/>
                  </a:moveTo>
                  <a:lnTo>
                    <a:pt x="8633" y="4128"/>
                  </a:lnTo>
                  <a:lnTo>
                    <a:pt x="5735" y="4128"/>
                  </a:lnTo>
                  <a:lnTo>
                    <a:pt x="5105" y="3308"/>
                  </a:lnTo>
                  <a:close/>
                  <a:moveTo>
                    <a:pt x="2175" y="4915"/>
                  </a:moveTo>
                  <a:cubicBezTo>
                    <a:pt x="2427" y="4915"/>
                    <a:pt x="2584" y="5104"/>
                    <a:pt x="2584" y="5325"/>
                  </a:cubicBezTo>
                  <a:lnTo>
                    <a:pt x="2584" y="5766"/>
                  </a:lnTo>
                  <a:lnTo>
                    <a:pt x="1734" y="5766"/>
                  </a:lnTo>
                  <a:lnTo>
                    <a:pt x="1734" y="5325"/>
                  </a:lnTo>
                  <a:cubicBezTo>
                    <a:pt x="1734" y="5104"/>
                    <a:pt x="1954" y="4915"/>
                    <a:pt x="2175" y="4915"/>
                  </a:cubicBezTo>
                  <a:close/>
                  <a:moveTo>
                    <a:pt x="12193" y="4915"/>
                  </a:moveTo>
                  <a:cubicBezTo>
                    <a:pt x="12414" y="4915"/>
                    <a:pt x="12603" y="5104"/>
                    <a:pt x="12603" y="5325"/>
                  </a:cubicBezTo>
                  <a:lnTo>
                    <a:pt x="12603" y="5766"/>
                  </a:lnTo>
                  <a:lnTo>
                    <a:pt x="11784" y="5766"/>
                  </a:lnTo>
                  <a:lnTo>
                    <a:pt x="11784" y="5325"/>
                  </a:lnTo>
                  <a:lnTo>
                    <a:pt x="11752" y="5325"/>
                  </a:lnTo>
                  <a:cubicBezTo>
                    <a:pt x="11752" y="5104"/>
                    <a:pt x="11941" y="4915"/>
                    <a:pt x="12193" y="4915"/>
                  </a:cubicBezTo>
                  <a:close/>
                  <a:moveTo>
                    <a:pt x="8570" y="4947"/>
                  </a:moveTo>
                  <a:lnTo>
                    <a:pt x="9263" y="6364"/>
                  </a:lnTo>
                  <a:cubicBezTo>
                    <a:pt x="9358" y="6522"/>
                    <a:pt x="9452" y="6616"/>
                    <a:pt x="9641" y="6616"/>
                  </a:cubicBezTo>
                  <a:lnTo>
                    <a:pt x="12981" y="6616"/>
                  </a:lnTo>
                  <a:cubicBezTo>
                    <a:pt x="13201" y="6616"/>
                    <a:pt x="13390" y="6806"/>
                    <a:pt x="13390" y="7026"/>
                  </a:cubicBezTo>
                  <a:lnTo>
                    <a:pt x="13390" y="7467"/>
                  </a:lnTo>
                  <a:lnTo>
                    <a:pt x="9200" y="7467"/>
                  </a:lnTo>
                  <a:cubicBezTo>
                    <a:pt x="8665" y="6963"/>
                    <a:pt x="7972" y="6648"/>
                    <a:pt x="7184" y="6648"/>
                  </a:cubicBezTo>
                  <a:cubicBezTo>
                    <a:pt x="6396" y="6648"/>
                    <a:pt x="5703" y="6963"/>
                    <a:pt x="5136" y="7467"/>
                  </a:cubicBezTo>
                  <a:lnTo>
                    <a:pt x="977" y="7467"/>
                  </a:lnTo>
                  <a:lnTo>
                    <a:pt x="977" y="7026"/>
                  </a:lnTo>
                  <a:cubicBezTo>
                    <a:pt x="914" y="6774"/>
                    <a:pt x="1103" y="6616"/>
                    <a:pt x="1356" y="6616"/>
                  </a:cubicBezTo>
                  <a:lnTo>
                    <a:pt x="4664" y="6616"/>
                  </a:lnTo>
                  <a:cubicBezTo>
                    <a:pt x="4821" y="6616"/>
                    <a:pt x="4979" y="6522"/>
                    <a:pt x="5010" y="6364"/>
                  </a:cubicBezTo>
                  <a:lnTo>
                    <a:pt x="5735" y="4947"/>
                  </a:lnTo>
                  <a:close/>
                  <a:moveTo>
                    <a:pt x="4506" y="8255"/>
                  </a:moveTo>
                  <a:cubicBezTo>
                    <a:pt x="4317" y="8664"/>
                    <a:pt x="4222" y="9042"/>
                    <a:pt x="4222" y="9515"/>
                  </a:cubicBezTo>
                  <a:cubicBezTo>
                    <a:pt x="4222" y="9956"/>
                    <a:pt x="4348" y="10366"/>
                    <a:pt x="4506" y="10744"/>
                  </a:cubicBezTo>
                  <a:lnTo>
                    <a:pt x="914" y="10744"/>
                  </a:lnTo>
                  <a:lnTo>
                    <a:pt x="914" y="8255"/>
                  </a:lnTo>
                  <a:close/>
                  <a:moveTo>
                    <a:pt x="13390" y="8286"/>
                  </a:moveTo>
                  <a:lnTo>
                    <a:pt x="13390" y="10744"/>
                  </a:lnTo>
                  <a:lnTo>
                    <a:pt x="9767" y="10744"/>
                  </a:lnTo>
                  <a:cubicBezTo>
                    <a:pt x="9988" y="10334"/>
                    <a:pt x="10051" y="9956"/>
                    <a:pt x="10051" y="9515"/>
                  </a:cubicBezTo>
                  <a:cubicBezTo>
                    <a:pt x="10051" y="9074"/>
                    <a:pt x="9925" y="8664"/>
                    <a:pt x="9767" y="8286"/>
                  </a:cubicBezTo>
                  <a:close/>
                  <a:moveTo>
                    <a:pt x="7152" y="7373"/>
                  </a:moveTo>
                  <a:cubicBezTo>
                    <a:pt x="8287" y="7373"/>
                    <a:pt x="9232" y="8318"/>
                    <a:pt x="9232" y="9483"/>
                  </a:cubicBezTo>
                  <a:cubicBezTo>
                    <a:pt x="9232" y="10618"/>
                    <a:pt x="8287" y="11563"/>
                    <a:pt x="7152" y="11563"/>
                  </a:cubicBezTo>
                  <a:cubicBezTo>
                    <a:pt x="5987" y="11563"/>
                    <a:pt x="5042" y="10618"/>
                    <a:pt x="5042" y="9483"/>
                  </a:cubicBezTo>
                  <a:cubicBezTo>
                    <a:pt x="5042" y="8318"/>
                    <a:pt x="5987" y="7373"/>
                    <a:pt x="7152" y="7373"/>
                  </a:cubicBezTo>
                  <a:close/>
                  <a:moveTo>
                    <a:pt x="13390" y="11563"/>
                  </a:moveTo>
                  <a:lnTo>
                    <a:pt x="13390" y="12791"/>
                  </a:lnTo>
                  <a:cubicBezTo>
                    <a:pt x="13390" y="13012"/>
                    <a:pt x="13201" y="13201"/>
                    <a:pt x="12981" y="13201"/>
                  </a:cubicBezTo>
                  <a:lnTo>
                    <a:pt x="1356" y="13201"/>
                  </a:lnTo>
                  <a:cubicBezTo>
                    <a:pt x="1103" y="13201"/>
                    <a:pt x="946" y="13012"/>
                    <a:pt x="946" y="12791"/>
                  </a:cubicBezTo>
                  <a:lnTo>
                    <a:pt x="946" y="11563"/>
                  </a:lnTo>
                  <a:lnTo>
                    <a:pt x="5136" y="11563"/>
                  </a:lnTo>
                  <a:cubicBezTo>
                    <a:pt x="5640" y="12067"/>
                    <a:pt x="6396" y="12382"/>
                    <a:pt x="7184" y="12382"/>
                  </a:cubicBezTo>
                  <a:cubicBezTo>
                    <a:pt x="7972" y="12382"/>
                    <a:pt x="8665" y="12067"/>
                    <a:pt x="9200" y="11563"/>
                  </a:cubicBezTo>
                  <a:close/>
                  <a:moveTo>
                    <a:pt x="4569" y="0"/>
                  </a:moveTo>
                  <a:cubicBezTo>
                    <a:pt x="3907" y="0"/>
                    <a:pt x="3309" y="536"/>
                    <a:pt x="3309" y="1261"/>
                  </a:cubicBezTo>
                  <a:lnTo>
                    <a:pt x="3309" y="2111"/>
                  </a:lnTo>
                  <a:cubicBezTo>
                    <a:pt x="3309" y="2458"/>
                    <a:pt x="3466" y="2836"/>
                    <a:pt x="3750" y="3056"/>
                  </a:cubicBezTo>
                  <a:lnTo>
                    <a:pt x="4884" y="4632"/>
                  </a:lnTo>
                  <a:lnTo>
                    <a:pt x="4317" y="5829"/>
                  </a:lnTo>
                  <a:lnTo>
                    <a:pt x="3309" y="5829"/>
                  </a:lnTo>
                  <a:lnTo>
                    <a:pt x="3309" y="5388"/>
                  </a:lnTo>
                  <a:cubicBezTo>
                    <a:pt x="3309" y="4726"/>
                    <a:pt x="2773" y="4159"/>
                    <a:pt x="2112" y="4159"/>
                  </a:cubicBezTo>
                  <a:cubicBezTo>
                    <a:pt x="1419" y="4159"/>
                    <a:pt x="851" y="4726"/>
                    <a:pt x="851" y="5388"/>
                  </a:cubicBezTo>
                  <a:lnTo>
                    <a:pt x="851" y="5860"/>
                  </a:lnTo>
                  <a:cubicBezTo>
                    <a:pt x="379" y="6018"/>
                    <a:pt x="1" y="6490"/>
                    <a:pt x="1" y="7026"/>
                  </a:cubicBezTo>
                  <a:lnTo>
                    <a:pt x="1" y="12823"/>
                  </a:lnTo>
                  <a:cubicBezTo>
                    <a:pt x="1" y="13485"/>
                    <a:pt x="568" y="14083"/>
                    <a:pt x="1229" y="14083"/>
                  </a:cubicBezTo>
                  <a:lnTo>
                    <a:pt x="12855" y="14083"/>
                  </a:lnTo>
                  <a:cubicBezTo>
                    <a:pt x="13516" y="14083"/>
                    <a:pt x="14115" y="13516"/>
                    <a:pt x="14115" y="12823"/>
                  </a:cubicBezTo>
                  <a:lnTo>
                    <a:pt x="14115" y="7026"/>
                  </a:lnTo>
                  <a:cubicBezTo>
                    <a:pt x="14241" y="6490"/>
                    <a:pt x="13863" y="6018"/>
                    <a:pt x="13390" y="5860"/>
                  </a:cubicBezTo>
                  <a:lnTo>
                    <a:pt x="13390" y="5388"/>
                  </a:lnTo>
                  <a:cubicBezTo>
                    <a:pt x="13390" y="4726"/>
                    <a:pt x="12855" y="4159"/>
                    <a:pt x="12130" y="4159"/>
                  </a:cubicBezTo>
                  <a:cubicBezTo>
                    <a:pt x="11469" y="4159"/>
                    <a:pt x="10870" y="4726"/>
                    <a:pt x="10870" y="5388"/>
                  </a:cubicBezTo>
                  <a:lnTo>
                    <a:pt x="10870" y="5829"/>
                  </a:lnTo>
                  <a:lnTo>
                    <a:pt x="9862" y="5829"/>
                  </a:lnTo>
                  <a:lnTo>
                    <a:pt x="9263" y="4632"/>
                  </a:lnTo>
                  <a:lnTo>
                    <a:pt x="10429" y="3056"/>
                  </a:lnTo>
                  <a:cubicBezTo>
                    <a:pt x="10681" y="2836"/>
                    <a:pt x="10838" y="2521"/>
                    <a:pt x="10838" y="2111"/>
                  </a:cubicBezTo>
                  <a:lnTo>
                    <a:pt x="10838" y="1261"/>
                  </a:lnTo>
                  <a:cubicBezTo>
                    <a:pt x="10838" y="568"/>
                    <a:pt x="10303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0807;p69">
              <a:extLst>
                <a:ext uri="{FF2B5EF4-FFF2-40B4-BE49-F238E27FC236}">
                  <a16:creationId xmlns:a16="http://schemas.microsoft.com/office/drawing/2014/main" id="{5F910292-C5A7-4606-B1AC-4570F1749E8D}"/>
                </a:ext>
              </a:extLst>
            </p:cNvPr>
            <p:cNvSpPr/>
            <p:nvPr/>
          </p:nvSpPr>
          <p:spPr>
            <a:xfrm>
              <a:off x="-13384625" y="2282125"/>
              <a:ext cx="63025" cy="60675"/>
            </a:xfrm>
            <a:custGeom>
              <a:avLst/>
              <a:gdLst/>
              <a:ahLst/>
              <a:cxnLst/>
              <a:rect l="l" t="t" r="r" b="b"/>
              <a:pathLst>
                <a:path w="2521" h="2427" extrusionOk="0">
                  <a:moveTo>
                    <a:pt x="1260" y="788"/>
                  </a:moveTo>
                  <a:cubicBezTo>
                    <a:pt x="1449" y="788"/>
                    <a:pt x="1670" y="977"/>
                    <a:pt x="1670" y="1229"/>
                  </a:cubicBezTo>
                  <a:cubicBezTo>
                    <a:pt x="1670" y="1450"/>
                    <a:pt x="1481" y="1639"/>
                    <a:pt x="1260" y="1639"/>
                  </a:cubicBezTo>
                  <a:cubicBezTo>
                    <a:pt x="1008" y="1639"/>
                    <a:pt x="851" y="1450"/>
                    <a:pt x="851" y="1229"/>
                  </a:cubicBezTo>
                  <a:cubicBezTo>
                    <a:pt x="851" y="977"/>
                    <a:pt x="1040" y="788"/>
                    <a:pt x="1260" y="788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68"/>
                    <a:pt x="0" y="1229"/>
                  </a:cubicBezTo>
                  <a:cubicBezTo>
                    <a:pt x="0" y="1891"/>
                    <a:pt x="536" y="2427"/>
                    <a:pt x="1260" y="2427"/>
                  </a:cubicBezTo>
                  <a:cubicBezTo>
                    <a:pt x="1954" y="2427"/>
                    <a:pt x="2521" y="1923"/>
                    <a:pt x="2521" y="1229"/>
                  </a:cubicBez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10808;p69">
            <a:extLst>
              <a:ext uri="{FF2B5EF4-FFF2-40B4-BE49-F238E27FC236}">
                <a16:creationId xmlns:a16="http://schemas.microsoft.com/office/drawing/2014/main" id="{9CA2FC8C-BF67-4193-8D07-77061E145AF9}"/>
              </a:ext>
            </a:extLst>
          </p:cNvPr>
          <p:cNvGrpSpPr/>
          <p:nvPr/>
        </p:nvGrpSpPr>
        <p:grpSpPr>
          <a:xfrm>
            <a:off x="5304627" y="2348694"/>
            <a:ext cx="340807" cy="340807"/>
            <a:chOff x="-13528775" y="2507400"/>
            <a:chExt cx="352875" cy="352875"/>
          </a:xfrm>
          <a:solidFill>
            <a:srgbClr val="000400"/>
          </a:solidFill>
        </p:grpSpPr>
        <p:sp>
          <p:nvSpPr>
            <p:cNvPr id="248" name="Google Shape;10809;p69">
              <a:extLst>
                <a:ext uri="{FF2B5EF4-FFF2-40B4-BE49-F238E27FC236}">
                  <a16:creationId xmlns:a16="http://schemas.microsoft.com/office/drawing/2014/main" id="{C0640495-7DFE-46FB-8524-36C80E30B200}"/>
                </a:ext>
              </a:extLst>
            </p:cNvPr>
            <p:cNvSpPr/>
            <p:nvPr/>
          </p:nvSpPr>
          <p:spPr>
            <a:xfrm>
              <a:off x="-13528775" y="25074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0810;p69">
              <a:extLst>
                <a:ext uri="{FF2B5EF4-FFF2-40B4-BE49-F238E27FC236}">
                  <a16:creationId xmlns:a16="http://schemas.microsoft.com/office/drawing/2014/main" id="{5EBFEF90-7FE0-499C-BB40-B37AB32B8286}"/>
                </a:ext>
              </a:extLst>
            </p:cNvPr>
            <p:cNvSpPr/>
            <p:nvPr/>
          </p:nvSpPr>
          <p:spPr>
            <a:xfrm>
              <a:off x="-13403525" y="2673750"/>
              <a:ext cx="123675" cy="145750"/>
            </a:xfrm>
            <a:custGeom>
              <a:avLst/>
              <a:gdLst/>
              <a:ahLst/>
              <a:cxnLst/>
              <a:rect l="l" t="t" r="r" b="b"/>
              <a:pathLst>
                <a:path w="4947" h="5830" extrusionOk="0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0811;p69">
              <a:extLst>
                <a:ext uri="{FF2B5EF4-FFF2-40B4-BE49-F238E27FC236}">
                  <a16:creationId xmlns:a16="http://schemas.microsoft.com/office/drawing/2014/main" id="{505849D4-8BDD-4480-BEAA-5B2417DB16D2}"/>
                </a:ext>
              </a:extLst>
            </p:cNvPr>
            <p:cNvSpPr/>
            <p:nvPr/>
          </p:nvSpPr>
          <p:spPr>
            <a:xfrm>
              <a:off x="-13486225" y="25593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10812;p69">
            <a:extLst>
              <a:ext uri="{FF2B5EF4-FFF2-40B4-BE49-F238E27FC236}">
                <a16:creationId xmlns:a16="http://schemas.microsoft.com/office/drawing/2014/main" id="{A8B3D7A9-937F-4764-A880-08CB1E338AE3}"/>
              </a:ext>
            </a:extLst>
          </p:cNvPr>
          <p:cNvSpPr/>
          <p:nvPr/>
        </p:nvSpPr>
        <p:spPr>
          <a:xfrm>
            <a:off x="7123388" y="1563105"/>
            <a:ext cx="341579" cy="279189"/>
          </a:xfrm>
          <a:custGeom>
            <a:avLst/>
            <a:gdLst/>
            <a:ahLst/>
            <a:cxnLst/>
            <a:rect l="l" t="t" r="r" b="b"/>
            <a:pathLst>
              <a:path w="14147" h="11563" extrusionOk="0">
                <a:moveTo>
                  <a:pt x="6680" y="819"/>
                </a:moveTo>
                <a:lnTo>
                  <a:pt x="6680" y="5009"/>
                </a:lnTo>
                <a:lnTo>
                  <a:pt x="6648" y="5009"/>
                </a:lnTo>
                <a:cubicBezTo>
                  <a:pt x="6302" y="5041"/>
                  <a:pt x="5924" y="5167"/>
                  <a:pt x="5609" y="5356"/>
                </a:cubicBezTo>
                <a:lnTo>
                  <a:pt x="3624" y="1859"/>
                </a:lnTo>
                <a:cubicBezTo>
                  <a:pt x="4506" y="1260"/>
                  <a:pt x="5546" y="882"/>
                  <a:pt x="6680" y="819"/>
                </a:cubicBezTo>
                <a:close/>
                <a:moveTo>
                  <a:pt x="7531" y="819"/>
                </a:moveTo>
                <a:cubicBezTo>
                  <a:pt x="8633" y="914"/>
                  <a:pt x="9673" y="1260"/>
                  <a:pt x="10587" y="1859"/>
                </a:cubicBezTo>
                <a:lnTo>
                  <a:pt x="8539" y="5356"/>
                </a:lnTo>
                <a:cubicBezTo>
                  <a:pt x="8224" y="5167"/>
                  <a:pt x="7877" y="5041"/>
                  <a:pt x="7531" y="5009"/>
                </a:cubicBezTo>
                <a:lnTo>
                  <a:pt x="7531" y="819"/>
                </a:lnTo>
                <a:close/>
                <a:moveTo>
                  <a:pt x="2931" y="2332"/>
                </a:moveTo>
                <a:lnTo>
                  <a:pt x="5010" y="5829"/>
                </a:lnTo>
                <a:cubicBezTo>
                  <a:pt x="4632" y="6175"/>
                  <a:pt x="4412" y="6648"/>
                  <a:pt x="4286" y="7152"/>
                </a:cubicBezTo>
                <a:lnTo>
                  <a:pt x="915" y="5892"/>
                </a:lnTo>
                <a:cubicBezTo>
                  <a:pt x="1135" y="4474"/>
                  <a:pt x="1891" y="3214"/>
                  <a:pt x="2931" y="2332"/>
                </a:cubicBezTo>
                <a:close/>
                <a:moveTo>
                  <a:pt x="11248" y="2300"/>
                </a:moveTo>
                <a:cubicBezTo>
                  <a:pt x="12319" y="3214"/>
                  <a:pt x="13075" y="4474"/>
                  <a:pt x="13296" y="5892"/>
                </a:cubicBezTo>
                <a:lnTo>
                  <a:pt x="9925" y="7152"/>
                </a:lnTo>
                <a:cubicBezTo>
                  <a:pt x="9799" y="6648"/>
                  <a:pt x="9547" y="6207"/>
                  <a:pt x="9200" y="5829"/>
                </a:cubicBezTo>
                <a:lnTo>
                  <a:pt x="11248" y="2300"/>
                </a:lnTo>
                <a:close/>
                <a:moveTo>
                  <a:pt x="7090" y="5797"/>
                </a:moveTo>
                <a:cubicBezTo>
                  <a:pt x="8098" y="5797"/>
                  <a:pt x="8948" y="6522"/>
                  <a:pt x="9137" y="7467"/>
                </a:cubicBezTo>
                <a:lnTo>
                  <a:pt x="7090" y="8223"/>
                </a:lnTo>
                <a:lnTo>
                  <a:pt x="5042" y="7467"/>
                </a:lnTo>
                <a:cubicBezTo>
                  <a:pt x="5199" y="6522"/>
                  <a:pt x="6050" y="5797"/>
                  <a:pt x="7090" y="5797"/>
                </a:cubicBezTo>
                <a:close/>
                <a:moveTo>
                  <a:pt x="7090" y="9294"/>
                </a:moveTo>
                <a:lnTo>
                  <a:pt x="8161" y="10428"/>
                </a:lnTo>
                <a:cubicBezTo>
                  <a:pt x="7830" y="10633"/>
                  <a:pt x="7452" y="10735"/>
                  <a:pt x="7078" y="10735"/>
                </a:cubicBezTo>
                <a:cubicBezTo>
                  <a:pt x="6704" y="10735"/>
                  <a:pt x="6333" y="10633"/>
                  <a:pt x="6018" y="10428"/>
                </a:cubicBezTo>
                <a:lnTo>
                  <a:pt x="7090" y="9294"/>
                </a:lnTo>
                <a:close/>
                <a:moveTo>
                  <a:pt x="7090" y="0"/>
                </a:moveTo>
                <a:cubicBezTo>
                  <a:pt x="3498" y="0"/>
                  <a:pt x="473" y="2678"/>
                  <a:pt x="32" y="6144"/>
                </a:cubicBezTo>
                <a:cubicBezTo>
                  <a:pt x="1" y="6333"/>
                  <a:pt x="95" y="6490"/>
                  <a:pt x="316" y="6585"/>
                </a:cubicBezTo>
                <a:lnTo>
                  <a:pt x="6365" y="8853"/>
                </a:lnTo>
                <a:lnTo>
                  <a:pt x="5168" y="10208"/>
                </a:lnTo>
                <a:cubicBezTo>
                  <a:pt x="5010" y="10365"/>
                  <a:pt x="5010" y="10617"/>
                  <a:pt x="5168" y="10775"/>
                </a:cubicBezTo>
                <a:cubicBezTo>
                  <a:pt x="5672" y="11310"/>
                  <a:pt x="6365" y="11562"/>
                  <a:pt x="7090" y="11562"/>
                </a:cubicBezTo>
                <a:cubicBezTo>
                  <a:pt x="7846" y="11562"/>
                  <a:pt x="8507" y="11310"/>
                  <a:pt x="9011" y="10775"/>
                </a:cubicBezTo>
                <a:cubicBezTo>
                  <a:pt x="9169" y="10617"/>
                  <a:pt x="9169" y="10397"/>
                  <a:pt x="9011" y="10208"/>
                </a:cubicBezTo>
                <a:lnTo>
                  <a:pt x="7783" y="8853"/>
                </a:lnTo>
                <a:lnTo>
                  <a:pt x="13863" y="6585"/>
                </a:lnTo>
                <a:cubicBezTo>
                  <a:pt x="14052" y="6490"/>
                  <a:pt x="14147" y="6333"/>
                  <a:pt x="14147" y="6144"/>
                </a:cubicBezTo>
                <a:cubicBezTo>
                  <a:pt x="13706" y="2678"/>
                  <a:pt x="10650" y="0"/>
                  <a:pt x="709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10813;p69">
            <a:extLst>
              <a:ext uri="{FF2B5EF4-FFF2-40B4-BE49-F238E27FC236}">
                <a16:creationId xmlns:a16="http://schemas.microsoft.com/office/drawing/2014/main" id="{02F65DF1-FD2F-47F6-BAA7-3D60814B9E8F}"/>
              </a:ext>
            </a:extLst>
          </p:cNvPr>
          <p:cNvSpPr/>
          <p:nvPr/>
        </p:nvSpPr>
        <p:spPr>
          <a:xfrm>
            <a:off x="7123014" y="1940202"/>
            <a:ext cx="342328" cy="340638"/>
          </a:xfrm>
          <a:custGeom>
            <a:avLst/>
            <a:gdLst/>
            <a:ahLst/>
            <a:cxnLst/>
            <a:rect l="l" t="t" r="r" b="b"/>
            <a:pathLst>
              <a:path w="14178" h="14108" extrusionOk="0">
                <a:moveTo>
                  <a:pt x="8727" y="5034"/>
                </a:moveTo>
                <a:cubicBezTo>
                  <a:pt x="8948" y="5065"/>
                  <a:pt x="9137" y="5254"/>
                  <a:pt x="9137" y="5443"/>
                </a:cubicBezTo>
                <a:cubicBezTo>
                  <a:pt x="9137" y="5695"/>
                  <a:pt x="8948" y="5885"/>
                  <a:pt x="8727" y="5885"/>
                </a:cubicBezTo>
                <a:cubicBezTo>
                  <a:pt x="8507" y="5885"/>
                  <a:pt x="8318" y="5695"/>
                  <a:pt x="8318" y="5443"/>
                </a:cubicBezTo>
                <a:cubicBezTo>
                  <a:pt x="8318" y="5223"/>
                  <a:pt x="8507" y="5034"/>
                  <a:pt x="8727" y="5034"/>
                </a:cubicBezTo>
                <a:close/>
                <a:moveTo>
                  <a:pt x="5388" y="5065"/>
                </a:moveTo>
                <a:cubicBezTo>
                  <a:pt x="5640" y="5065"/>
                  <a:pt x="5829" y="5254"/>
                  <a:pt x="5829" y="5506"/>
                </a:cubicBezTo>
                <a:cubicBezTo>
                  <a:pt x="5829" y="5727"/>
                  <a:pt x="5640" y="5916"/>
                  <a:pt x="5388" y="5916"/>
                </a:cubicBezTo>
                <a:cubicBezTo>
                  <a:pt x="5167" y="5916"/>
                  <a:pt x="5010" y="5727"/>
                  <a:pt x="5010" y="5506"/>
                </a:cubicBezTo>
                <a:cubicBezTo>
                  <a:pt x="4978" y="5254"/>
                  <a:pt x="5167" y="5065"/>
                  <a:pt x="5388" y="5065"/>
                </a:cubicBezTo>
                <a:close/>
                <a:moveTo>
                  <a:pt x="7089" y="3459"/>
                </a:moveTo>
                <a:cubicBezTo>
                  <a:pt x="8160" y="3459"/>
                  <a:pt x="9137" y="3522"/>
                  <a:pt x="10050" y="3711"/>
                </a:cubicBezTo>
                <a:lnTo>
                  <a:pt x="9357" y="4435"/>
                </a:lnTo>
                <a:cubicBezTo>
                  <a:pt x="9168" y="4341"/>
                  <a:pt x="8979" y="4278"/>
                  <a:pt x="8790" y="4278"/>
                </a:cubicBezTo>
                <a:cubicBezTo>
                  <a:pt x="8097" y="4278"/>
                  <a:pt x="7530" y="4813"/>
                  <a:pt x="7530" y="5506"/>
                </a:cubicBezTo>
                <a:cubicBezTo>
                  <a:pt x="7530" y="6168"/>
                  <a:pt x="8066" y="6704"/>
                  <a:pt x="8790" y="6704"/>
                </a:cubicBezTo>
                <a:cubicBezTo>
                  <a:pt x="9452" y="6704"/>
                  <a:pt x="9987" y="6168"/>
                  <a:pt x="9987" y="5506"/>
                </a:cubicBezTo>
                <a:cubicBezTo>
                  <a:pt x="9987" y="5317"/>
                  <a:pt x="9956" y="5160"/>
                  <a:pt x="9924" y="5034"/>
                </a:cubicBezTo>
                <a:lnTo>
                  <a:pt x="10996" y="3931"/>
                </a:lnTo>
                <a:cubicBezTo>
                  <a:pt x="11216" y="3994"/>
                  <a:pt x="11405" y="4026"/>
                  <a:pt x="11626" y="4120"/>
                </a:cubicBezTo>
                <a:cubicBezTo>
                  <a:pt x="12665" y="4498"/>
                  <a:pt x="13295" y="5034"/>
                  <a:pt x="13295" y="5506"/>
                </a:cubicBezTo>
                <a:cubicBezTo>
                  <a:pt x="13295" y="6452"/>
                  <a:pt x="10775" y="7586"/>
                  <a:pt x="7089" y="7586"/>
                </a:cubicBezTo>
                <a:cubicBezTo>
                  <a:pt x="3497" y="7586"/>
                  <a:pt x="851" y="6483"/>
                  <a:pt x="851" y="5506"/>
                </a:cubicBezTo>
                <a:cubicBezTo>
                  <a:pt x="820" y="5034"/>
                  <a:pt x="1450" y="4498"/>
                  <a:pt x="2521" y="4120"/>
                </a:cubicBezTo>
                <a:cubicBezTo>
                  <a:pt x="2710" y="4026"/>
                  <a:pt x="2962" y="3963"/>
                  <a:pt x="3182" y="3931"/>
                </a:cubicBezTo>
                <a:lnTo>
                  <a:pt x="4285" y="5034"/>
                </a:lnTo>
                <a:cubicBezTo>
                  <a:pt x="4254" y="5191"/>
                  <a:pt x="4222" y="5349"/>
                  <a:pt x="4222" y="5506"/>
                </a:cubicBezTo>
                <a:cubicBezTo>
                  <a:pt x="4222" y="6168"/>
                  <a:pt x="4758" y="6704"/>
                  <a:pt x="5419" y="6704"/>
                </a:cubicBezTo>
                <a:cubicBezTo>
                  <a:pt x="6112" y="6704"/>
                  <a:pt x="6679" y="6168"/>
                  <a:pt x="6679" y="5506"/>
                </a:cubicBezTo>
                <a:cubicBezTo>
                  <a:pt x="6679" y="4813"/>
                  <a:pt x="6144" y="4278"/>
                  <a:pt x="5419" y="4278"/>
                </a:cubicBezTo>
                <a:cubicBezTo>
                  <a:pt x="5199" y="4278"/>
                  <a:pt x="5010" y="4309"/>
                  <a:pt x="4852" y="4435"/>
                </a:cubicBezTo>
                <a:lnTo>
                  <a:pt x="4128" y="3711"/>
                </a:lnTo>
                <a:cubicBezTo>
                  <a:pt x="5041" y="3553"/>
                  <a:pt x="6018" y="3459"/>
                  <a:pt x="7089" y="3459"/>
                </a:cubicBezTo>
                <a:close/>
                <a:moveTo>
                  <a:pt x="820" y="6861"/>
                </a:moveTo>
                <a:cubicBezTo>
                  <a:pt x="1135" y="7113"/>
                  <a:pt x="1576" y="7334"/>
                  <a:pt x="2048" y="7523"/>
                </a:cubicBezTo>
                <a:lnTo>
                  <a:pt x="820" y="9193"/>
                </a:lnTo>
                <a:lnTo>
                  <a:pt x="820" y="6861"/>
                </a:lnTo>
                <a:close/>
                <a:moveTo>
                  <a:pt x="13264" y="6861"/>
                </a:moveTo>
                <a:lnTo>
                  <a:pt x="13264" y="9193"/>
                </a:lnTo>
                <a:lnTo>
                  <a:pt x="12067" y="7554"/>
                </a:lnTo>
                <a:cubicBezTo>
                  <a:pt x="12571" y="7334"/>
                  <a:pt x="12949" y="7113"/>
                  <a:pt x="13264" y="6861"/>
                </a:cubicBezTo>
                <a:close/>
                <a:moveTo>
                  <a:pt x="3655" y="8027"/>
                </a:moveTo>
                <a:lnTo>
                  <a:pt x="3655" y="8027"/>
                </a:lnTo>
                <a:cubicBezTo>
                  <a:pt x="4474" y="8216"/>
                  <a:pt x="5388" y="8279"/>
                  <a:pt x="6333" y="8342"/>
                </a:cubicBezTo>
                <a:lnTo>
                  <a:pt x="4695" y="11083"/>
                </a:lnTo>
                <a:lnTo>
                  <a:pt x="3655" y="8027"/>
                </a:lnTo>
                <a:close/>
                <a:moveTo>
                  <a:pt x="10492" y="8058"/>
                </a:moveTo>
                <a:lnTo>
                  <a:pt x="9452" y="11114"/>
                </a:lnTo>
                <a:lnTo>
                  <a:pt x="7751" y="8373"/>
                </a:lnTo>
                <a:cubicBezTo>
                  <a:pt x="8696" y="8342"/>
                  <a:pt x="9641" y="8216"/>
                  <a:pt x="10492" y="8058"/>
                </a:cubicBezTo>
                <a:close/>
                <a:moveTo>
                  <a:pt x="2741" y="7964"/>
                </a:moveTo>
                <a:lnTo>
                  <a:pt x="3844" y="11272"/>
                </a:lnTo>
                <a:cubicBezTo>
                  <a:pt x="2836" y="11020"/>
                  <a:pt x="1891" y="10610"/>
                  <a:pt x="1135" y="10138"/>
                </a:cubicBezTo>
                <a:lnTo>
                  <a:pt x="2741" y="7964"/>
                </a:lnTo>
                <a:close/>
                <a:moveTo>
                  <a:pt x="11342" y="8027"/>
                </a:moveTo>
                <a:lnTo>
                  <a:pt x="12917" y="10138"/>
                </a:lnTo>
                <a:cubicBezTo>
                  <a:pt x="12161" y="10610"/>
                  <a:pt x="11248" y="11020"/>
                  <a:pt x="10240" y="11272"/>
                </a:cubicBezTo>
                <a:lnTo>
                  <a:pt x="11342" y="8027"/>
                </a:lnTo>
                <a:close/>
                <a:moveTo>
                  <a:pt x="7058" y="8751"/>
                </a:moveTo>
                <a:lnTo>
                  <a:pt x="8727" y="11555"/>
                </a:lnTo>
                <a:cubicBezTo>
                  <a:pt x="8192" y="11618"/>
                  <a:pt x="7593" y="11681"/>
                  <a:pt x="7058" y="11681"/>
                </a:cubicBezTo>
                <a:cubicBezTo>
                  <a:pt x="6459" y="11681"/>
                  <a:pt x="5892" y="11650"/>
                  <a:pt x="5356" y="11555"/>
                </a:cubicBezTo>
                <a:lnTo>
                  <a:pt x="7058" y="8751"/>
                </a:lnTo>
                <a:close/>
                <a:moveTo>
                  <a:pt x="13264" y="10894"/>
                </a:moveTo>
                <a:lnTo>
                  <a:pt x="13264" y="11240"/>
                </a:lnTo>
                <a:cubicBezTo>
                  <a:pt x="13264" y="12185"/>
                  <a:pt x="10744" y="13320"/>
                  <a:pt x="7058" y="13320"/>
                </a:cubicBezTo>
                <a:cubicBezTo>
                  <a:pt x="3340" y="13320"/>
                  <a:pt x="820" y="12185"/>
                  <a:pt x="820" y="11240"/>
                </a:cubicBezTo>
                <a:lnTo>
                  <a:pt x="820" y="10894"/>
                </a:lnTo>
                <a:cubicBezTo>
                  <a:pt x="2615" y="11996"/>
                  <a:pt x="4915" y="12501"/>
                  <a:pt x="7058" y="12501"/>
                </a:cubicBezTo>
                <a:cubicBezTo>
                  <a:pt x="9168" y="12501"/>
                  <a:pt x="11500" y="12028"/>
                  <a:pt x="13264" y="10894"/>
                </a:cubicBezTo>
                <a:close/>
                <a:moveTo>
                  <a:pt x="457" y="1"/>
                </a:moveTo>
                <a:cubicBezTo>
                  <a:pt x="347" y="1"/>
                  <a:pt x="237" y="40"/>
                  <a:pt x="158" y="119"/>
                </a:cubicBezTo>
                <a:cubicBezTo>
                  <a:pt x="0" y="277"/>
                  <a:pt x="0" y="560"/>
                  <a:pt x="158" y="718"/>
                </a:cubicBezTo>
                <a:lnTo>
                  <a:pt x="2552" y="3207"/>
                </a:lnTo>
                <a:cubicBezTo>
                  <a:pt x="2426" y="3238"/>
                  <a:pt x="2363" y="3270"/>
                  <a:pt x="2237" y="3333"/>
                </a:cubicBezTo>
                <a:cubicBezTo>
                  <a:pt x="820" y="3868"/>
                  <a:pt x="32" y="4624"/>
                  <a:pt x="32" y="5443"/>
                </a:cubicBezTo>
                <a:lnTo>
                  <a:pt x="32" y="11240"/>
                </a:lnTo>
                <a:cubicBezTo>
                  <a:pt x="32" y="12091"/>
                  <a:pt x="820" y="12847"/>
                  <a:pt x="2237" y="13383"/>
                </a:cubicBezTo>
                <a:cubicBezTo>
                  <a:pt x="3529" y="13824"/>
                  <a:pt x="5262" y="14107"/>
                  <a:pt x="7089" y="14107"/>
                </a:cubicBezTo>
                <a:cubicBezTo>
                  <a:pt x="10744" y="14107"/>
                  <a:pt x="14146" y="13005"/>
                  <a:pt x="14146" y="11240"/>
                </a:cubicBezTo>
                <a:lnTo>
                  <a:pt x="14146" y="5443"/>
                </a:lnTo>
                <a:cubicBezTo>
                  <a:pt x="14083" y="4624"/>
                  <a:pt x="13295" y="3868"/>
                  <a:pt x="11878" y="3333"/>
                </a:cubicBezTo>
                <a:cubicBezTo>
                  <a:pt x="11815" y="3301"/>
                  <a:pt x="11689" y="3238"/>
                  <a:pt x="11626" y="3207"/>
                </a:cubicBezTo>
                <a:lnTo>
                  <a:pt x="14020" y="718"/>
                </a:lnTo>
                <a:cubicBezTo>
                  <a:pt x="14178" y="560"/>
                  <a:pt x="14178" y="277"/>
                  <a:pt x="14020" y="119"/>
                </a:cubicBezTo>
                <a:cubicBezTo>
                  <a:pt x="13941" y="40"/>
                  <a:pt x="13831" y="1"/>
                  <a:pt x="13721" y="1"/>
                </a:cubicBezTo>
                <a:cubicBezTo>
                  <a:pt x="13611" y="1"/>
                  <a:pt x="13500" y="40"/>
                  <a:pt x="13422" y="119"/>
                </a:cubicBezTo>
                <a:lnTo>
                  <a:pt x="10712" y="2923"/>
                </a:lnTo>
                <a:cubicBezTo>
                  <a:pt x="9609" y="2640"/>
                  <a:pt x="8381" y="2545"/>
                  <a:pt x="7089" y="2545"/>
                </a:cubicBezTo>
                <a:cubicBezTo>
                  <a:pt x="5797" y="2545"/>
                  <a:pt x="4537" y="2640"/>
                  <a:pt x="3466" y="2923"/>
                </a:cubicBezTo>
                <a:lnTo>
                  <a:pt x="757" y="119"/>
                </a:lnTo>
                <a:cubicBezTo>
                  <a:pt x="678" y="40"/>
                  <a:pt x="567" y="1"/>
                  <a:pt x="457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10814;p69">
            <a:extLst>
              <a:ext uri="{FF2B5EF4-FFF2-40B4-BE49-F238E27FC236}">
                <a16:creationId xmlns:a16="http://schemas.microsoft.com/office/drawing/2014/main" id="{02F0B11C-0EBA-4F8C-BB86-8A723D668E8E}"/>
              </a:ext>
            </a:extLst>
          </p:cNvPr>
          <p:cNvGrpSpPr/>
          <p:nvPr/>
        </p:nvGrpSpPr>
        <p:grpSpPr>
          <a:xfrm>
            <a:off x="7140133" y="2348308"/>
            <a:ext cx="308090" cy="341579"/>
            <a:chOff x="-11747150" y="2530225"/>
            <a:chExt cx="319000" cy="353675"/>
          </a:xfrm>
          <a:solidFill>
            <a:srgbClr val="000400"/>
          </a:solidFill>
        </p:grpSpPr>
        <p:sp>
          <p:nvSpPr>
            <p:cNvPr id="254" name="Google Shape;10815;p69">
              <a:extLst>
                <a:ext uri="{FF2B5EF4-FFF2-40B4-BE49-F238E27FC236}">
                  <a16:creationId xmlns:a16="http://schemas.microsoft.com/office/drawing/2014/main" id="{5EE1B76F-F1FA-41DD-9C59-ECC01F23CF35}"/>
                </a:ext>
              </a:extLst>
            </p:cNvPr>
            <p:cNvSpPr/>
            <p:nvPr/>
          </p:nvSpPr>
          <p:spPr>
            <a:xfrm>
              <a:off x="-11747150" y="2530225"/>
              <a:ext cx="319000" cy="353675"/>
            </a:xfrm>
            <a:custGeom>
              <a:avLst/>
              <a:gdLst/>
              <a:ahLst/>
              <a:cxnLst/>
              <a:rect l="l" t="t" r="r" b="b"/>
              <a:pathLst>
                <a:path w="12760" h="14147" extrusionOk="0">
                  <a:moveTo>
                    <a:pt x="7183" y="883"/>
                  </a:moveTo>
                  <a:cubicBezTo>
                    <a:pt x="7845" y="883"/>
                    <a:pt x="8443" y="1450"/>
                    <a:pt x="8412" y="2206"/>
                  </a:cubicBezTo>
                  <a:cubicBezTo>
                    <a:pt x="8412" y="2444"/>
                    <a:pt x="8612" y="2638"/>
                    <a:pt x="8825" y="2638"/>
                  </a:cubicBezTo>
                  <a:cubicBezTo>
                    <a:pt x="8866" y="2638"/>
                    <a:pt x="8907" y="2631"/>
                    <a:pt x="8947" y="2616"/>
                  </a:cubicBezTo>
                  <a:cubicBezTo>
                    <a:pt x="9048" y="2581"/>
                    <a:pt x="9148" y="2564"/>
                    <a:pt x="9243" y="2564"/>
                  </a:cubicBezTo>
                  <a:cubicBezTo>
                    <a:pt x="9829" y="2564"/>
                    <a:pt x="10258" y="3180"/>
                    <a:pt x="9987" y="3750"/>
                  </a:cubicBezTo>
                  <a:cubicBezTo>
                    <a:pt x="9893" y="3907"/>
                    <a:pt x="9956" y="4096"/>
                    <a:pt x="10050" y="4222"/>
                  </a:cubicBezTo>
                  <a:cubicBezTo>
                    <a:pt x="10126" y="4299"/>
                    <a:pt x="10226" y="4340"/>
                    <a:pt x="10327" y="4340"/>
                  </a:cubicBezTo>
                  <a:cubicBezTo>
                    <a:pt x="10394" y="4340"/>
                    <a:pt x="10461" y="4323"/>
                    <a:pt x="10523" y="4285"/>
                  </a:cubicBezTo>
                  <a:cubicBezTo>
                    <a:pt x="10637" y="4237"/>
                    <a:pt x="10751" y="4216"/>
                    <a:pt x="10861" y="4216"/>
                  </a:cubicBezTo>
                  <a:cubicBezTo>
                    <a:pt x="11328" y="4216"/>
                    <a:pt x="11720" y="4608"/>
                    <a:pt x="11720" y="5042"/>
                  </a:cubicBezTo>
                  <a:lnTo>
                    <a:pt x="977" y="5042"/>
                  </a:lnTo>
                  <a:cubicBezTo>
                    <a:pt x="928" y="4575"/>
                    <a:pt x="1300" y="4185"/>
                    <a:pt x="1750" y="4185"/>
                  </a:cubicBezTo>
                  <a:cubicBezTo>
                    <a:pt x="1877" y="4185"/>
                    <a:pt x="2010" y="4216"/>
                    <a:pt x="2142" y="4285"/>
                  </a:cubicBezTo>
                  <a:cubicBezTo>
                    <a:pt x="2204" y="4323"/>
                    <a:pt x="2272" y="4340"/>
                    <a:pt x="2338" y="4340"/>
                  </a:cubicBezTo>
                  <a:cubicBezTo>
                    <a:pt x="2439" y="4340"/>
                    <a:pt x="2539" y="4299"/>
                    <a:pt x="2615" y="4222"/>
                  </a:cubicBezTo>
                  <a:cubicBezTo>
                    <a:pt x="2741" y="4096"/>
                    <a:pt x="2772" y="3907"/>
                    <a:pt x="2709" y="3750"/>
                  </a:cubicBezTo>
                  <a:cubicBezTo>
                    <a:pt x="2438" y="3180"/>
                    <a:pt x="2867" y="2564"/>
                    <a:pt x="3434" y="2564"/>
                  </a:cubicBezTo>
                  <a:cubicBezTo>
                    <a:pt x="3526" y="2564"/>
                    <a:pt x="3621" y="2581"/>
                    <a:pt x="3718" y="2616"/>
                  </a:cubicBezTo>
                  <a:cubicBezTo>
                    <a:pt x="3764" y="2627"/>
                    <a:pt x="3814" y="2634"/>
                    <a:pt x="3866" y="2634"/>
                  </a:cubicBezTo>
                  <a:cubicBezTo>
                    <a:pt x="3955" y="2634"/>
                    <a:pt x="4047" y="2613"/>
                    <a:pt x="4127" y="2553"/>
                  </a:cubicBezTo>
                  <a:cubicBezTo>
                    <a:pt x="4222" y="2490"/>
                    <a:pt x="4285" y="2364"/>
                    <a:pt x="4285" y="2206"/>
                  </a:cubicBezTo>
                  <a:cubicBezTo>
                    <a:pt x="4253" y="1450"/>
                    <a:pt x="4820" y="883"/>
                    <a:pt x="5482" y="883"/>
                  </a:cubicBezTo>
                  <a:cubicBezTo>
                    <a:pt x="5702" y="883"/>
                    <a:pt x="5923" y="914"/>
                    <a:pt x="6112" y="1040"/>
                  </a:cubicBezTo>
                  <a:cubicBezTo>
                    <a:pt x="6175" y="1072"/>
                    <a:pt x="6246" y="1088"/>
                    <a:pt x="6321" y="1088"/>
                  </a:cubicBezTo>
                  <a:cubicBezTo>
                    <a:pt x="6396" y="1088"/>
                    <a:pt x="6474" y="1072"/>
                    <a:pt x="6553" y="1040"/>
                  </a:cubicBezTo>
                  <a:cubicBezTo>
                    <a:pt x="6742" y="914"/>
                    <a:pt x="6963" y="883"/>
                    <a:pt x="7183" y="883"/>
                  </a:cubicBezTo>
                  <a:close/>
                  <a:moveTo>
                    <a:pt x="5891" y="5861"/>
                  </a:moveTo>
                  <a:lnTo>
                    <a:pt x="5891" y="7530"/>
                  </a:lnTo>
                  <a:cubicBezTo>
                    <a:pt x="5230" y="7562"/>
                    <a:pt x="4600" y="7688"/>
                    <a:pt x="4064" y="7908"/>
                  </a:cubicBezTo>
                  <a:lnTo>
                    <a:pt x="3875" y="5861"/>
                  </a:lnTo>
                  <a:close/>
                  <a:moveTo>
                    <a:pt x="8758" y="5861"/>
                  </a:moveTo>
                  <a:lnTo>
                    <a:pt x="8569" y="7908"/>
                  </a:lnTo>
                  <a:cubicBezTo>
                    <a:pt x="8065" y="7719"/>
                    <a:pt x="7435" y="7562"/>
                    <a:pt x="6774" y="7530"/>
                  </a:cubicBezTo>
                  <a:lnTo>
                    <a:pt x="6774" y="5861"/>
                  </a:lnTo>
                  <a:close/>
                  <a:moveTo>
                    <a:pt x="6333" y="8350"/>
                  </a:moveTo>
                  <a:cubicBezTo>
                    <a:pt x="7971" y="8350"/>
                    <a:pt x="9199" y="9011"/>
                    <a:pt x="9199" y="9610"/>
                  </a:cubicBezTo>
                  <a:cubicBezTo>
                    <a:pt x="9199" y="10177"/>
                    <a:pt x="7971" y="10838"/>
                    <a:pt x="6333" y="10838"/>
                  </a:cubicBezTo>
                  <a:cubicBezTo>
                    <a:pt x="4663" y="10838"/>
                    <a:pt x="3466" y="10177"/>
                    <a:pt x="3466" y="9610"/>
                  </a:cubicBezTo>
                  <a:cubicBezTo>
                    <a:pt x="3466" y="9011"/>
                    <a:pt x="4663" y="8350"/>
                    <a:pt x="6333" y="8350"/>
                  </a:cubicBezTo>
                  <a:close/>
                  <a:moveTo>
                    <a:pt x="3056" y="5861"/>
                  </a:moveTo>
                  <a:lnTo>
                    <a:pt x="3277" y="8350"/>
                  </a:lnTo>
                  <a:cubicBezTo>
                    <a:pt x="2804" y="8696"/>
                    <a:pt x="2583" y="9137"/>
                    <a:pt x="2583" y="9578"/>
                  </a:cubicBezTo>
                  <a:cubicBezTo>
                    <a:pt x="2583" y="10114"/>
                    <a:pt x="2930" y="10586"/>
                    <a:pt x="3560" y="10996"/>
                  </a:cubicBezTo>
                  <a:lnTo>
                    <a:pt x="3812" y="13327"/>
                  </a:lnTo>
                  <a:lnTo>
                    <a:pt x="2867" y="13327"/>
                  </a:lnTo>
                  <a:cubicBezTo>
                    <a:pt x="2678" y="13327"/>
                    <a:pt x="2489" y="13170"/>
                    <a:pt x="2457" y="13012"/>
                  </a:cubicBezTo>
                  <a:lnTo>
                    <a:pt x="1040" y="5861"/>
                  </a:lnTo>
                  <a:close/>
                  <a:moveTo>
                    <a:pt x="4442" y="11374"/>
                  </a:moveTo>
                  <a:lnTo>
                    <a:pt x="4442" y="11374"/>
                  </a:lnTo>
                  <a:cubicBezTo>
                    <a:pt x="4852" y="11532"/>
                    <a:pt x="5387" y="11626"/>
                    <a:pt x="5891" y="11658"/>
                  </a:cubicBezTo>
                  <a:lnTo>
                    <a:pt x="5891" y="13296"/>
                  </a:lnTo>
                  <a:lnTo>
                    <a:pt x="4631" y="13296"/>
                  </a:lnTo>
                  <a:lnTo>
                    <a:pt x="4631" y="13327"/>
                  </a:lnTo>
                  <a:lnTo>
                    <a:pt x="4442" y="11374"/>
                  </a:lnTo>
                  <a:close/>
                  <a:moveTo>
                    <a:pt x="8191" y="11374"/>
                  </a:moveTo>
                  <a:lnTo>
                    <a:pt x="7971" y="13327"/>
                  </a:lnTo>
                  <a:lnTo>
                    <a:pt x="6711" y="13327"/>
                  </a:lnTo>
                  <a:lnTo>
                    <a:pt x="6711" y="11658"/>
                  </a:lnTo>
                  <a:cubicBezTo>
                    <a:pt x="7215" y="11626"/>
                    <a:pt x="7750" y="11532"/>
                    <a:pt x="8191" y="11374"/>
                  </a:cubicBezTo>
                  <a:close/>
                  <a:moveTo>
                    <a:pt x="11594" y="5861"/>
                  </a:moveTo>
                  <a:lnTo>
                    <a:pt x="10176" y="13012"/>
                  </a:lnTo>
                  <a:cubicBezTo>
                    <a:pt x="10145" y="13201"/>
                    <a:pt x="9987" y="13327"/>
                    <a:pt x="9798" y="13327"/>
                  </a:cubicBezTo>
                  <a:lnTo>
                    <a:pt x="8853" y="13327"/>
                  </a:lnTo>
                  <a:lnTo>
                    <a:pt x="9073" y="10996"/>
                  </a:lnTo>
                  <a:cubicBezTo>
                    <a:pt x="9704" y="10586"/>
                    <a:pt x="10050" y="10114"/>
                    <a:pt x="10050" y="9578"/>
                  </a:cubicBezTo>
                  <a:cubicBezTo>
                    <a:pt x="10050" y="9106"/>
                    <a:pt x="9830" y="8665"/>
                    <a:pt x="9357" y="8350"/>
                  </a:cubicBezTo>
                  <a:lnTo>
                    <a:pt x="9578" y="5861"/>
                  </a:lnTo>
                  <a:close/>
                  <a:moveTo>
                    <a:pt x="5513" y="1"/>
                  </a:moveTo>
                  <a:cubicBezTo>
                    <a:pt x="4474" y="1"/>
                    <a:pt x="3655" y="757"/>
                    <a:pt x="3497" y="1702"/>
                  </a:cubicBezTo>
                  <a:lnTo>
                    <a:pt x="3466" y="1702"/>
                  </a:lnTo>
                  <a:cubicBezTo>
                    <a:pt x="2552" y="1702"/>
                    <a:pt x="1796" y="2458"/>
                    <a:pt x="1796" y="3340"/>
                  </a:cubicBezTo>
                  <a:cubicBezTo>
                    <a:pt x="882" y="3340"/>
                    <a:pt x="158" y="4128"/>
                    <a:pt x="158" y="5042"/>
                  </a:cubicBezTo>
                  <a:cubicBezTo>
                    <a:pt x="158" y="5672"/>
                    <a:pt x="0" y="4600"/>
                    <a:pt x="1670" y="13170"/>
                  </a:cubicBezTo>
                  <a:cubicBezTo>
                    <a:pt x="1796" y="13737"/>
                    <a:pt x="2300" y="14146"/>
                    <a:pt x="2898" y="14146"/>
                  </a:cubicBezTo>
                  <a:lnTo>
                    <a:pt x="9830" y="14146"/>
                  </a:lnTo>
                  <a:cubicBezTo>
                    <a:pt x="10428" y="14146"/>
                    <a:pt x="10932" y="13705"/>
                    <a:pt x="11058" y="13170"/>
                  </a:cubicBezTo>
                  <a:cubicBezTo>
                    <a:pt x="12760" y="4600"/>
                    <a:pt x="12602" y="5672"/>
                    <a:pt x="12602" y="5042"/>
                  </a:cubicBezTo>
                  <a:cubicBezTo>
                    <a:pt x="12507" y="4600"/>
                    <a:pt x="12350" y="4191"/>
                    <a:pt x="12035" y="3876"/>
                  </a:cubicBezTo>
                  <a:cubicBezTo>
                    <a:pt x="11720" y="3561"/>
                    <a:pt x="11279" y="3340"/>
                    <a:pt x="10838" y="3340"/>
                  </a:cubicBezTo>
                  <a:cubicBezTo>
                    <a:pt x="10838" y="2432"/>
                    <a:pt x="10110" y="1698"/>
                    <a:pt x="9271" y="1698"/>
                  </a:cubicBezTo>
                  <a:cubicBezTo>
                    <a:pt x="9237" y="1698"/>
                    <a:pt x="9202" y="1700"/>
                    <a:pt x="9168" y="1702"/>
                  </a:cubicBezTo>
                  <a:cubicBezTo>
                    <a:pt x="8979" y="757"/>
                    <a:pt x="8128" y="1"/>
                    <a:pt x="7152" y="1"/>
                  </a:cubicBezTo>
                  <a:cubicBezTo>
                    <a:pt x="6868" y="1"/>
                    <a:pt x="6616" y="64"/>
                    <a:pt x="6333" y="190"/>
                  </a:cubicBezTo>
                  <a:cubicBezTo>
                    <a:pt x="6049" y="64"/>
                    <a:pt x="5765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0816;p69">
              <a:extLst>
                <a:ext uri="{FF2B5EF4-FFF2-40B4-BE49-F238E27FC236}">
                  <a16:creationId xmlns:a16="http://schemas.microsoft.com/office/drawing/2014/main" id="{73E3CF49-082D-486B-B2CF-42770C4455F7}"/>
                </a:ext>
              </a:extLst>
            </p:cNvPr>
            <p:cNvSpPr/>
            <p:nvPr/>
          </p:nvSpPr>
          <p:spPr>
            <a:xfrm>
              <a:off x="-11640825" y="2592450"/>
              <a:ext cx="104775" cy="42550"/>
            </a:xfrm>
            <a:custGeom>
              <a:avLst/>
              <a:gdLst/>
              <a:ahLst/>
              <a:cxnLst/>
              <a:rect l="l" t="t" r="r" b="b"/>
              <a:pathLst>
                <a:path w="4191" h="1702" extrusionOk="0">
                  <a:moveTo>
                    <a:pt x="1292" y="1"/>
                  </a:moveTo>
                  <a:cubicBezTo>
                    <a:pt x="599" y="1"/>
                    <a:pt x="32" y="536"/>
                    <a:pt x="32" y="1261"/>
                  </a:cubicBezTo>
                  <a:cubicBezTo>
                    <a:pt x="0" y="1544"/>
                    <a:pt x="189" y="1702"/>
                    <a:pt x="410" y="1702"/>
                  </a:cubicBezTo>
                  <a:cubicBezTo>
                    <a:pt x="662" y="1702"/>
                    <a:pt x="851" y="1481"/>
                    <a:pt x="851" y="1261"/>
                  </a:cubicBezTo>
                  <a:cubicBezTo>
                    <a:pt x="851" y="1009"/>
                    <a:pt x="1040" y="820"/>
                    <a:pt x="1292" y="820"/>
                  </a:cubicBezTo>
                  <a:cubicBezTo>
                    <a:pt x="1512" y="820"/>
                    <a:pt x="1670" y="1009"/>
                    <a:pt x="1670" y="1261"/>
                  </a:cubicBezTo>
                  <a:cubicBezTo>
                    <a:pt x="1670" y="1481"/>
                    <a:pt x="1859" y="1702"/>
                    <a:pt x="2111" y="1702"/>
                  </a:cubicBezTo>
                  <a:cubicBezTo>
                    <a:pt x="2332" y="1702"/>
                    <a:pt x="2489" y="1481"/>
                    <a:pt x="2489" y="1261"/>
                  </a:cubicBezTo>
                  <a:cubicBezTo>
                    <a:pt x="2489" y="1009"/>
                    <a:pt x="2710" y="820"/>
                    <a:pt x="2930" y="820"/>
                  </a:cubicBezTo>
                  <a:cubicBezTo>
                    <a:pt x="3182" y="820"/>
                    <a:pt x="3371" y="1009"/>
                    <a:pt x="3371" y="1261"/>
                  </a:cubicBezTo>
                  <a:cubicBezTo>
                    <a:pt x="3371" y="1481"/>
                    <a:pt x="3560" y="1702"/>
                    <a:pt x="3749" y="1702"/>
                  </a:cubicBezTo>
                  <a:cubicBezTo>
                    <a:pt x="3970" y="1702"/>
                    <a:pt x="4190" y="1481"/>
                    <a:pt x="4190" y="1261"/>
                  </a:cubicBezTo>
                  <a:cubicBezTo>
                    <a:pt x="4190" y="599"/>
                    <a:pt x="3655" y="1"/>
                    <a:pt x="2930" y="1"/>
                  </a:cubicBezTo>
                  <a:cubicBezTo>
                    <a:pt x="2615" y="1"/>
                    <a:pt x="2332" y="127"/>
                    <a:pt x="2111" y="316"/>
                  </a:cubicBezTo>
                  <a:cubicBezTo>
                    <a:pt x="1859" y="127"/>
                    <a:pt x="1607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10817;p69">
            <a:extLst>
              <a:ext uri="{FF2B5EF4-FFF2-40B4-BE49-F238E27FC236}">
                <a16:creationId xmlns:a16="http://schemas.microsoft.com/office/drawing/2014/main" id="{FF4957AE-13B2-4553-8DC7-D9A4E7F18448}"/>
              </a:ext>
            </a:extLst>
          </p:cNvPr>
          <p:cNvGrpSpPr/>
          <p:nvPr/>
        </p:nvGrpSpPr>
        <p:grpSpPr>
          <a:xfrm>
            <a:off x="5304627" y="2779519"/>
            <a:ext cx="340807" cy="340807"/>
            <a:chOff x="-10027775" y="1622900"/>
            <a:chExt cx="352875" cy="352875"/>
          </a:xfrm>
          <a:solidFill>
            <a:srgbClr val="000400"/>
          </a:solidFill>
        </p:grpSpPr>
        <p:sp>
          <p:nvSpPr>
            <p:cNvPr id="257" name="Google Shape;10818;p69">
              <a:extLst>
                <a:ext uri="{FF2B5EF4-FFF2-40B4-BE49-F238E27FC236}">
                  <a16:creationId xmlns:a16="http://schemas.microsoft.com/office/drawing/2014/main" id="{6346C78A-0187-42E5-AE6E-F4C35F9BAF99}"/>
                </a:ext>
              </a:extLst>
            </p:cNvPr>
            <p:cNvSpPr/>
            <p:nvPr/>
          </p:nvSpPr>
          <p:spPr>
            <a:xfrm>
              <a:off x="-10027775" y="16229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12067" y="819"/>
                  </a:moveTo>
                  <a:cubicBezTo>
                    <a:pt x="12287" y="819"/>
                    <a:pt x="12476" y="1008"/>
                    <a:pt x="12476" y="1197"/>
                  </a:cubicBezTo>
                  <a:cubicBezTo>
                    <a:pt x="12476" y="1449"/>
                    <a:pt x="12287" y="1638"/>
                    <a:pt x="12067" y="1638"/>
                  </a:cubicBezTo>
                  <a:lnTo>
                    <a:pt x="2080" y="1638"/>
                  </a:lnTo>
                  <a:cubicBezTo>
                    <a:pt x="1859" y="1638"/>
                    <a:pt x="1702" y="1449"/>
                    <a:pt x="1702" y="1197"/>
                  </a:cubicBezTo>
                  <a:cubicBezTo>
                    <a:pt x="1702" y="977"/>
                    <a:pt x="1891" y="819"/>
                    <a:pt x="2080" y="819"/>
                  </a:cubicBezTo>
                  <a:close/>
                  <a:moveTo>
                    <a:pt x="11657" y="2458"/>
                  </a:moveTo>
                  <a:lnTo>
                    <a:pt x="11657" y="4285"/>
                  </a:lnTo>
                  <a:lnTo>
                    <a:pt x="10239" y="4978"/>
                  </a:lnTo>
                  <a:cubicBezTo>
                    <a:pt x="10082" y="5072"/>
                    <a:pt x="10019" y="5199"/>
                    <a:pt x="10019" y="5356"/>
                  </a:cubicBezTo>
                  <a:cubicBezTo>
                    <a:pt x="10019" y="5514"/>
                    <a:pt x="10082" y="5671"/>
                    <a:pt x="10239" y="5703"/>
                  </a:cubicBezTo>
                  <a:lnTo>
                    <a:pt x="11657" y="6396"/>
                  </a:lnTo>
                  <a:lnTo>
                    <a:pt x="11657" y="11562"/>
                  </a:lnTo>
                  <a:lnTo>
                    <a:pt x="2521" y="11562"/>
                  </a:lnTo>
                  <a:lnTo>
                    <a:pt x="2521" y="9704"/>
                  </a:lnTo>
                  <a:lnTo>
                    <a:pt x="3938" y="9011"/>
                  </a:lnTo>
                  <a:cubicBezTo>
                    <a:pt x="4096" y="8916"/>
                    <a:pt x="4191" y="8822"/>
                    <a:pt x="4191" y="8664"/>
                  </a:cubicBezTo>
                  <a:cubicBezTo>
                    <a:pt x="4191" y="8475"/>
                    <a:pt x="4096" y="8349"/>
                    <a:pt x="3938" y="8286"/>
                  </a:cubicBezTo>
                  <a:lnTo>
                    <a:pt x="2521" y="7593"/>
                  </a:lnTo>
                  <a:lnTo>
                    <a:pt x="2521" y="2458"/>
                  </a:lnTo>
                  <a:close/>
                  <a:moveTo>
                    <a:pt x="12098" y="12382"/>
                  </a:moveTo>
                  <a:cubicBezTo>
                    <a:pt x="12319" y="12382"/>
                    <a:pt x="12539" y="12602"/>
                    <a:pt x="12539" y="12823"/>
                  </a:cubicBezTo>
                  <a:cubicBezTo>
                    <a:pt x="12476" y="13075"/>
                    <a:pt x="12287" y="13264"/>
                    <a:pt x="12098" y="13264"/>
                  </a:cubicBezTo>
                  <a:lnTo>
                    <a:pt x="2143" y="13264"/>
                  </a:lnTo>
                  <a:cubicBezTo>
                    <a:pt x="1891" y="13264"/>
                    <a:pt x="1733" y="13075"/>
                    <a:pt x="1733" y="12823"/>
                  </a:cubicBezTo>
                  <a:cubicBezTo>
                    <a:pt x="1733" y="12602"/>
                    <a:pt x="1922" y="12382"/>
                    <a:pt x="2143" y="12382"/>
                  </a:cubicBezTo>
                  <a:close/>
                  <a:moveTo>
                    <a:pt x="2080" y="0"/>
                  </a:moveTo>
                  <a:cubicBezTo>
                    <a:pt x="1544" y="0"/>
                    <a:pt x="1103" y="347"/>
                    <a:pt x="914" y="819"/>
                  </a:cubicBezTo>
                  <a:lnTo>
                    <a:pt x="441" y="819"/>
                  </a:lnTo>
                  <a:cubicBezTo>
                    <a:pt x="189" y="819"/>
                    <a:pt x="0" y="1008"/>
                    <a:pt x="0" y="1197"/>
                  </a:cubicBezTo>
                  <a:cubicBezTo>
                    <a:pt x="0" y="1418"/>
                    <a:pt x="189" y="1638"/>
                    <a:pt x="441" y="1638"/>
                  </a:cubicBezTo>
                  <a:lnTo>
                    <a:pt x="914" y="1638"/>
                  </a:lnTo>
                  <a:cubicBezTo>
                    <a:pt x="1040" y="1985"/>
                    <a:pt x="1292" y="2269"/>
                    <a:pt x="1670" y="2395"/>
                  </a:cubicBezTo>
                  <a:lnTo>
                    <a:pt x="1670" y="7876"/>
                  </a:lnTo>
                  <a:cubicBezTo>
                    <a:pt x="1670" y="8034"/>
                    <a:pt x="1733" y="8191"/>
                    <a:pt x="1891" y="8223"/>
                  </a:cubicBezTo>
                  <a:lnTo>
                    <a:pt x="2804" y="8696"/>
                  </a:lnTo>
                  <a:lnTo>
                    <a:pt x="1891" y="9168"/>
                  </a:lnTo>
                  <a:cubicBezTo>
                    <a:pt x="1733" y="9231"/>
                    <a:pt x="1670" y="9357"/>
                    <a:pt x="1670" y="9515"/>
                  </a:cubicBezTo>
                  <a:lnTo>
                    <a:pt x="1670" y="11689"/>
                  </a:lnTo>
                  <a:cubicBezTo>
                    <a:pt x="1292" y="11815"/>
                    <a:pt x="1040" y="12067"/>
                    <a:pt x="914" y="12445"/>
                  </a:cubicBezTo>
                  <a:lnTo>
                    <a:pt x="441" y="12445"/>
                  </a:lnTo>
                  <a:cubicBezTo>
                    <a:pt x="189" y="12445"/>
                    <a:pt x="0" y="12634"/>
                    <a:pt x="0" y="12854"/>
                  </a:cubicBezTo>
                  <a:cubicBezTo>
                    <a:pt x="0" y="13106"/>
                    <a:pt x="189" y="13295"/>
                    <a:pt x="441" y="13295"/>
                  </a:cubicBezTo>
                  <a:lnTo>
                    <a:pt x="914" y="13295"/>
                  </a:lnTo>
                  <a:cubicBezTo>
                    <a:pt x="1072" y="13768"/>
                    <a:pt x="1544" y="14114"/>
                    <a:pt x="2080" y="14114"/>
                  </a:cubicBezTo>
                  <a:lnTo>
                    <a:pt x="12067" y="14114"/>
                  </a:lnTo>
                  <a:cubicBezTo>
                    <a:pt x="12602" y="14114"/>
                    <a:pt x="13043" y="13768"/>
                    <a:pt x="13232" y="13295"/>
                  </a:cubicBezTo>
                  <a:lnTo>
                    <a:pt x="13705" y="13295"/>
                  </a:lnTo>
                  <a:cubicBezTo>
                    <a:pt x="13957" y="13295"/>
                    <a:pt x="14115" y="13106"/>
                    <a:pt x="14115" y="12854"/>
                  </a:cubicBezTo>
                  <a:cubicBezTo>
                    <a:pt x="14115" y="12634"/>
                    <a:pt x="13894" y="12445"/>
                    <a:pt x="13705" y="12445"/>
                  </a:cubicBezTo>
                  <a:lnTo>
                    <a:pt x="13232" y="12445"/>
                  </a:lnTo>
                  <a:cubicBezTo>
                    <a:pt x="13106" y="12067"/>
                    <a:pt x="12854" y="11815"/>
                    <a:pt x="12476" y="11689"/>
                  </a:cubicBezTo>
                  <a:lnTo>
                    <a:pt x="12476" y="6207"/>
                  </a:lnTo>
                  <a:cubicBezTo>
                    <a:pt x="12476" y="6049"/>
                    <a:pt x="12413" y="5892"/>
                    <a:pt x="12256" y="5860"/>
                  </a:cubicBezTo>
                  <a:lnTo>
                    <a:pt x="11342" y="5388"/>
                  </a:lnTo>
                  <a:lnTo>
                    <a:pt x="12256" y="4915"/>
                  </a:lnTo>
                  <a:cubicBezTo>
                    <a:pt x="12413" y="4883"/>
                    <a:pt x="12476" y="4726"/>
                    <a:pt x="12476" y="4568"/>
                  </a:cubicBezTo>
                  <a:lnTo>
                    <a:pt x="12476" y="2395"/>
                  </a:lnTo>
                  <a:cubicBezTo>
                    <a:pt x="12854" y="2269"/>
                    <a:pt x="13106" y="1985"/>
                    <a:pt x="13232" y="1638"/>
                  </a:cubicBezTo>
                  <a:lnTo>
                    <a:pt x="13705" y="1638"/>
                  </a:lnTo>
                  <a:cubicBezTo>
                    <a:pt x="13957" y="1638"/>
                    <a:pt x="14115" y="1449"/>
                    <a:pt x="14115" y="1197"/>
                  </a:cubicBezTo>
                  <a:cubicBezTo>
                    <a:pt x="14115" y="977"/>
                    <a:pt x="13894" y="819"/>
                    <a:pt x="13705" y="819"/>
                  </a:cubicBezTo>
                  <a:lnTo>
                    <a:pt x="13232" y="819"/>
                  </a:lnTo>
                  <a:cubicBezTo>
                    <a:pt x="13075" y="347"/>
                    <a:pt x="12602" y="0"/>
                    <a:pt x="12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0819;p69">
              <a:extLst>
                <a:ext uri="{FF2B5EF4-FFF2-40B4-BE49-F238E27FC236}">
                  <a16:creationId xmlns:a16="http://schemas.microsoft.com/office/drawing/2014/main" id="{4D626EEC-821C-4FA6-B810-3F6DED50B9ED}"/>
                </a:ext>
              </a:extLst>
            </p:cNvPr>
            <p:cNvSpPr/>
            <p:nvPr/>
          </p:nvSpPr>
          <p:spPr>
            <a:xfrm>
              <a:off x="-9923800" y="17056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30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0820;p69">
              <a:extLst>
                <a:ext uri="{FF2B5EF4-FFF2-40B4-BE49-F238E27FC236}">
                  <a16:creationId xmlns:a16="http://schemas.microsoft.com/office/drawing/2014/main" id="{950EDE80-3D32-4A5C-A82A-94E07E3B2614}"/>
                </a:ext>
              </a:extLst>
            </p:cNvPr>
            <p:cNvSpPr/>
            <p:nvPr/>
          </p:nvSpPr>
          <p:spPr>
            <a:xfrm>
              <a:off x="-9902550" y="1746550"/>
              <a:ext cx="83525" cy="20500"/>
            </a:xfrm>
            <a:custGeom>
              <a:avLst/>
              <a:gdLst/>
              <a:ahLst/>
              <a:cxnLst/>
              <a:rect l="l" t="t" r="r" b="b"/>
              <a:pathLst>
                <a:path w="3341" h="820" extrusionOk="0">
                  <a:moveTo>
                    <a:pt x="379" y="0"/>
                  </a:moveTo>
                  <a:cubicBezTo>
                    <a:pt x="158" y="0"/>
                    <a:pt x="1" y="190"/>
                    <a:pt x="1" y="410"/>
                  </a:cubicBezTo>
                  <a:cubicBezTo>
                    <a:pt x="1" y="631"/>
                    <a:pt x="190" y="820"/>
                    <a:pt x="379" y="820"/>
                  </a:cubicBezTo>
                  <a:lnTo>
                    <a:pt x="2899" y="820"/>
                  </a:lnTo>
                  <a:cubicBezTo>
                    <a:pt x="3151" y="820"/>
                    <a:pt x="3340" y="631"/>
                    <a:pt x="3340" y="410"/>
                  </a:cubicBezTo>
                  <a:cubicBezTo>
                    <a:pt x="3340" y="158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0821;p69">
              <a:extLst>
                <a:ext uri="{FF2B5EF4-FFF2-40B4-BE49-F238E27FC236}">
                  <a16:creationId xmlns:a16="http://schemas.microsoft.com/office/drawing/2014/main" id="{DA6087BF-0874-4AC6-9E67-CADB19CB322A}"/>
                </a:ext>
              </a:extLst>
            </p:cNvPr>
            <p:cNvSpPr/>
            <p:nvPr/>
          </p:nvSpPr>
          <p:spPr>
            <a:xfrm>
              <a:off x="-9923800" y="17883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62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0822;p69">
              <a:extLst>
                <a:ext uri="{FF2B5EF4-FFF2-40B4-BE49-F238E27FC236}">
                  <a16:creationId xmlns:a16="http://schemas.microsoft.com/office/drawing/2014/main" id="{89EEAA9B-687D-4E0C-99AE-4971C4E8D3DD}"/>
                </a:ext>
              </a:extLst>
            </p:cNvPr>
            <p:cNvSpPr/>
            <p:nvPr/>
          </p:nvSpPr>
          <p:spPr>
            <a:xfrm>
              <a:off x="-9901750" y="1828450"/>
              <a:ext cx="83500" cy="21300"/>
            </a:xfrm>
            <a:custGeom>
              <a:avLst/>
              <a:gdLst/>
              <a:ahLst/>
              <a:cxnLst/>
              <a:rect l="l" t="t" r="r" b="b"/>
              <a:pathLst>
                <a:path w="3340" h="852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3"/>
                    <a:pt x="189" y="852"/>
                    <a:pt x="410" y="852"/>
                  </a:cubicBezTo>
                  <a:lnTo>
                    <a:pt x="2930" y="852"/>
                  </a:lnTo>
                  <a:cubicBezTo>
                    <a:pt x="3151" y="852"/>
                    <a:pt x="3340" y="663"/>
                    <a:pt x="3340" y="442"/>
                  </a:cubicBezTo>
                  <a:cubicBezTo>
                    <a:pt x="3340" y="190"/>
                    <a:pt x="3151" y="1"/>
                    <a:pt x="2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0823;p69">
              <a:extLst>
                <a:ext uri="{FF2B5EF4-FFF2-40B4-BE49-F238E27FC236}">
                  <a16:creationId xmlns:a16="http://schemas.microsoft.com/office/drawing/2014/main" id="{D0273284-5BB2-444D-9BB7-074A4D5A7CA7}"/>
                </a:ext>
              </a:extLst>
            </p:cNvPr>
            <p:cNvSpPr/>
            <p:nvPr/>
          </p:nvSpPr>
          <p:spPr>
            <a:xfrm>
              <a:off x="-9923025" y="18710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9" y="630"/>
                    <a:pt x="5829" y="378"/>
                  </a:cubicBezTo>
                  <a:cubicBezTo>
                    <a:pt x="5829" y="189"/>
                    <a:pt x="5671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10824;p69">
            <a:extLst>
              <a:ext uri="{FF2B5EF4-FFF2-40B4-BE49-F238E27FC236}">
                <a16:creationId xmlns:a16="http://schemas.microsoft.com/office/drawing/2014/main" id="{D2E88687-B941-49DB-8E42-CEF4F4BB788C}"/>
              </a:ext>
            </a:extLst>
          </p:cNvPr>
          <p:cNvSpPr/>
          <p:nvPr/>
        </p:nvSpPr>
        <p:spPr>
          <a:xfrm>
            <a:off x="5311472" y="3186872"/>
            <a:ext cx="327116" cy="341748"/>
          </a:xfrm>
          <a:custGeom>
            <a:avLst/>
            <a:gdLst/>
            <a:ahLst/>
            <a:cxnLst/>
            <a:rect l="l" t="t" r="r" b="b"/>
            <a:pathLst>
              <a:path w="13548" h="14154" extrusionOk="0">
                <a:moveTo>
                  <a:pt x="6774" y="914"/>
                </a:moveTo>
                <a:cubicBezTo>
                  <a:pt x="7215" y="914"/>
                  <a:pt x="7593" y="1324"/>
                  <a:pt x="7593" y="1797"/>
                </a:cubicBezTo>
                <a:cubicBezTo>
                  <a:pt x="7593" y="2238"/>
                  <a:pt x="7247" y="2616"/>
                  <a:pt x="6774" y="2616"/>
                </a:cubicBezTo>
                <a:cubicBezTo>
                  <a:pt x="6301" y="2616"/>
                  <a:pt x="5955" y="2238"/>
                  <a:pt x="5955" y="1797"/>
                </a:cubicBezTo>
                <a:cubicBezTo>
                  <a:pt x="5955" y="1324"/>
                  <a:pt x="6333" y="914"/>
                  <a:pt x="6774" y="914"/>
                </a:cubicBezTo>
                <a:close/>
                <a:moveTo>
                  <a:pt x="1400" y="2610"/>
                </a:moveTo>
                <a:cubicBezTo>
                  <a:pt x="1427" y="2610"/>
                  <a:pt x="1454" y="2612"/>
                  <a:pt x="1481" y="2616"/>
                </a:cubicBezTo>
                <a:lnTo>
                  <a:pt x="4222" y="3151"/>
                </a:lnTo>
                <a:lnTo>
                  <a:pt x="3151" y="3781"/>
                </a:lnTo>
                <a:cubicBezTo>
                  <a:pt x="3119" y="3750"/>
                  <a:pt x="3245" y="3781"/>
                  <a:pt x="1324" y="3403"/>
                </a:cubicBezTo>
                <a:cubicBezTo>
                  <a:pt x="1072" y="3372"/>
                  <a:pt x="946" y="3120"/>
                  <a:pt x="1009" y="2931"/>
                </a:cubicBezTo>
                <a:cubicBezTo>
                  <a:pt x="1036" y="2710"/>
                  <a:pt x="1209" y="2610"/>
                  <a:pt x="1400" y="2610"/>
                </a:cubicBezTo>
                <a:close/>
                <a:moveTo>
                  <a:pt x="5502" y="3443"/>
                </a:moveTo>
                <a:cubicBezTo>
                  <a:pt x="5553" y="3443"/>
                  <a:pt x="5608" y="3451"/>
                  <a:pt x="5671" y="3466"/>
                </a:cubicBezTo>
                <a:cubicBezTo>
                  <a:pt x="5860" y="3561"/>
                  <a:pt x="5923" y="3624"/>
                  <a:pt x="5955" y="3907"/>
                </a:cubicBezTo>
                <a:cubicBezTo>
                  <a:pt x="5986" y="4254"/>
                  <a:pt x="5923" y="5766"/>
                  <a:pt x="7089" y="7278"/>
                </a:cubicBezTo>
                <a:cubicBezTo>
                  <a:pt x="7175" y="7385"/>
                  <a:pt x="7304" y="7449"/>
                  <a:pt x="7427" y="7449"/>
                </a:cubicBezTo>
                <a:cubicBezTo>
                  <a:pt x="7486" y="7449"/>
                  <a:pt x="7543" y="7435"/>
                  <a:pt x="7593" y="7404"/>
                </a:cubicBezTo>
                <a:lnTo>
                  <a:pt x="11972" y="5168"/>
                </a:lnTo>
                <a:cubicBezTo>
                  <a:pt x="12030" y="5129"/>
                  <a:pt x="12094" y="5111"/>
                  <a:pt x="12158" y="5111"/>
                </a:cubicBezTo>
                <a:cubicBezTo>
                  <a:pt x="12304" y="5111"/>
                  <a:pt x="12452" y="5204"/>
                  <a:pt x="12539" y="5357"/>
                </a:cubicBezTo>
                <a:cubicBezTo>
                  <a:pt x="12634" y="5577"/>
                  <a:pt x="12571" y="5798"/>
                  <a:pt x="12319" y="5924"/>
                </a:cubicBezTo>
                <a:lnTo>
                  <a:pt x="7499" y="8444"/>
                </a:lnTo>
                <a:cubicBezTo>
                  <a:pt x="7404" y="8476"/>
                  <a:pt x="7562" y="8350"/>
                  <a:pt x="5388" y="10366"/>
                </a:cubicBezTo>
                <a:cubicBezTo>
                  <a:pt x="5293" y="10492"/>
                  <a:pt x="5230" y="10712"/>
                  <a:pt x="5325" y="10870"/>
                </a:cubicBezTo>
                <a:lnTo>
                  <a:pt x="6396" y="12823"/>
                </a:lnTo>
                <a:cubicBezTo>
                  <a:pt x="6490" y="13012"/>
                  <a:pt x="6427" y="13233"/>
                  <a:pt x="6238" y="13359"/>
                </a:cubicBezTo>
                <a:cubicBezTo>
                  <a:pt x="6169" y="13398"/>
                  <a:pt x="6100" y="13416"/>
                  <a:pt x="6034" y="13416"/>
                </a:cubicBezTo>
                <a:cubicBezTo>
                  <a:pt x="5889" y="13416"/>
                  <a:pt x="5758" y="13331"/>
                  <a:pt x="5671" y="13201"/>
                </a:cubicBezTo>
                <a:lnTo>
                  <a:pt x="4285" y="10681"/>
                </a:lnTo>
                <a:cubicBezTo>
                  <a:pt x="4222" y="10523"/>
                  <a:pt x="4222" y="10334"/>
                  <a:pt x="4380" y="10177"/>
                </a:cubicBezTo>
                <a:lnTo>
                  <a:pt x="6333" y="8318"/>
                </a:lnTo>
                <a:cubicBezTo>
                  <a:pt x="6490" y="8161"/>
                  <a:pt x="6490" y="7940"/>
                  <a:pt x="6396" y="7783"/>
                </a:cubicBezTo>
                <a:cubicBezTo>
                  <a:pt x="5797" y="6995"/>
                  <a:pt x="5388" y="6050"/>
                  <a:pt x="5199" y="5042"/>
                </a:cubicBezTo>
                <a:cubicBezTo>
                  <a:pt x="5176" y="4859"/>
                  <a:pt x="4988" y="4727"/>
                  <a:pt x="4791" y="4727"/>
                </a:cubicBezTo>
                <a:cubicBezTo>
                  <a:pt x="4715" y="4727"/>
                  <a:pt x="4638" y="4746"/>
                  <a:pt x="4569" y="4790"/>
                </a:cubicBezTo>
                <a:cubicBezTo>
                  <a:pt x="4128" y="5042"/>
                  <a:pt x="4600" y="4727"/>
                  <a:pt x="1544" y="6743"/>
                </a:cubicBezTo>
                <a:cubicBezTo>
                  <a:pt x="1493" y="6768"/>
                  <a:pt x="1438" y="6780"/>
                  <a:pt x="1382" y="6780"/>
                </a:cubicBezTo>
                <a:cubicBezTo>
                  <a:pt x="1229" y="6780"/>
                  <a:pt x="1069" y="6692"/>
                  <a:pt x="977" y="6554"/>
                </a:cubicBezTo>
                <a:cubicBezTo>
                  <a:pt x="946" y="6270"/>
                  <a:pt x="1040" y="6050"/>
                  <a:pt x="1229" y="5955"/>
                </a:cubicBezTo>
                <a:cubicBezTo>
                  <a:pt x="1261" y="5955"/>
                  <a:pt x="5356" y="3466"/>
                  <a:pt x="5356" y="3466"/>
                </a:cubicBezTo>
                <a:cubicBezTo>
                  <a:pt x="5403" y="3451"/>
                  <a:pt x="5451" y="3443"/>
                  <a:pt x="5502" y="3443"/>
                </a:cubicBezTo>
                <a:close/>
                <a:moveTo>
                  <a:pt x="6774" y="1"/>
                </a:moveTo>
                <a:cubicBezTo>
                  <a:pt x="5892" y="1"/>
                  <a:pt x="5136" y="788"/>
                  <a:pt x="5136" y="1702"/>
                </a:cubicBezTo>
                <a:cubicBezTo>
                  <a:pt x="5136" y="1986"/>
                  <a:pt x="5199" y="2206"/>
                  <a:pt x="5325" y="2458"/>
                </a:cubicBezTo>
                <a:lnTo>
                  <a:pt x="1670" y="1702"/>
                </a:lnTo>
                <a:cubicBezTo>
                  <a:pt x="1594" y="1688"/>
                  <a:pt x="1517" y="1681"/>
                  <a:pt x="1441" y="1681"/>
                </a:cubicBezTo>
                <a:cubicBezTo>
                  <a:pt x="857" y="1681"/>
                  <a:pt x="305" y="2093"/>
                  <a:pt x="221" y="2679"/>
                </a:cubicBezTo>
                <a:cubicBezTo>
                  <a:pt x="95" y="3372"/>
                  <a:pt x="536" y="4033"/>
                  <a:pt x="1198" y="4159"/>
                </a:cubicBezTo>
                <a:lnTo>
                  <a:pt x="2174" y="4349"/>
                </a:lnTo>
                <a:lnTo>
                  <a:pt x="883" y="5136"/>
                </a:lnTo>
                <a:cubicBezTo>
                  <a:pt x="252" y="5514"/>
                  <a:pt x="0" y="6239"/>
                  <a:pt x="284" y="6869"/>
                </a:cubicBezTo>
                <a:cubicBezTo>
                  <a:pt x="512" y="7326"/>
                  <a:pt x="974" y="7536"/>
                  <a:pt x="1397" y="7536"/>
                </a:cubicBezTo>
                <a:cubicBezTo>
                  <a:pt x="1616" y="7536"/>
                  <a:pt x="1824" y="7480"/>
                  <a:pt x="1985" y="7373"/>
                </a:cubicBezTo>
                <a:lnTo>
                  <a:pt x="4506" y="5735"/>
                </a:lnTo>
                <a:cubicBezTo>
                  <a:pt x="4695" y="6522"/>
                  <a:pt x="5041" y="7215"/>
                  <a:pt x="5482" y="7877"/>
                </a:cubicBezTo>
                <a:lnTo>
                  <a:pt x="3781" y="9515"/>
                </a:lnTo>
                <a:cubicBezTo>
                  <a:pt x="3403" y="9893"/>
                  <a:pt x="3277" y="10523"/>
                  <a:pt x="3560" y="10996"/>
                </a:cubicBezTo>
                <a:lnTo>
                  <a:pt x="4947" y="13516"/>
                </a:lnTo>
                <a:cubicBezTo>
                  <a:pt x="5181" y="13922"/>
                  <a:pt x="5604" y="14154"/>
                  <a:pt x="6028" y="14154"/>
                </a:cubicBezTo>
                <a:cubicBezTo>
                  <a:pt x="6230" y="14154"/>
                  <a:pt x="6433" y="14101"/>
                  <a:pt x="6616" y="13989"/>
                </a:cubicBezTo>
                <a:cubicBezTo>
                  <a:pt x="7215" y="13642"/>
                  <a:pt x="7467" y="12886"/>
                  <a:pt x="7089" y="12288"/>
                </a:cubicBezTo>
                <a:lnTo>
                  <a:pt x="6207" y="10649"/>
                </a:lnTo>
                <a:lnTo>
                  <a:pt x="7877" y="9043"/>
                </a:lnTo>
                <a:lnTo>
                  <a:pt x="12697" y="6554"/>
                </a:lnTo>
                <a:cubicBezTo>
                  <a:pt x="13295" y="6239"/>
                  <a:pt x="13548" y="5483"/>
                  <a:pt x="13232" y="4884"/>
                </a:cubicBezTo>
                <a:cubicBezTo>
                  <a:pt x="13014" y="4446"/>
                  <a:pt x="12597" y="4206"/>
                  <a:pt x="12162" y="4206"/>
                </a:cubicBezTo>
                <a:cubicBezTo>
                  <a:pt x="11971" y="4206"/>
                  <a:pt x="11777" y="4252"/>
                  <a:pt x="11594" y="4349"/>
                </a:cubicBezTo>
                <a:lnTo>
                  <a:pt x="7530" y="6428"/>
                </a:lnTo>
                <a:cubicBezTo>
                  <a:pt x="6679" y="5136"/>
                  <a:pt x="6837" y="3907"/>
                  <a:pt x="6774" y="3750"/>
                </a:cubicBezTo>
                <a:cubicBezTo>
                  <a:pt x="6774" y="3687"/>
                  <a:pt x="6774" y="3529"/>
                  <a:pt x="6711" y="3372"/>
                </a:cubicBezTo>
                <a:lnTo>
                  <a:pt x="6774" y="3372"/>
                </a:lnTo>
                <a:cubicBezTo>
                  <a:pt x="7688" y="3372"/>
                  <a:pt x="8444" y="2616"/>
                  <a:pt x="8444" y="1702"/>
                </a:cubicBezTo>
                <a:cubicBezTo>
                  <a:pt x="8444" y="788"/>
                  <a:pt x="7688" y="1"/>
                  <a:pt x="6774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10825;p69">
            <a:extLst>
              <a:ext uri="{FF2B5EF4-FFF2-40B4-BE49-F238E27FC236}">
                <a16:creationId xmlns:a16="http://schemas.microsoft.com/office/drawing/2014/main" id="{2C97EA4B-31B8-408C-AF44-C3E387AACA7D}"/>
              </a:ext>
            </a:extLst>
          </p:cNvPr>
          <p:cNvGrpSpPr/>
          <p:nvPr/>
        </p:nvGrpSpPr>
        <p:grpSpPr>
          <a:xfrm>
            <a:off x="8031595" y="2805183"/>
            <a:ext cx="322553" cy="342328"/>
            <a:chOff x="-10019125" y="2490075"/>
            <a:chExt cx="333975" cy="354450"/>
          </a:xfrm>
          <a:solidFill>
            <a:srgbClr val="000400"/>
          </a:solidFill>
        </p:grpSpPr>
        <p:sp>
          <p:nvSpPr>
            <p:cNvPr id="265" name="Google Shape;10826;p69">
              <a:extLst>
                <a:ext uri="{FF2B5EF4-FFF2-40B4-BE49-F238E27FC236}">
                  <a16:creationId xmlns:a16="http://schemas.microsoft.com/office/drawing/2014/main" id="{80C4A004-EB92-4F40-9741-165D258367C2}"/>
                </a:ext>
              </a:extLst>
            </p:cNvPr>
            <p:cNvSpPr/>
            <p:nvPr/>
          </p:nvSpPr>
          <p:spPr>
            <a:xfrm>
              <a:off x="-10019125" y="2490850"/>
              <a:ext cx="333975" cy="353675"/>
            </a:xfrm>
            <a:custGeom>
              <a:avLst/>
              <a:gdLst/>
              <a:ahLst/>
              <a:cxnLst/>
              <a:rect l="l" t="t" r="r" b="b"/>
              <a:pathLst>
                <a:path w="13359" h="14147" extrusionOk="0">
                  <a:moveTo>
                    <a:pt x="7184" y="1670"/>
                  </a:moveTo>
                  <a:cubicBezTo>
                    <a:pt x="7405" y="1670"/>
                    <a:pt x="7625" y="1859"/>
                    <a:pt x="7625" y="2048"/>
                  </a:cubicBezTo>
                  <a:lnTo>
                    <a:pt x="7625" y="4191"/>
                  </a:lnTo>
                  <a:cubicBezTo>
                    <a:pt x="7499" y="4128"/>
                    <a:pt x="7342" y="4096"/>
                    <a:pt x="7184" y="4096"/>
                  </a:cubicBezTo>
                  <a:cubicBezTo>
                    <a:pt x="7027" y="4096"/>
                    <a:pt x="6900" y="4128"/>
                    <a:pt x="6743" y="4191"/>
                  </a:cubicBezTo>
                  <a:lnTo>
                    <a:pt x="6743" y="2048"/>
                  </a:lnTo>
                  <a:cubicBezTo>
                    <a:pt x="6743" y="1828"/>
                    <a:pt x="6932" y="1670"/>
                    <a:pt x="7184" y="1670"/>
                  </a:cubicBezTo>
                  <a:close/>
                  <a:moveTo>
                    <a:pt x="8791" y="788"/>
                  </a:moveTo>
                  <a:cubicBezTo>
                    <a:pt x="8980" y="788"/>
                    <a:pt x="9200" y="977"/>
                    <a:pt x="9200" y="1229"/>
                  </a:cubicBezTo>
                  <a:lnTo>
                    <a:pt x="9200" y="5356"/>
                  </a:lnTo>
                  <a:cubicBezTo>
                    <a:pt x="9200" y="5608"/>
                    <a:pt x="9389" y="5797"/>
                    <a:pt x="9610" y="5797"/>
                  </a:cubicBezTo>
                  <a:cubicBezTo>
                    <a:pt x="9862" y="5797"/>
                    <a:pt x="10019" y="5608"/>
                    <a:pt x="10019" y="5356"/>
                  </a:cubicBezTo>
                  <a:lnTo>
                    <a:pt x="10019" y="2048"/>
                  </a:lnTo>
                  <a:cubicBezTo>
                    <a:pt x="10019" y="1828"/>
                    <a:pt x="10209" y="1670"/>
                    <a:pt x="10398" y="1670"/>
                  </a:cubicBezTo>
                  <a:cubicBezTo>
                    <a:pt x="10618" y="1670"/>
                    <a:pt x="10807" y="1859"/>
                    <a:pt x="10807" y="2048"/>
                  </a:cubicBezTo>
                  <a:lnTo>
                    <a:pt x="10807" y="5356"/>
                  </a:lnTo>
                  <a:cubicBezTo>
                    <a:pt x="10807" y="5608"/>
                    <a:pt x="10996" y="5797"/>
                    <a:pt x="11185" y="5797"/>
                  </a:cubicBezTo>
                  <a:cubicBezTo>
                    <a:pt x="11406" y="5797"/>
                    <a:pt x="11626" y="5608"/>
                    <a:pt x="11626" y="5356"/>
                  </a:cubicBezTo>
                  <a:lnTo>
                    <a:pt x="11626" y="4537"/>
                  </a:lnTo>
                  <a:cubicBezTo>
                    <a:pt x="11626" y="4285"/>
                    <a:pt x="11815" y="4096"/>
                    <a:pt x="12036" y="4096"/>
                  </a:cubicBezTo>
                  <a:cubicBezTo>
                    <a:pt x="12256" y="4096"/>
                    <a:pt x="12414" y="4285"/>
                    <a:pt x="12414" y="4537"/>
                  </a:cubicBezTo>
                  <a:lnTo>
                    <a:pt x="12414" y="8696"/>
                  </a:lnTo>
                  <a:cubicBezTo>
                    <a:pt x="12414" y="9389"/>
                    <a:pt x="11878" y="9925"/>
                    <a:pt x="11154" y="9925"/>
                  </a:cubicBezTo>
                  <a:lnTo>
                    <a:pt x="9925" y="9925"/>
                  </a:lnTo>
                  <a:lnTo>
                    <a:pt x="9925" y="7845"/>
                  </a:lnTo>
                  <a:cubicBezTo>
                    <a:pt x="9925" y="7184"/>
                    <a:pt x="9389" y="6617"/>
                    <a:pt x="8665" y="6617"/>
                  </a:cubicBezTo>
                  <a:cubicBezTo>
                    <a:pt x="8507" y="6617"/>
                    <a:pt x="8413" y="6648"/>
                    <a:pt x="8287" y="6711"/>
                  </a:cubicBezTo>
                  <a:cubicBezTo>
                    <a:pt x="8413" y="6585"/>
                    <a:pt x="8413" y="1891"/>
                    <a:pt x="8413" y="1229"/>
                  </a:cubicBezTo>
                  <a:cubicBezTo>
                    <a:pt x="8413" y="977"/>
                    <a:pt x="8602" y="788"/>
                    <a:pt x="8791" y="788"/>
                  </a:cubicBezTo>
                  <a:close/>
                  <a:moveTo>
                    <a:pt x="5483" y="4096"/>
                  </a:moveTo>
                  <a:cubicBezTo>
                    <a:pt x="5735" y="4096"/>
                    <a:pt x="5892" y="4254"/>
                    <a:pt x="5924" y="4506"/>
                  </a:cubicBezTo>
                  <a:lnTo>
                    <a:pt x="5924" y="8696"/>
                  </a:lnTo>
                  <a:cubicBezTo>
                    <a:pt x="5924" y="8948"/>
                    <a:pt x="6113" y="9105"/>
                    <a:pt x="6302" y="9105"/>
                  </a:cubicBezTo>
                  <a:cubicBezTo>
                    <a:pt x="6554" y="9105"/>
                    <a:pt x="6743" y="8885"/>
                    <a:pt x="6743" y="8696"/>
                  </a:cubicBezTo>
                  <a:lnTo>
                    <a:pt x="6743" y="5356"/>
                  </a:lnTo>
                  <a:cubicBezTo>
                    <a:pt x="6743" y="5136"/>
                    <a:pt x="6932" y="4915"/>
                    <a:pt x="7153" y="4915"/>
                  </a:cubicBezTo>
                  <a:cubicBezTo>
                    <a:pt x="7342" y="4915"/>
                    <a:pt x="7562" y="5136"/>
                    <a:pt x="7562" y="5356"/>
                  </a:cubicBezTo>
                  <a:lnTo>
                    <a:pt x="7562" y="8696"/>
                  </a:lnTo>
                  <a:cubicBezTo>
                    <a:pt x="7562" y="8948"/>
                    <a:pt x="7783" y="9105"/>
                    <a:pt x="7972" y="9105"/>
                  </a:cubicBezTo>
                  <a:cubicBezTo>
                    <a:pt x="8161" y="9105"/>
                    <a:pt x="8350" y="8885"/>
                    <a:pt x="8350" y="8696"/>
                  </a:cubicBezTo>
                  <a:lnTo>
                    <a:pt x="8350" y="7877"/>
                  </a:lnTo>
                  <a:cubicBezTo>
                    <a:pt x="8350" y="7656"/>
                    <a:pt x="8570" y="7436"/>
                    <a:pt x="8759" y="7436"/>
                  </a:cubicBezTo>
                  <a:cubicBezTo>
                    <a:pt x="8948" y="7436"/>
                    <a:pt x="9137" y="7656"/>
                    <a:pt x="9137" y="7877"/>
                  </a:cubicBezTo>
                  <a:lnTo>
                    <a:pt x="9137" y="12035"/>
                  </a:lnTo>
                  <a:cubicBezTo>
                    <a:pt x="9137" y="12728"/>
                    <a:pt x="8602" y="13264"/>
                    <a:pt x="7940" y="13264"/>
                  </a:cubicBezTo>
                  <a:lnTo>
                    <a:pt x="3403" y="13264"/>
                  </a:lnTo>
                  <a:cubicBezTo>
                    <a:pt x="2994" y="13264"/>
                    <a:pt x="2647" y="13075"/>
                    <a:pt x="2427" y="12791"/>
                  </a:cubicBezTo>
                  <a:cubicBezTo>
                    <a:pt x="915" y="10523"/>
                    <a:pt x="1009" y="10649"/>
                    <a:pt x="1009" y="10586"/>
                  </a:cubicBezTo>
                  <a:cubicBezTo>
                    <a:pt x="915" y="10429"/>
                    <a:pt x="915" y="10208"/>
                    <a:pt x="1104" y="10051"/>
                  </a:cubicBezTo>
                  <a:cubicBezTo>
                    <a:pt x="1189" y="9980"/>
                    <a:pt x="1280" y="9947"/>
                    <a:pt x="1370" y="9947"/>
                  </a:cubicBezTo>
                  <a:cubicBezTo>
                    <a:pt x="1479" y="9947"/>
                    <a:pt x="1584" y="9995"/>
                    <a:pt x="1671" y="10082"/>
                  </a:cubicBezTo>
                  <a:lnTo>
                    <a:pt x="2742" y="11153"/>
                  </a:lnTo>
                  <a:cubicBezTo>
                    <a:pt x="2818" y="11230"/>
                    <a:pt x="2918" y="11271"/>
                    <a:pt x="3005" y="11271"/>
                  </a:cubicBezTo>
                  <a:cubicBezTo>
                    <a:pt x="3062" y="11271"/>
                    <a:pt x="3114" y="11254"/>
                    <a:pt x="3151" y="11216"/>
                  </a:cubicBezTo>
                  <a:cubicBezTo>
                    <a:pt x="3340" y="11153"/>
                    <a:pt x="3403" y="11027"/>
                    <a:pt x="3403" y="10838"/>
                  </a:cubicBezTo>
                  <a:lnTo>
                    <a:pt x="3403" y="5356"/>
                  </a:lnTo>
                  <a:cubicBezTo>
                    <a:pt x="3403" y="5136"/>
                    <a:pt x="3592" y="4915"/>
                    <a:pt x="3845" y="4915"/>
                  </a:cubicBezTo>
                  <a:cubicBezTo>
                    <a:pt x="4065" y="4915"/>
                    <a:pt x="4223" y="5136"/>
                    <a:pt x="4223" y="5356"/>
                  </a:cubicBezTo>
                  <a:lnTo>
                    <a:pt x="4223" y="8696"/>
                  </a:lnTo>
                  <a:cubicBezTo>
                    <a:pt x="4223" y="8948"/>
                    <a:pt x="4412" y="9105"/>
                    <a:pt x="4664" y="9105"/>
                  </a:cubicBezTo>
                  <a:cubicBezTo>
                    <a:pt x="4884" y="9105"/>
                    <a:pt x="5105" y="8885"/>
                    <a:pt x="5105" y="8696"/>
                  </a:cubicBezTo>
                  <a:lnTo>
                    <a:pt x="5105" y="4537"/>
                  </a:lnTo>
                  <a:cubicBezTo>
                    <a:pt x="5105" y="4285"/>
                    <a:pt x="5294" y="4096"/>
                    <a:pt x="5483" y="4096"/>
                  </a:cubicBezTo>
                  <a:close/>
                  <a:moveTo>
                    <a:pt x="8822" y="1"/>
                  </a:moveTo>
                  <a:cubicBezTo>
                    <a:pt x="8255" y="1"/>
                    <a:pt x="7783" y="410"/>
                    <a:pt x="7657" y="914"/>
                  </a:cubicBezTo>
                  <a:cubicBezTo>
                    <a:pt x="7499" y="883"/>
                    <a:pt x="7342" y="820"/>
                    <a:pt x="7184" y="820"/>
                  </a:cubicBezTo>
                  <a:cubicBezTo>
                    <a:pt x="6522" y="820"/>
                    <a:pt x="5955" y="1387"/>
                    <a:pt x="5955" y="2048"/>
                  </a:cubicBezTo>
                  <a:lnTo>
                    <a:pt x="5955" y="3340"/>
                  </a:lnTo>
                  <a:cubicBezTo>
                    <a:pt x="5829" y="3309"/>
                    <a:pt x="5672" y="3277"/>
                    <a:pt x="5514" y="3277"/>
                  </a:cubicBezTo>
                  <a:cubicBezTo>
                    <a:pt x="4947" y="3277"/>
                    <a:pt x="4475" y="3655"/>
                    <a:pt x="4349" y="4191"/>
                  </a:cubicBezTo>
                  <a:cubicBezTo>
                    <a:pt x="4191" y="4128"/>
                    <a:pt x="4034" y="4096"/>
                    <a:pt x="3876" y="4096"/>
                  </a:cubicBezTo>
                  <a:cubicBezTo>
                    <a:pt x="3214" y="4096"/>
                    <a:pt x="2616" y="4663"/>
                    <a:pt x="2616" y="5356"/>
                  </a:cubicBezTo>
                  <a:lnTo>
                    <a:pt x="2616" y="9862"/>
                  </a:lnTo>
                  <a:lnTo>
                    <a:pt x="2269" y="9483"/>
                  </a:lnTo>
                  <a:cubicBezTo>
                    <a:pt x="2025" y="9239"/>
                    <a:pt x="1712" y="9121"/>
                    <a:pt x="1398" y="9121"/>
                  </a:cubicBezTo>
                  <a:cubicBezTo>
                    <a:pt x="1105" y="9121"/>
                    <a:pt x="811" y="9223"/>
                    <a:pt x="568" y="9420"/>
                  </a:cubicBezTo>
                  <a:cubicBezTo>
                    <a:pt x="95" y="9862"/>
                    <a:pt x="1" y="10555"/>
                    <a:pt x="379" y="11059"/>
                  </a:cubicBezTo>
                  <a:lnTo>
                    <a:pt x="1797" y="13264"/>
                  </a:lnTo>
                  <a:cubicBezTo>
                    <a:pt x="2175" y="13831"/>
                    <a:pt x="2805" y="14146"/>
                    <a:pt x="3435" y="14146"/>
                  </a:cubicBezTo>
                  <a:lnTo>
                    <a:pt x="7972" y="14146"/>
                  </a:lnTo>
                  <a:cubicBezTo>
                    <a:pt x="9106" y="14146"/>
                    <a:pt x="10051" y="13201"/>
                    <a:pt x="10051" y="12035"/>
                  </a:cubicBezTo>
                  <a:lnTo>
                    <a:pt x="10051" y="10807"/>
                  </a:lnTo>
                  <a:lnTo>
                    <a:pt x="11280" y="10807"/>
                  </a:lnTo>
                  <a:cubicBezTo>
                    <a:pt x="12414" y="10807"/>
                    <a:pt x="13359" y="9862"/>
                    <a:pt x="13359" y="8696"/>
                  </a:cubicBezTo>
                  <a:lnTo>
                    <a:pt x="13359" y="4537"/>
                  </a:lnTo>
                  <a:cubicBezTo>
                    <a:pt x="13359" y="3876"/>
                    <a:pt x="12823" y="3309"/>
                    <a:pt x="12130" y="3309"/>
                  </a:cubicBezTo>
                  <a:cubicBezTo>
                    <a:pt x="11973" y="3309"/>
                    <a:pt x="11878" y="3340"/>
                    <a:pt x="11752" y="3372"/>
                  </a:cubicBezTo>
                  <a:lnTo>
                    <a:pt x="11752" y="2048"/>
                  </a:lnTo>
                  <a:cubicBezTo>
                    <a:pt x="11752" y="1387"/>
                    <a:pt x="11185" y="820"/>
                    <a:pt x="10492" y="820"/>
                  </a:cubicBezTo>
                  <a:cubicBezTo>
                    <a:pt x="10335" y="820"/>
                    <a:pt x="10177" y="883"/>
                    <a:pt x="10019" y="914"/>
                  </a:cubicBezTo>
                  <a:cubicBezTo>
                    <a:pt x="9862" y="410"/>
                    <a:pt x="9389" y="1"/>
                    <a:pt x="8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0827;p69">
              <a:extLst>
                <a:ext uri="{FF2B5EF4-FFF2-40B4-BE49-F238E27FC236}">
                  <a16:creationId xmlns:a16="http://schemas.microsoft.com/office/drawing/2014/main" id="{1F0E8260-8103-4957-A677-30EB1EA02E49}"/>
                </a:ext>
              </a:extLst>
            </p:cNvPr>
            <p:cNvSpPr/>
            <p:nvPr/>
          </p:nvSpPr>
          <p:spPr>
            <a:xfrm>
              <a:off x="-10016750" y="2491050"/>
              <a:ext cx="63825" cy="61850"/>
            </a:xfrm>
            <a:custGeom>
              <a:avLst/>
              <a:gdLst/>
              <a:ahLst/>
              <a:cxnLst/>
              <a:rect l="l" t="t" r="r" b="b"/>
              <a:pathLst>
                <a:path w="2553" h="2474" extrusionOk="0">
                  <a:moveTo>
                    <a:pt x="457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0" y="276"/>
                    <a:pt x="0" y="560"/>
                    <a:pt x="158" y="717"/>
                  </a:cubicBezTo>
                  <a:lnTo>
                    <a:pt x="1796" y="2355"/>
                  </a:lnTo>
                  <a:cubicBezTo>
                    <a:pt x="1891" y="2434"/>
                    <a:pt x="2001" y="2474"/>
                    <a:pt x="2107" y="2474"/>
                  </a:cubicBezTo>
                  <a:cubicBezTo>
                    <a:pt x="2214" y="2474"/>
                    <a:pt x="2316" y="2434"/>
                    <a:pt x="2395" y="2355"/>
                  </a:cubicBezTo>
                  <a:cubicBezTo>
                    <a:pt x="2552" y="2198"/>
                    <a:pt x="2552" y="1914"/>
                    <a:pt x="2395" y="175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0828;p69">
              <a:extLst>
                <a:ext uri="{FF2B5EF4-FFF2-40B4-BE49-F238E27FC236}">
                  <a16:creationId xmlns:a16="http://schemas.microsoft.com/office/drawing/2014/main" id="{2F427C21-2833-4D15-87F9-A6AC7DCE6F38}"/>
                </a:ext>
              </a:extLst>
            </p:cNvPr>
            <p:cNvSpPr/>
            <p:nvPr/>
          </p:nvSpPr>
          <p:spPr>
            <a:xfrm>
              <a:off x="-9933275" y="2490075"/>
              <a:ext cx="20525" cy="63025"/>
            </a:xfrm>
            <a:custGeom>
              <a:avLst/>
              <a:gdLst/>
              <a:ahLst/>
              <a:cxnLst/>
              <a:rect l="l" t="t" r="r" b="b"/>
              <a:pathLst>
                <a:path w="821" h="2521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2079"/>
                  </a:lnTo>
                  <a:cubicBezTo>
                    <a:pt x="1" y="2331"/>
                    <a:pt x="221" y="2520"/>
                    <a:pt x="442" y="2520"/>
                  </a:cubicBezTo>
                  <a:cubicBezTo>
                    <a:pt x="631" y="2520"/>
                    <a:pt x="820" y="2331"/>
                    <a:pt x="820" y="2079"/>
                  </a:cubicBezTo>
                  <a:lnTo>
                    <a:pt x="820" y="441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0829;p69">
              <a:extLst>
                <a:ext uri="{FF2B5EF4-FFF2-40B4-BE49-F238E27FC236}">
                  <a16:creationId xmlns:a16="http://schemas.microsoft.com/office/drawing/2014/main" id="{EFE23714-DE7F-483F-BAD4-C1AA09E7C6D6}"/>
                </a:ext>
              </a:extLst>
            </p:cNvPr>
            <p:cNvSpPr/>
            <p:nvPr/>
          </p:nvSpPr>
          <p:spPr>
            <a:xfrm>
              <a:off x="-10015975" y="2573550"/>
              <a:ext cx="63050" cy="20500"/>
            </a:xfrm>
            <a:custGeom>
              <a:avLst/>
              <a:gdLst/>
              <a:ahLst/>
              <a:cxnLst/>
              <a:rect l="l" t="t" r="r" b="b"/>
              <a:pathLst>
                <a:path w="2522" h="820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31"/>
                    <a:pt x="190" y="820"/>
                    <a:pt x="442" y="820"/>
                  </a:cubicBezTo>
                  <a:lnTo>
                    <a:pt x="2080" y="820"/>
                  </a:lnTo>
                  <a:cubicBezTo>
                    <a:pt x="2332" y="820"/>
                    <a:pt x="2521" y="631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10830;p69">
            <a:extLst>
              <a:ext uri="{FF2B5EF4-FFF2-40B4-BE49-F238E27FC236}">
                <a16:creationId xmlns:a16="http://schemas.microsoft.com/office/drawing/2014/main" id="{5114A6FD-F3D3-4E36-BF6C-1CA2F3918C43}"/>
              </a:ext>
            </a:extLst>
          </p:cNvPr>
          <p:cNvGrpSpPr/>
          <p:nvPr/>
        </p:nvGrpSpPr>
        <p:grpSpPr>
          <a:xfrm>
            <a:off x="6661180" y="3186193"/>
            <a:ext cx="352227" cy="343100"/>
            <a:chOff x="-8684100" y="2032450"/>
            <a:chExt cx="364700" cy="355250"/>
          </a:xfrm>
          <a:solidFill>
            <a:srgbClr val="000400"/>
          </a:solidFill>
        </p:grpSpPr>
        <p:sp>
          <p:nvSpPr>
            <p:cNvPr id="270" name="Google Shape;10831;p69">
              <a:extLst>
                <a:ext uri="{FF2B5EF4-FFF2-40B4-BE49-F238E27FC236}">
                  <a16:creationId xmlns:a16="http://schemas.microsoft.com/office/drawing/2014/main" id="{EFF5F915-216D-4E5F-9EF3-73BD5B2E12AC}"/>
                </a:ext>
              </a:extLst>
            </p:cNvPr>
            <p:cNvSpPr/>
            <p:nvPr/>
          </p:nvSpPr>
          <p:spPr>
            <a:xfrm>
              <a:off x="-8684100" y="2032450"/>
              <a:ext cx="364700" cy="355250"/>
            </a:xfrm>
            <a:custGeom>
              <a:avLst/>
              <a:gdLst/>
              <a:ahLst/>
              <a:cxnLst/>
              <a:rect l="l" t="t" r="r" b="b"/>
              <a:pathLst>
                <a:path w="14588" h="14210" extrusionOk="0">
                  <a:moveTo>
                    <a:pt x="13611" y="820"/>
                  </a:moveTo>
                  <a:lnTo>
                    <a:pt x="13611" y="1891"/>
                  </a:lnTo>
                  <a:lnTo>
                    <a:pt x="13642" y="1891"/>
                  </a:lnTo>
                  <a:lnTo>
                    <a:pt x="12130" y="2994"/>
                  </a:lnTo>
                  <a:lnTo>
                    <a:pt x="11469" y="2301"/>
                  </a:lnTo>
                  <a:lnTo>
                    <a:pt x="12571" y="820"/>
                  </a:lnTo>
                  <a:close/>
                  <a:moveTo>
                    <a:pt x="3561" y="2238"/>
                  </a:moveTo>
                  <a:lnTo>
                    <a:pt x="5294" y="3970"/>
                  </a:lnTo>
                  <a:cubicBezTo>
                    <a:pt x="5168" y="4033"/>
                    <a:pt x="5105" y="4128"/>
                    <a:pt x="4979" y="4254"/>
                  </a:cubicBezTo>
                  <a:lnTo>
                    <a:pt x="4695" y="4506"/>
                  </a:lnTo>
                  <a:lnTo>
                    <a:pt x="3844" y="3655"/>
                  </a:lnTo>
                  <a:cubicBezTo>
                    <a:pt x="3435" y="3246"/>
                    <a:pt x="3372" y="2710"/>
                    <a:pt x="3561" y="2238"/>
                  </a:cubicBezTo>
                  <a:close/>
                  <a:moveTo>
                    <a:pt x="10965" y="2899"/>
                  </a:moveTo>
                  <a:lnTo>
                    <a:pt x="11563" y="3498"/>
                  </a:lnTo>
                  <a:lnTo>
                    <a:pt x="8192" y="6837"/>
                  </a:lnTo>
                  <a:lnTo>
                    <a:pt x="7625" y="6239"/>
                  </a:lnTo>
                  <a:lnTo>
                    <a:pt x="10965" y="2899"/>
                  </a:lnTo>
                  <a:close/>
                  <a:moveTo>
                    <a:pt x="10492" y="9200"/>
                  </a:moveTo>
                  <a:lnTo>
                    <a:pt x="12225" y="10901"/>
                  </a:lnTo>
                  <a:cubicBezTo>
                    <a:pt x="12048" y="10984"/>
                    <a:pt x="11859" y="11027"/>
                    <a:pt x="11671" y="11027"/>
                  </a:cubicBezTo>
                  <a:cubicBezTo>
                    <a:pt x="11355" y="11027"/>
                    <a:pt x="11044" y="10906"/>
                    <a:pt x="10807" y="10649"/>
                  </a:cubicBezTo>
                  <a:lnTo>
                    <a:pt x="9925" y="9799"/>
                  </a:lnTo>
                  <a:lnTo>
                    <a:pt x="10208" y="9515"/>
                  </a:lnTo>
                  <a:cubicBezTo>
                    <a:pt x="10334" y="9389"/>
                    <a:pt x="10397" y="9326"/>
                    <a:pt x="10492" y="9200"/>
                  </a:cubicBezTo>
                  <a:close/>
                  <a:moveTo>
                    <a:pt x="2962" y="11059"/>
                  </a:moveTo>
                  <a:lnTo>
                    <a:pt x="3403" y="11500"/>
                  </a:lnTo>
                  <a:lnTo>
                    <a:pt x="2143" y="12319"/>
                  </a:lnTo>
                  <a:lnTo>
                    <a:pt x="2962" y="11059"/>
                  </a:lnTo>
                  <a:close/>
                  <a:moveTo>
                    <a:pt x="6996" y="4146"/>
                  </a:moveTo>
                  <a:cubicBezTo>
                    <a:pt x="7395" y="4146"/>
                    <a:pt x="7791" y="4258"/>
                    <a:pt x="8129" y="4474"/>
                  </a:cubicBezTo>
                  <a:lnTo>
                    <a:pt x="6711" y="5892"/>
                  </a:lnTo>
                  <a:cubicBezTo>
                    <a:pt x="6554" y="6050"/>
                    <a:pt x="6554" y="6333"/>
                    <a:pt x="6711" y="6491"/>
                  </a:cubicBezTo>
                  <a:lnTo>
                    <a:pt x="7877" y="7656"/>
                  </a:lnTo>
                  <a:cubicBezTo>
                    <a:pt x="7956" y="7735"/>
                    <a:pt x="8066" y="7775"/>
                    <a:pt x="8176" y="7775"/>
                  </a:cubicBezTo>
                  <a:cubicBezTo>
                    <a:pt x="8287" y="7775"/>
                    <a:pt x="8397" y="7735"/>
                    <a:pt x="8476" y="7656"/>
                  </a:cubicBezTo>
                  <a:lnTo>
                    <a:pt x="9893" y="6239"/>
                  </a:lnTo>
                  <a:cubicBezTo>
                    <a:pt x="10145" y="6648"/>
                    <a:pt x="10240" y="7026"/>
                    <a:pt x="10240" y="7436"/>
                  </a:cubicBezTo>
                  <a:cubicBezTo>
                    <a:pt x="10240" y="7971"/>
                    <a:pt x="10051" y="8476"/>
                    <a:pt x="9673" y="8885"/>
                  </a:cubicBezTo>
                  <a:lnTo>
                    <a:pt x="9232" y="9326"/>
                  </a:lnTo>
                  <a:cubicBezTo>
                    <a:pt x="9086" y="9286"/>
                    <a:pt x="8937" y="9266"/>
                    <a:pt x="8788" y="9266"/>
                  </a:cubicBezTo>
                  <a:cubicBezTo>
                    <a:pt x="8356" y="9266"/>
                    <a:pt x="7929" y="9431"/>
                    <a:pt x="7625" y="9736"/>
                  </a:cubicBezTo>
                  <a:cubicBezTo>
                    <a:pt x="7310" y="10051"/>
                    <a:pt x="7152" y="10492"/>
                    <a:pt x="7089" y="10933"/>
                  </a:cubicBezTo>
                  <a:cubicBezTo>
                    <a:pt x="7089" y="11405"/>
                    <a:pt x="7247" y="11784"/>
                    <a:pt x="7562" y="12099"/>
                  </a:cubicBezTo>
                  <a:lnTo>
                    <a:pt x="7310" y="12382"/>
                  </a:lnTo>
                  <a:cubicBezTo>
                    <a:pt x="6743" y="12949"/>
                    <a:pt x="6050" y="13264"/>
                    <a:pt x="5262" y="13264"/>
                  </a:cubicBezTo>
                  <a:cubicBezTo>
                    <a:pt x="4538" y="13264"/>
                    <a:pt x="3844" y="12981"/>
                    <a:pt x="3309" y="12508"/>
                  </a:cubicBezTo>
                  <a:lnTo>
                    <a:pt x="4317" y="11878"/>
                  </a:lnTo>
                  <a:cubicBezTo>
                    <a:pt x="4412" y="11784"/>
                    <a:pt x="4475" y="11689"/>
                    <a:pt x="4506" y="11563"/>
                  </a:cubicBezTo>
                  <a:cubicBezTo>
                    <a:pt x="4506" y="11437"/>
                    <a:pt x="4475" y="11311"/>
                    <a:pt x="4380" y="11216"/>
                  </a:cubicBezTo>
                  <a:lnTo>
                    <a:pt x="3214" y="10019"/>
                  </a:lnTo>
                  <a:cubicBezTo>
                    <a:pt x="3120" y="9956"/>
                    <a:pt x="2994" y="9893"/>
                    <a:pt x="2836" y="9893"/>
                  </a:cubicBezTo>
                  <a:cubicBezTo>
                    <a:pt x="2742" y="9893"/>
                    <a:pt x="2616" y="9988"/>
                    <a:pt x="2521" y="10114"/>
                  </a:cubicBezTo>
                  <a:lnTo>
                    <a:pt x="1891" y="11090"/>
                  </a:lnTo>
                  <a:cubicBezTo>
                    <a:pt x="883" y="9956"/>
                    <a:pt x="914" y="8223"/>
                    <a:pt x="2017" y="7121"/>
                  </a:cubicBezTo>
                  <a:lnTo>
                    <a:pt x="2301" y="6837"/>
                  </a:lnTo>
                  <a:cubicBezTo>
                    <a:pt x="2616" y="7152"/>
                    <a:pt x="3057" y="7310"/>
                    <a:pt x="3466" y="7310"/>
                  </a:cubicBezTo>
                  <a:cubicBezTo>
                    <a:pt x="3907" y="7310"/>
                    <a:pt x="4348" y="7121"/>
                    <a:pt x="4664" y="6806"/>
                  </a:cubicBezTo>
                  <a:cubicBezTo>
                    <a:pt x="5105" y="6365"/>
                    <a:pt x="5262" y="5766"/>
                    <a:pt x="5105" y="5168"/>
                  </a:cubicBezTo>
                  <a:lnTo>
                    <a:pt x="5514" y="4758"/>
                  </a:lnTo>
                  <a:cubicBezTo>
                    <a:pt x="5928" y="4344"/>
                    <a:pt x="6465" y="4146"/>
                    <a:pt x="6996" y="4146"/>
                  </a:cubicBezTo>
                  <a:close/>
                  <a:moveTo>
                    <a:pt x="12382" y="1"/>
                  </a:moveTo>
                  <a:cubicBezTo>
                    <a:pt x="12256" y="1"/>
                    <a:pt x="12130" y="64"/>
                    <a:pt x="12067" y="158"/>
                  </a:cubicBezTo>
                  <a:lnTo>
                    <a:pt x="10649" y="2080"/>
                  </a:lnTo>
                  <a:lnTo>
                    <a:pt x="8759" y="3970"/>
                  </a:lnTo>
                  <a:cubicBezTo>
                    <a:pt x="8249" y="3583"/>
                    <a:pt x="7634" y="3393"/>
                    <a:pt x="7024" y="3393"/>
                  </a:cubicBezTo>
                  <a:cubicBezTo>
                    <a:pt x="6692" y="3393"/>
                    <a:pt x="6361" y="3450"/>
                    <a:pt x="6050" y="3561"/>
                  </a:cubicBezTo>
                  <a:lnTo>
                    <a:pt x="2616" y="158"/>
                  </a:lnTo>
                  <a:cubicBezTo>
                    <a:pt x="2537" y="79"/>
                    <a:pt x="2427" y="40"/>
                    <a:pt x="2316" y="40"/>
                  </a:cubicBezTo>
                  <a:cubicBezTo>
                    <a:pt x="2206" y="40"/>
                    <a:pt x="2096" y="79"/>
                    <a:pt x="2017" y="158"/>
                  </a:cubicBezTo>
                  <a:cubicBezTo>
                    <a:pt x="1860" y="316"/>
                    <a:pt x="1860" y="568"/>
                    <a:pt x="2017" y="725"/>
                  </a:cubicBezTo>
                  <a:lnTo>
                    <a:pt x="2931" y="1639"/>
                  </a:lnTo>
                  <a:cubicBezTo>
                    <a:pt x="2427" y="2427"/>
                    <a:pt x="2490" y="3529"/>
                    <a:pt x="3214" y="4254"/>
                  </a:cubicBezTo>
                  <a:lnTo>
                    <a:pt x="4222" y="5262"/>
                  </a:lnTo>
                  <a:cubicBezTo>
                    <a:pt x="4222" y="5294"/>
                    <a:pt x="4222" y="5325"/>
                    <a:pt x="4254" y="5388"/>
                  </a:cubicBezTo>
                  <a:cubicBezTo>
                    <a:pt x="4412" y="5703"/>
                    <a:pt x="4348" y="6081"/>
                    <a:pt x="4096" y="6333"/>
                  </a:cubicBezTo>
                  <a:cubicBezTo>
                    <a:pt x="3948" y="6499"/>
                    <a:pt x="3721" y="6586"/>
                    <a:pt x="3493" y="6586"/>
                  </a:cubicBezTo>
                  <a:cubicBezTo>
                    <a:pt x="3287" y="6586"/>
                    <a:pt x="3080" y="6514"/>
                    <a:pt x="2931" y="6365"/>
                  </a:cubicBezTo>
                  <a:lnTo>
                    <a:pt x="2647" y="6081"/>
                  </a:lnTo>
                  <a:cubicBezTo>
                    <a:pt x="2568" y="6002"/>
                    <a:pt x="2458" y="5963"/>
                    <a:pt x="2348" y="5963"/>
                  </a:cubicBezTo>
                  <a:cubicBezTo>
                    <a:pt x="2238" y="5963"/>
                    <a:pt x="2127" y="6002"/>
                    <a:pt x="2049" y="6081"/>
                  </a:cubicBezTo>
                  <a:lnTo>
                    <a:pt x="1482" y="6680"/>
                  </a:lnTo>
                  <a:cubicBezTo>
                    <a:pt x="1" y="8129"/>
                    <a:pt x="1" y="10492"/>
                    <a:pt x="1482" y="11973"/>
                  </a:cubicBezTo>
                  <a:lnTo>
                    <a:pt x="442" y="13579"/>
                  </a:lnTo>
                  <a:cubicBezTo>
                    <a:pt x="316" y="13737"/>
                    <a:pt x="379" y="13957"/>
                    <a:pt x="473" y="14083"/>
                  </a:cubicBezTo>
                  <a:cubicBezTo>
                    <a:pt x="562" y="14154"/>
                    <a:pt x="670" y="14195"/>
                    <a:pt x="776" y="14195"/>
                  </a:cubicBezTo>
                  <a:cubicBezTo>
                    <a:pt x="859" y="14195"/>
                    <a:pt x="940" y="14170"/>
                    <a:pt x="1009" y="14115"/>
                  </a:cubicBezTo>
                  <a:lnTo>
                    <a:pt x="2616" y="13107"/>
                  </a:lnTo>
                  <a:cubicBezTo>
                    <a:pt x="3309" y="13800"/>
                    <a:pt x="4254" y="14209"/>
                    <a:pt x="5262" y="14209"/>
                  </a:cubicBezTo>
                  <a:cubicBezTo>
                    <a:pt x="6239" y="14209"/>
                    <a:pt x="7184" y="13800"/>
                    <a:pt x="7877" y="13107"/>
                  </a:cubicBezTo>
                  <a:lnTo>
                    <a:pt x="8476" y="12508"/>
                  </a:lnTo>
                  <a:cubicBezTo>
                    <a:pt x="8633" y="12351"/>
                    <a:pt x="8633" y="12067"/>
                    <a:pt x="8476" y="11910"/>
                  </a:cubicBezTo>
                  <a:lnTo>
                    <a:pt x="8192" y="11657"/>
                  </a:lnTo>
                  <a:cubicBezTo>
                    <a:pt x="7877" y="11342"/>
                    <a:pt x="7877" y="10775"/>
                    <a:pt x="8255" y="10460"/>
                  </a:cubicBezTo>
                  <a:cubicBezTo>
                    <a:pt x="8400" y="10315"/>
                    <a:pt x="8627" y="10225"/>
                    <a:pt x="8856" y="10225"/>
                  </a:cubicBezTo>
                  <a:cubicBezTo>
                    <a:pt x="8974" y="10225"/>
                    <a:pt x="9093" y="10249"/>
                    <a:pt x="9200" y="10303"/>
                  </a:cubicBezTo>
                  <a:cubicBezTo>
                    <a:pt x="9232" y="10303"/>
                    <a:pt x="9263" y="10334"/>
                    <a:pt x="9295" y="10334"/>
                  </a:cubicBezTo>
                  <a:lnTo>
                    <a:pt x="10334" y="11374"/>
                  </a:lnTo>
                  <a:cubicBezTo>
                    <a:pt x="10736" y="11775"/>
                    <a:pt x="11274" y="11976"/>
                    <a:pt x="11809" y="11976"/>
                  </a:cubicBezTo>
                  <a:cubicBezTo>
                    <a:pt x="12199" y="11976"/>
                    <a:pt x="12586" y="11870"/>
                    <a:pt x="12918" y="11657"/>
                  </a:cubicBezTo>
                  <a:lnTo>
                    <a:pt x="13831" y="12540"/>
                  </a:lnTo>
                  <a:cubicBezTo>
                    <a:pt x="13910" y="12618"/>
                    <a:pt x="14021" y="12658"/>
                    <a:pt x="14131" y="12658"/>
                  </a:cubicBezTo>
                  <a:cubicBezTo>
                    <a:pt x="14241" y="12658"/>
                    <a:pt x="14351" y="12618"/>
                    <a:pt x="14430" y="12540"/>
                  </a:cubicBezTo>
                  <a:cubicBezTo>
                    <a:pt x="14588" y="12382"/>
                    <a:pt x="14588" y="12130"/>
                    <a:pt x="14430" y="11973"/>
                  </a:cubicBezTo>
                  <a:lnTo>
                    <a:pt x="10996" y="8539"/>
                  </a:lnTo>
                  <a:cubicBezTo>
                    <a:pt x="11122" y="8223"/>
                    <a:pt x="11154" y="7908"/>
                    <a:pt x="11154" y="7562"/>
                  </a:cubicBezTo>
                  <a:cubicBezTo>
                    <a:pt x="11154" y="6932"/>
                    <a:pt x="10965" y="6333"/>
                    <a:pt x="10555" y="5829"/>
                  </a:cubicBezTo>
                  <a:lnTo>
                    <a:pt x="12445" y="3939"/>
                  </a:lnTo>
                  <a:lnTo>
                    <a:pt x="14399" y="2521"/>
                  </a:lnTo>
                  <a:cubicBezTo>
                    <a:pt x="14493" y="2427"/>
                    <a:pt x="14556" y="2301"/>
                    <a:pt x="14556" y="2206"/>
                  </a:cubicBezTo>
                  <a:lnTo>
                    <a:pt x="14556" y="536"/>
                  </a:lnTo>
                  <a:cubicBezTo>
                    <a:pt x="14462" y="190"/>
                    <a:pt x="14273" y="1"/>
                    <a:pt x="140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0832;p69">
              <a:extLst>
                <a:ext uri="{FF2B5EF4-FFF2-40B4-BE49-F238E27FC236}">
                  <a16:creationId xmlns:a16="http://schemas.microsoft.com/office/drawing/2014/main" id="{249689CD-37C2-4F61-80DA-3EB7233B8BA2}"/>
                </a:ext>
              </a:extLst>
            </p:cNvPr>
            <p:cNvSpPr/>
            <p:nvPr/>
          </p:nvSpPr>
          <p:spPr>
            <a:xfrm>
              <a:off x="-8637625" y="2231725"/>
              <a:ext cx="81950" cy="32525"/>
            </a:xfrm>
            <a:custGeom>
              <a:avLst/>
              <a:gdLst/>
              <a:ahLst/>
              <a:cxnLst/>
              <a:rect l="l" t="t" r="r" b="b"/>
              <a:pathLst>
                <a:path w="3278" h="1301" extrusionOk="0">
                  <a:moveTo>
                    <a:pt x="2226" y="0"/>
                  </a:moveTo>
                  <a:cubicBezTo>
                    <a:pt x="1907" y="0"/>
                    <a:pt x="1592" y="126"/>
                    <a:pt x="1355" y="378"/>
                  </a:cubicBezTo>
                  <a:cubicBezTo>
                    <a:pt x="1277" y="457"/>
                    <a:pt x="1166" y="497"/>
                    <a:pt x="1056" y="497"/>
                  </a:cubicBezTo>
                  <a:cubicBezTo>
                    <a:pt x="946" y="497"/>
                    <a:pt x="835" y="457"/>
                    <a:pt x="757" y="378"/>
                  </a:cubicBezTo>
                  <a:cubicBezTo>
                    <a:pt x="678" y="300"/>
                    <a:pt x="568" y="260"/>
                    <a:pt x="457" y="260"/>
                  </a:cubicBezTo>
                  <a:cubicBezTo>
                    <a:pt x="347" y="260"/>
                    <a:pt x="237" y="300"/>
                    <a:pt x="158" y="378"/>
                  </a:cubicBezTo>
                  <a:cubicBezTo>
                    <a:pt x="1" y="536"/>
                    <a:pt x="1" y="788"/>
                    <a:pt x="158" y="946"/>
                  </a:cubicBezTo>
                  <a:cubicBezTo>
                    <a:pt x="394" y="1182"/>
                    <a:pt x="709" y="1300"/>
                    <a:pt x="1028" y="1300"/>
                  </a:cubicBezTo>
                  <a:cubicBezTo>
                    <a:pt x="1347" y="1300"/>
                    <a:pt x="1670" y="1182"/>
                    <a:pt x="1922" y="946"/>
                  </a:cubicBezTo>
                  <a:cubicBezTo>
                    <a:pt x="2001" y="867"/>
                    <a:pt x="2111" y="827"/>
                    <a:pt x="2222" y="827"/>
                  </a:cubicBezTo>
                  <a:cubicBezTo>
                    <a:pt x="2332" y="827"/>
                    <a:pt x="2442" y="867"/>
                    <a:pt x="2521" y="946"/>
                  </a:cubicBezTo>
                  <a:cubicBezTo>
                    <a:pt x="2600" y="1024"/>
                    <a:pt x="2710" y="1064"/>
                    <a:pt x="2820" y="1064"/>
                  </a:cubicBezTo>
                  <a:cubicBezTo>
                    <a:pt x="2931" y="1064"/>
                    <a:pt x="3041" y="1024"/>
                    <a:pt x="3120" y="946"/>
                  </a:cubicBezTo>
                  <a:cubicBezTo>
                    <a:pt x="3277" y="788"/>
                    <a:pt x="3277" y="536"/>
                    <a:pt x="3120" y="378"/>
                  </a:cubicBezTo>
                  <a:cubicBezTo>
                    <a:pt x="2868" y="126"/>
                    <a:pt x="2545" y="0"/>
                    <a:pt x="2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0833;p69">
              <a:extLst>
                <a:ext uri="{FF2B5EF4-FFF2-40B4-BE49-F238E27FC236}">
                  <a16:creationId xmlns:a16="http://schemas.microsoft.com/office/drawing/2014/main" id="{6426C30B-3273-43CF-B062-CF41785E2F2D}"/>
                </a:ext>
              </a:extLst>
            </p:cNvPr>
            <p:cNvSpPr/>
            <p:nvPr/>
          </p:nvSpPr>
          <p:spPr>
            <a:xfrm>
              <a:off x="-8558075" y="2267375"/>
              <a:ext cx="38625" cy="79950"/>
            </a:xfrm>
            <a:custGeom>
              <a:avLst/>
              <a:gdLst/>
              <a:ahLst/>
              <a:cxnLst/>
              <a:rect l="l" t="t" r="r" b="b"/>
              <a:pathLst>
                <a:path w="1545" h="3198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cubicBezTo>
                    <a:pt x="316" y="276"/>
                    <a:pt x="316" y="559"/>
                    <a:pt x="473" y="717"/>
                  </a:cubicBezTo>
                  <a:cubicBezTo>
                    <a:pt x="631" y="874"/>
                    <a:pt x="631" y="1158"/>
                    <a:pt x="473" y="1315"/>
                  </a:cubicBezTo>
                  <a:cubicBezTo>
                    <a:pt x="1" y="1788"/>
                    <a:pt x="1" y="2576"/>
                    <a:pt x="473" y="3080"/>
                  </a:cubicBezTo>
                  <a:cubicBezTo>
                    <a:pt x="552" y="3158"/>
                    <a:pt x="662" y="3198"/>
                    <a:pt x="772" y="3198"/>
                  </a:cubicBezTo>
                  <a:cubicBezTo>
                    <a:pt x="883" y="3198"/>
                    <a:pt x="993" y="3158"/>
                    <a:pt x="1072" y="3080"/>
                  </a:cubicBezTo>
                  <a:cubicBezTo>
                    <a:pt x="1229" y="2922"/>
                    <a:pt x="1229" y="2639"/>
                    <a:pt x="1072" y="2481"/>
                  </a:cubicBezTo>
                  <a:cubicBezTo>
                    <a:pt x="914" y="2324"/>
                    <a:pt x="914" y="2040"/>
                    <a:pt x="1072" y="1882"/>
                  </a:cubicBezTo>
                  <a:cubicBezTo>
                    <a:pt x="1544" y="1378"/>
                    <a:pt x="1544" y="591"/>
                    <a:pt x="1072" y="118"/>
                  </a:cubicBezTo>
                  <a:cubicBezTo>
                    <a:pt x="993" y="39"/>
                    <a:pt x="883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10834;p69">
            <a:extLst>
              <a:ext uri="{FF2B5EF4-FFF2-40B4-BE49-F238E27FC236}">
                <a16:creationId xmlns:a16="http://schemas.microsoft.com/office/drawing/2014/main" id="{0471CA5E-A070-4E98-A169-C031EB1D38B5}"/>
              </a:ext>
            </a:extLst>
          </p:cNvPr>
          <p:cNvSpPr/>
          <p:nvPr/>
        </p:nvSpPr>
        <p:spPr>
          <a:xfrm>
            <a:off x="5773709" y="1532296"/>
            <a:ext cx="300509" cy="340807"/>
          </a:xfrm>
          <a:custGeom>
            <a:avLst/>
            <a:gdLst/>
            <a:ahLst/>
            <a:cxnLst/>
            <a:rect l="l" t="t" r="r" b="b"/>
            <a:pathLst>
              <a:path w="12446" h="14115" extrusionOk="0">
                <a:moveTo>
                  <a:pt x="10744" y="788"/>
                </a:moveTo>
                <a:cubicBezTo>
                  <a:pt x="11216" y="788"/>
                  <a:pt x="11563" y="1135"/>
                  <a:pt x="11563" y="1607"/>
                </a:cubicBezTo>
                <a:cubicBezTo>
                  <a:pt x="11563" y="2080"/>
                  <a:pt x="11216" y="2458"/>
                  <a:pt x="10744" y="2458"/>
                </a:cubicBezTo>
                <a:cubicBezTo>
                  <a:pt x="10492" y="2458"/>
                  <a:pt x="10303" y="2647"/>
                  <a:pt x="10303" y="2867"/>
                </a:cubicBezTo>
                <a:cubicBezTo>
                  <a:pt x="10303" y="3119"/>
                  <a:pt x="10492" y="3308"/>
                  <a:pt x="10744" y="3308"/>
                </a:cubicBezTo>
                <a:lnTo>
                  <a:pt x="10744" y="4884"/>
                </a:lnTo>
                <a:cubicBezTo>
                  <a:pt x="10744" y="4947"/>
                  <a:pt x="10775" y="5041"/>
                  <a:pt x="10807" y="5073"/>
                </a:cubicBezTo>
                <a:cubicBezTo>
                  <a:pt x="11342" y="5892"/>
                  <a:pt x="11563" y="6900"/>
                  <a:pt x="11563" y="7877"/>
                </a:cubicBezTo>
                <a:cubicBezTo>
                  <a:pt x="11563" y="8822"/>
                  <a:pt x="11342" y="9735"/>
                  <a:pt x="10870" y="10523"/>
                </a:cubicBezTo>
                <a:lnTo>
                  <a:pt x="10145" y="10050"/>
                </a:lnTo>
                <a:cubicBezTo>
                  <a:pt x="10523" y="9357"/>
                  <a:pt x="10712" y="8633"/>
                  <a:pt x="10712" y="7845"/>
                </a:cubicBezTo>
                <a:cubicBezTo>
                  <a:pt x="10712" y="6931"/>
                  <a:pt x="10429" y="6018"/>
                  <a:pt x="9956" y="5262"/>
                </a:cubicBezTo>
                <a:cubicBezTo>
                  <a:pt x="9925" y="5199"/>
                  <a:pt x="9893" y="5104"/>
                  <a:pt x="9893" y="5041"/>
                </a:cubicBezTo>
                <a:lnTo>
                  <a:pt x="9893" y="1576"/>
                </a:lnTo>
                <a:cubicBezTo>
                  <a:pt x="9925" y="1198"/>
                  <a:pt x="10271" y="788"/>
                  <a:pt x="10744" y="788"/>
                </a:cubicBezTo>
                <a:close/>
                <a:moveTo>
                  <a:pt x="1639" y="788"/>
                </a:moveTo>
                <a:cubicBezTo>
                  <a:pt x="2111" y="788"/>
                  <a:pt x="2458" y="1135"/>
                  <a:pt x="2458" y="1607"/>
                </a:cubicBezTo>
                <a:lnTo>
                  <a:pt x="2458" y="5073"/>
                </a:lnTo>
                <a:cubicBezTo>
                  <a:pt x="2458" y="5167"/>
                  <a:pt x="2427" y="5230"/>
                  <a:pt x="2395" y="5325"/>
                </a:cubicBezTo>
                <a:cubicBezTo>
                  <a:pt x="1922" y="6081"/>
                  <a:pt x="1639" y="6963"/>
                  <a:pt x="1639" y="7877"/>
                </a:cubicBezTo>
                <a:cubicBezTo>
                  <a:pt x="1639" y="8664"/>
                  <a:pt x="1828" y="9420"/>
                  <a:pt x="2206" y="10082"/>
                </a:cubicBezTo>
                <a:lnTo>
                  <a:pt x="1481" y="10554"/>
                </a:lnTo>
                <a:cubicBezTo>
                  <a:pt x="1040" y="9767"/>
                  <a:pt x="788" y="8853"/>
                  <a:pt x="788" y="7908"/>
                </a:cubicBezTo>
                <a:cubicBezTo>
                  <a:pt x="788" y="6931"/>
                  <a:pt x="1040" y="5955"/>
                  <a:pt x="1513" y="5136"/>
                </a:cubicBezTo>
                <a:cubicBezTo>
                  <a:pt x="1576" y="5041"/>
                  <a:pt x="1607" y="4978"/>
                  <a:pt x="1607" y="4915"/>
                </a:cubicBezTo>
                <a:lnTo>
                  <a:pt x="1607" y="3340"/>
                </a:lnTo>
                <a:cubicBezTo>
                  <a:pt x="1891" y="3277"/>
                  <a:pt x="2048" y="3119"/>
                  <a:pt x="2048" y="2867"/>
                </a:cubicBezTo>
                <a:cubicBezTo>
                  <a:pt x="2048" y="2647"/>
                  <a:pt x="1828" y="2458"/>
                  <a:pt x="1639" y="2458"/>
                </a:cubicBezTo>
                <a:cubicBezTo>
                  <a:pt x="1166" y="2458"/>
                  <a:pt x="820" y="2080"/>
                  <a:pt x="820" y="1607"/>
                </a:cubicBezTo>
                <a:cubicBezTo>
                  <a:pt x="820" y="1135"/>
                  <a:pt x="1166" y="788"/>
                  <a:pt x="1639" y="788"/>
                </a:cubicBezTo>
                <a:close/>
                <a:moveTo>
                  <a:pt x="4128" y="3277"/>
                </a:moveTo>
                <a:lnTo>
                  <a:pt x="4128" y="10964"/>
                </a:lnTo>
                <a:cubicBezTo>
                  <a:pt x="3151" y="10271"/>
                  <a:pt x="2458" y="9137"/>
                  <a:pt x="2458" y="7845"/>
                </a:cubicBezTo>
                <a:cubicBezTo>
                  <a:pt x="2458" y="7089"/>
                  <a:pt x="2710" y="6333"/>
                  <a:pt x="3088" y="5766"/>
                </a:cubicBezTo>
                <a:cubicBezTo>
                  <a:pt x="3214" y="5545"/>
                  <a:pt x="3309" y="5325"/>
                  <a:pt x="3309" y="5073"/>
                </a:cubicBezTo>
                <a:lnTo>
                  <a:pt x="3309" y="3277"/>
                </a:lnTo>
                <a:close/>
                <a:moveTo>
                  <a:pt x="9074" y="3277"/>
                </a:moveTo>
                <a:lnTo>
                  <a:pt x="9074" y="5073"/>
                </a:lnTo>
                <a:cubicBezTo>
                  <a:pt x="9074" y="5325"/>
                  <a:pt x="9169" y="5545"/>
                  <a:pt x="9295" y="5797"/>
                </a:cubicBezTo>
                <a:cubicBezTo>
                  <a:pt x="9673" y="6396"/>
                  <a:pt x="9925" y="7120"/>
                  <a:pt x="9925" y="7877"/>
                </a:cubicBezTo>
                <a:cubicBezTo>
                  <a:pt x="9925" y="9168"/>
                  <a:pt x="9232" y="10334"/>
                  <a:pt x="8255" y="10996"/>
                </a:cubicBezTo>
                <a:lnTo>
                  <a:pt x="8255" y="3277"/>
                </a:lnTo>
                <a:close/>
                <a:moveTo>
                  <a:pt x="5766" y="3277"/>
                </a:moveTo>
                <a:lnTo>
                  <a:pt x="5766" y="11594"/>
                </a:lnTo>
                <a:cubicBezTo>
                  <a:pt x="5514" y="11531"/>
                  <a:pt x="5230" y="11500"/>
                  <a:pt x="4947" y="11374"/>
                </a:cubicBezTo>
                <a:lnTo>
                  <a:pt x="4947" y="3277"/>
                </a:lnTo>
                <a:close/>
                <a:moveTo>
                  <a:pt x="7436" y="3277"/>
                </a:moveTo>
                <a:lnTo>
                  <a:pt x="7436" y="11374"/>
                </a:lnTo>
                <a:cubicBezTo>
                  <a:pt x="7152" y="11500"/>
                  <a:pt x="6869" y="11531"/>
                  <a:pt x="6617" y="11594"/>
                </a:cubicBezTo>
                <a:lnTo>
                  <a:pt x="6617" y="3277"/>
                </a:lnTo>
                <a:close/>
                <a:moveTo>
                  <a:pt x="9767" y="10743"/>
                </a:moveTo>
                <a:lnTo>
                  <a:pt x="10460" y="11216"/>
                </a:lnTo>
                <a:cubicBezTo>
                  <a:pt x="9452" y="12445"/>
                  <a:pt x="7908" y="13264"/>
                  <a:pt x="6176" y="13264"/>
                </a:cubicBezTo>
                <a:cubicBezTo>
                  <a:pt x="4474" y="13264"/>
                  <a:pt x="2931" y="12445"/>
                  <a:pt x="1954" y="11216"/>
                </a:cubicBezTo>
                <a:lnTo>
                  <a:pt x="2679" y="10743"/>
                </a:lnTo>
                <a:cubicBezTo>
                  <a:pt x="3529" y="11815"/>
                  <a:pt x="4789" y="12445"/>
                  <a:pt x="6207" y="12445"/>
                </a:cubicBezTo>
                <a:cubicBezTo>
                  <a:pt x="7625" y="12445"/>
                  <a:pt x="8885" y="11783"/>
                  <a:pt x="9767" y="10743"/>
                </a:cubicBezTo>
                <a:close/>
                <a:moveTo>
                  <a:pt x="1670" y="0"/>
                </a:moveTo>
                <a:cubicBezTo>
                  <a:pt x="788" y="0"/>
                  <a:pt x="32" y="756"/>
                  <a:pt x="32" y="1670"/>
                </a:cubicBezTo>
                <a:cubicBezTo>
                  <a:pt x="32" y="2300"/>
                  <a:pt x="347" y="2804"/>
                  <a:pt x="851" y="3088"/>
                </a:cubicBezTo>
                <a:lnTo>
                  <a:pt x="851" y="4758"/>
                </a:lnTo>
                <a:cubicBezTo>
                  <a:pt x="253" y="5671"/>
                  <a:pt x="1" y="6742"/>
                  <a:pt x="1" y="7877"/>
                </a:cubicBezTo>
                <a:cubicBezTo>
                  <a:pt x="1" y="11279"/>
                  <a:pt x="2742" y="14114"/>
                  <a:pt x="6207" y="14114"/>
                </a:cubicBezTo>
                <a:cubicBezTo>
                  <a:pt x="9673" y="14114"/>
                  <a:pt x="12445" y="11279"/>
                  <a:pt x="12445" y="7877"/>
                </a:cubicBezTo>
                <a:cubicBezTo>
                  <a:pt x="12445" y="6774"/>
                  <a:pt x="12162" y="5703"/>
                  <a:pt x="11594" y="4758"/>
                </a:cubicBezTo>
                <a:lnTo>
                  <a:pt x="11594" y="3088"/>
                </a:lnTo>
                <a:cubicBezTo>
                  <a:pt x="12130" y="2804"/>
                  <a:pt x="12445" y="2237"/>
                  <a:pt x="12445" y="1670"/>
                </a:cubicBezTo>
                <a:cubicBezTo>
                  <a:pt x="12445" y="756"/>
                  <a:pt x="11689" y="0"/>
                  <a:pt x="10775" y="0"/>
                </a:cubicBezTo>
                <a:cubicBezTo>
                  <a:pt x="9862" y="0"/>
                  <a:pt x="9137" y="756"/>
                  <a:pt x="9137" y="1670"/>
                </a:cubicBezTo>
                <a:lnTo>
                  <a:pt x="9137" y="2489"/>
                </a:lnTo>
                <a:lnTo>
                  <a:pt x="3340" y="2489"/>
                </a:lnTo>
                <a:lnTo>
                  <a:pt x="3340" y="1670"/>
                </a:lnTo>
                <a:cubicBezTo>
                  <a:pt x="3340" y="756"/>
                  <a:pt x="2584" y="0"/>
                  <a:pt x="167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10835;p69">
            <a:extLst>
              <a:ext uri="{FF2B5EF4-FFF2-40B4-BE49-F238E27FC236}">
                <a16:creationId xmlns:a16="http://schemas.microsoft.com/office/drawing/2014/main" id="{78BAF880-C5F9-439C-9284-7C38E336CBFF}"/>
              </a:ext>
            </a:extLst>
          </p:cNvPr>
          <p:cNvGrpSpPr/>
          <p:nvPr/>
        </p:nvGrpSpPr>
        <p:grpSpPr>
          <a:xfrm>
            <a:off x="5752039" y="1939656"/>
            <a:ext cx="343849" cy="341724"/>
            <a:chOff x="-13095575" y="2073400"/>
            <a:chExt cx="356025" cy="353825"/>
          </a:xfrm>
          <a:solidFill>
            <a:srgbClr val="000400"/>
          </a:solidFill>
        </p:grpSpPr>
        <p:sp>
          <p:nvSpPr>
            <p:cNvPr id="275" name="Google Shape;10836;p69">
              <a:extLst>
                <a:ext uri="{FF2B5EF4-FFF2-40B4-BE49-F238E27FC236}">
                  <a16:creationId xmlns:a16="http://schemas.microsoft.com/office/drawing/2014/main" id="{B8958F24-6EB8-4ECB-8F9B-C3C77E422756}"/>
                </a:ext>
              </a:extLst>
            </p:cNvPr>
            <p:cNvSpPr/>
            <p:nvPr/>
          </p:nvSpPr>
          <p:spPr>
            <a:xfrm>
              <a:off x="-13095575" y="2073400"/>
              <a:ext cx="356025" cy="353825"/>
            </a:xfrm>
            <a:custGeom>
              <a:avLst/>
              <a:gdLst/>
              <a:ahLst/>
              <a:cxnLst/>
              <a:rect l="l" t="t" r="r" b="b"/>
              <a:pathLst>
                <a:path w="14241" h="14153" extrusionOk="0">
                  <a:moveTo>
                    <a:pt x="12886" y="820"/>
                  </a:moveTo>
                  <a:cubicBezTo>
                    <a:pt x="13107" y="820"/>
                    <a:pt x="13327" y="1041"/>
                    <a:pt x="13327" y="1261"/>
                  </a:cubicBezTo>
                  <a:lnTo>
                    <a:pt x="13327" y="9578"/>
                  </a:lnTo>
                  <a:cubicBezTo>
                    <a:pt x="13327" y="9799"/>
                    <a:pt x="13107" y="9988"/>
                    <a:pt x="12886" y="9988"/>
                  </a:cubicBezTo>
                  <a:lnTo>
                    <a:pt x="1261" y="9988"/>
                  </a:lnTo>
                  <a:cubicBezTo>
                    <a:pt x="1040" y="9988"/>
                    <a:pt x="851" y="9799"/>
                    <a:pt x="851" y="9578"/>
                  </a:cubicBezTo>
                  <a:lnTo>
                    <a:pt x="851" y="1261"/>
                  </a:lnTo>
                  <a:cubicBezTo>
                    <a:pt x="851" y="1041"/>
                    <a:pt x="1040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1" y="568"/>
                    <a:pt x="1" y="1261"/>
                  </a:cubicBezTo>
                  <a:lnTo>
                    <a:pt x="1" y="9578"/>
                  </a:lnTo>
                  <a:cubicBezTo>
                    <a:pt x="1" y="10240"/>
                    <a:pt x="568" y="10839"/>
                    <a:pt x="1261" y="10839"/>
                  </a:cubicBezTo>
                  <a:lnTo>
                    <a:pt x="6270" y="10839"/>
                  </a:lnTo>
                  <a:lnTo>
                    <a:pt x="4285" y="13485"/>
                  </a:lnTo>
                  <a:cubicBezTo>
                    <a:pt x="4191" y="13674"/>
                    <a:pt x="4191" y="13895"/>
                    <a:pt x="4380" y="14052"/>
                  </a:cubicBezTo>
                  <a:cubicBezTo>
                    <a:pt x="4465" y="14109"/>
                    <a:pt x="4562" y="14140"/>
                    <a:pt x="4659" y="14140"/>
                  </a:cubicBezTo>
                  <a:cubicBezTo>
                    <a:pt x="4776" y="14140"/>
                    <a:pt x="4892" y="14093"/>
                    <a:pt x="4978" y="13989"/>
                  </a:cubicBezTo>
                  <a:lnTo>
                    <a:pt x="6711" y="11658"/>
                  </a:lnTo>
                  <a:lnTo>
                    <a:pt x="6711" y="12918"/>
                  </a:lnTo>
                  <a:cubicBezTo>
                    <a:pt x="6711" y="13138"/>
                    <a:pt x="6900" y="13359"/>
                    <a:pt x="7089" y="13359"/>
                  </a:cubicBezTo>
                  <a:cubicBezTo>
                    <a:pt x="7310" y="13359"/>
                    <a:pt x="7530" y="13138"/>
                    <a:pt x="7530" y="12918"/>
                  </a:cubicBezTo>
                  <a:lnTo>
                    <a:pt x="7530" y="11658"/>
                  </a:lnTo>
                  <a:lnTo>
                    <a:pt x="9263" y="13989"/>
                  </a:lnTo>
                  <a:cubicBezTo>
                    <a:pt x="9335" y="14096"/>
                    <a:pt x="9457" y="14153"/>
                    <a:pt x="9584" y="14153"/>
                  </a:cubicBezTo>
                  <a:cubicBezTo>
                    <a:pt x="9681" y="14153"/>
                    <a:pt x="9780" y="14120"/>
                    <a:pt x="9862" y="14052"/>
                  </a:cubicBezTo>
                  <a:cubicBezTo>
                    <a:pt x="10051" y="13926"/>
                    <a:pt x="10082" y="13674"/>
                    <a:pt x="9925" y="13485"/>
                  </a:cubicBezTo>
                  <a:lnTo>
                    <a:pt x="7971" y="10839"/>
                  </a:lnTo>
                  <a:lnTo>
                    <a:pt x="12981" y="10839"/>
                  </a:lnTo>
                  <a:cubicBezTo>
                    <a:pt x="13642" y="10839"/>
                    <a:pt x="14241" y="10272"/>
                    <a:pt x="14241" y="9578"/>
                  </a:cubicBezTo>
                  <a:lnTo>
                    <a:pt x="14241" y="1261"/>
                  </a:lnTo>
                  <a:cubicBezTo>
                    <a:pt x="14146" y="600"/>
                    <a:pt x="13579" y="1"/>
                    <a:pt x="128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0837;p69">
              <a:extLst>
                <a:ext uri="{FF2B5EF4-FFF2-40B4-BE49-F238E27FC236}">
                  <a16:creationId xmlns:a16="http://schemas.microsoft.com/office/drawing/2014/main" id="{277E2891-922A-4BD5-9942-276387DD0934}"/>
                </a:ext>
              </a:extLst>
            </p:cNvPr>
            <p:cNvSpPr/>
            <p:nvPr/>
          </p:nvSpPr>
          <p:spPr>
            <a:xfrm>
              <a:off x="-13055400" y="2115150"/>
              <a:ext cx="271750" cy="187475"/>
            </a:xfrm>
            <a:custGeom>
              <a:avLst/>
              <a:gdLst/>
              <a:ahLst/>
              <a:cxnLst/>
              <a:rect l="l" t="t" r="r" b="b"/>
              <a:pathLst>
                <a:path w="10870" h="7499" extrusionOk="0">
                  <a:moveTo>
                    <a:pt x="3781" y="820"/>
                  </a:moveTo>
                  <a:cubicBezTo>
                    <a:pt x="4474" y="820"/>
                    <a:pt x="5041" y="1355"/>
                    <a:pt x="5041" y="2017"/>
                  </a:cubicBezTo>
                  <a:lnTo>
                    <a:pt x="5041" y="6648"/>
                  </a:lnTo>
                  <a:lnTo>
                    <a:pt x="882" y="6648"/>
                  </a:lnTo>
                  <a:lnTo>
                    <a:pt x="882" y="820"/>
                  </a:lnTo>
                  <a:close/>
                  <a:moveTo>
                    <a:pt x="10050" y="851"/>
                  </a:moveTo>
                  <a:lnTo>
                    <a:pt x="10050" y="6680"/>
                  </a:lnTo>
                  <a:lnTo>
                    <a:pt x="5892" y="6680"/>
                  </a:lnTo>
                  <a:lnTo>
                    <a:pt x="5892" y="2080"/>
                  </a:lnTo>
                  <a:cubicBezTo>
                    <a:pt x="5892" y="1418"/>
                    <a:pt x="6427" y="851"/>
                    <a:pt x="7152" y="851"/>
                  </a:cubicBezTo>
                  <a:close/>
                  <a:moveTo>
                    <a:pt x="441" y="1"/>
                  </a:moveTo>
                  <a:cubicBezTo>
                    <a:pt x="221" y="1"/>
                    <a:pt x="0" y="190"/>
                    <a:pt x="0" y="410"/>
                  </a:cubicBezTo>
                  <a:lnTo>
                    <a:pt x="0" y="7089"/>
                  </a:lnTo>
                  <a:cubicBezTo>
                    <a:pt x="0" y="7310"/>
                    <a:pt x="221" y="7499"/>
                    <a:pt x="441" y="7499"/>
                  </a:cubicBezTo>
                  <a:lnTo>
                    <a:pt x="10397" y="7499"/>
                  </a:lnTo>
                  <a:cubicBezTo>
                    <a:pt x="10649" y="7499"/>
                    <a:pt x="10838" y="7310"/>
                    <a:pt x="10838" y="7089"/>
                  </a:cubicBezTo>
                  <a:lnTo>
                    <a:pt x="10838" y="410"/>
                  </a:lnTo>
                  <a:cubicBezTo>
                    <a:pt x="10869" y="190"/>
                    <a:pt x="10680" y="1"/>
                    <a:pt x="10460" y="1"/>
                  </a:cubicBezTo>
                  <a:lnTo>
                    <a:pt x="7089" y="1"/>
                  </a:lnTo>
                  <a:cubicBezTo>
                    <a:pt x="6427" y="1"/>
                    <a:pt x="5829" y="316"/>
                    <a:pt x="5451" y="820"/>
                  </a:cubicBezTo>
                  <a:cubicBezTo>
                    <a:pt x="5041" y="284"/>
                    <a:pt x="4474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0838;p69">
              <a:extLst>
                <a:ext uri="{FF2B5EF4-FFF2-40B4-BE49-F238E27FC236}">
                  <a16:creationId xmlns:a16="http://schemas.microsoft.com/office/drawing/2014/main" id="{EDD7914D-C863-44BD-B2F3-35193C860EC1}"/>
                </a:ext>
              </a:extLst>
            </p:cNvPr>
            <p:cNvSpPr/>
            <p:nvPr/>
          </p:nvSpPr>
          <p:spPr>
            <a:xfrm>
              <a:off x="-12887650" y="2156100"/>
              <a:ext cx="63050" cy="22100"/>
            </a:xfrm>
            <a:custGeom>
              <a:avLst/>
              <a:gdLst/>
              <a:ahLst/>
              <a:cxnLst/>
              <a:rect l="l" t="t" r="r" b="b"/>
              <a:pathLst>
                <a:path w="2522" h="884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83"/>
                    <a:pt x="442" y="883"/>
                  </a:cubicBezTo>
                  <a:lnTo>
                    <a:pt x="2112" y="883"/>
                  </a:lnTo>
                  <a:cubicBezTo>
                    <a:pt x="2364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1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0839;p69">
              <a:extLst>
                <a:ext uri="{FF2B5EF4-FFF2-40B4-BE49-F238E27FC236}">
                  <a16:creationId xmlns:a16="http://schemas.microsoft.com/office/drawing/2014/main" id="{B7E12503-26A3-4F4A-A930-F4A8F78AE2C1}"/>
                </a:ext>
              </a:extLst>
            </p:cNvPr>
            <p:cNvSpPr/>
            <p:nvPr/>
          </p:nvSpPr>
          <p:spPr>
            <a:xfrm>
              <a:off x="-1288842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111" y="851"/>
                  </a:lnTo>
                  <a:cubicBezTo>
                    <a:pt x="2363" y="851"/>
                    <a:pt x="2521" y="662"/>
                    <a:pt x="2521" y="410"/>
                  </a:cubicBezTo>
                  <a:cubicBezTo>
                    <a:pt x="2521" y="189"/>
                    <a:pt x="2363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0840;p69">
              <a:extLst>
                <a:ext uri="{FF2B5EF4-FFF2-40B4-BE49-F238E27FC236}">
                  <a16:creationId xmlns:a16="http://schemas.microsoft.com/office/drawing/2014/main" id="{EEB41C61-227E-4921-8755-AD4004ABE202}"/>
                </a:ext>
              </a:extLst>
            </p:cNvPr>
            <p:cNvSpPr/>
            <p:nvPr/>
          </p:nvSpPr>
          <p:spPr>
            <a:xfrm>
              <a:off x="-1288842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2"/>
                  </a:cubicBezTo>
                  <a:cubicBezTo>
                    <a:pt x="0" y="694"/>
                    <a:pt x="189" y="883"/>
                    <a:pt x="410" y="883"/>
                  </a:cubicBezTo>
                  <a:lnTo>
                    <a:pt x="2111" y="883"/>
                  </a:lnTo>
                  <a:cubicBezTo>
                    <a:pt x="2363" y="883"/>
                    <a:pt x="2521" y="694"/>
                    <a:pt x="2521" y="442"/>
                  </a:cubicBezTo>
                  <a:cubicBezTo>
                    <a:pt x="2521" y="221"/>
                    <a:pt x="2363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0841;p69">
              <a:extLst>
                <a:ext uri="{FF2B5EF4-FFF2-40B4-BE49-F238E27FC236}">
                  <a16:creationId xmlns:a16="http://schemas.microsoft.com/office/drawing/2014/main" id="{7491F215-2E3C-47A4-A4D6-1866984A0F27}"/>
                </a:ext>
              </a:extLst>
            </p:cNvPr>
            <p:cNvSpPr/>
            <p:nvPr/>
          </p:nvSpPr>
          <p:spPr>
            <a:xfrm>
              <a:off x="-13012875" y="2156100"/>
              <a:ext cx="63025" cy="22100"/>
            </a:xfrm>
            <a:custGeom>
              <a:avLst/>
              <a:gdLst/>
              <a:ahLst/>
              <a:cxnLst/>
              <a:rect l="l" t="t" r="r" b="b"/>
              <a:pathLst>
                <a:path w="2521" h="884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63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0842;p69">
              <a:extLst>
                <a:ext uri="{FF2B5EF4-FFF2-40B4-BE49-F238E27FC236}">
                  <a16:creationId xmlns:a16="http://schemas.microsoft.com/office/drawing/2014/main" id="{9A0D2B7C-C98C-4CA2-B760-BF62839435F1}"/>
                </a:ext>
              </a:extLst>
            </p:cNvPr>
            <p:cNvSpPr/>
            <p:nvPr/>
          </p:nvSpPr>
          <p:spPr>
            <a:xfrm>
              <a:off x="-1301287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410" y="851"/>
                  </a:cubicBezTo>
                  <a:lnTo>
                    <a:pt x="2080" y="851"/>
                  </a:lnTo>
                  <a:cubicBezTo>
                    <a:pt x="2332" y="851"/>
                    <a:pt x="2521" y="662"/>
                    <a:pt x="2521" y="410"/>
                  </a:cubicBezTo>
                  <a:cubicBezTo>
                    <a:pt x="2521" y="189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0843;p69">
              <a:extLst>
                <a:ext uri="{FF2B5EF4-FFF2-40B4-BE49-F238E27FC236}">
                  <a16:creationId xmlns:a16="http://schemas.microsoft.com/office/drawing/2014/main" id="{13C46160-2543-4AE5-BF2A-C35E6481535E}"/>
                </a:ext>
              </a:extLst>
            </p:cNvPr>
            <p:cNvSpPr/>
            <p:nvPr/>
          </p:nvSpPr>
          <p:spPr>
            <a:xfrm>
              <a:off x="-1301287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2"/>
                  </a:cubicBezTo>
                  <a:cubicBezTo>
                    <a:pt x="1" y="694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94"/>
                    <a:pt x="2521" y="442"/>
                  </a:cubicBezTo>
                  <a:cubicBezTo>
                    <a:pt x="2521" y="221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10844;p69">
            <a:extLst>
              <a:ext uri="{FF2B5EF4-FFF2-40B4-BE49-F238E27FC236}">
                <a16:creationId xmlns:a16="http://schemas.microsoft.com/office/drawing/2014/main" id="{26686B92-2171-40E6-8046-EC9E25436C31}"/>
              </a:ext>
            </a:extLst>
          </p:cNvPr>
          <p:cNvSpPr/>
          <p:nvPr/>
        </p:nvSpPr>
        <p:spPr>
          <a:xfrm>
            <a:off x="5753174" y="2348698"/>
            <a:ext cx="341579" cy="340807"/>
          </a:xfrm>
          <a:custGeom>
            <a:avLst/>
            <a:gdLst/>
            <a:ahLst/>
            <a:cxnLst/>
            <a:rect l="l" t="t" r="r" b="b"/>
            <a:pathLst>
              <a:path w="14147" h="14115" extrusionOk="0">
                <a:moveTo>
                  <a:pt x="7058" y="851"/>
                </a:moveTo>
                <a:cubicBezTo>
                  <a:pt x="9294" y="851"/>
                  <a:pt x="10649" y="1386"/>
                  <a:pt x="10744" y="1670"/>
                </a:cubicBezTo>
                <a:cubicBezTo>
                  <a:pt x="10649" y="1922"/>
                  <a:pt x="9294" y="2489"/>
                  <a:pt x="7058" y="2489"/>
                </a:cubicBezTo>
                <a:cubicBezTo>
                  <a:pt x="4821" y="2489"/>
                  <a:pt x="3466" y="1922"/>
                  <a:pt x="3340" y="1670"/>
                </a:cubicBezTo>
                <a:cubicBezTo>
                  <a:pt x="3466" y="1386"/>
                  <a:pt x="4821" y="851"/>
                  <a:pt x="7058" y="851"/>
                </a:cubicBezTo>
                <a:close/>
                <a:moveTo>
                  <a:pt x="10681" y="2741"/>
                </a:moveTo>
                <a:lnTo>
                  <a:pt x="10114" y="8727"/>
                </a:lnTo>
                <a:cubicBezTo>
                  <a:pt x="9515" y="9042"/>
                  <a:pt x="8381" y="9200"/>
                  <a:pt x="7058" y="9200"/>
                </a:cubicBezTo>
                <a:cubicBezTo>
                  <a:pt x="5703" y="9200"/>
                  <a:pt x="4663" y="9010"/>
                  <a:pt x="4002" y="8727"/>
                </a:cubicBezTo>
                <a:lnTo>
                  <a:pt x="3435" y="2741"/>
                </a:lnTo>
                <a:lnTo>
                  <a:pt x="3435" y="2741"/>
                </a:lnTo>
                <a:cubicBezTo>
                  <a:pt x="4411" y="3214"/>
                  <a:pt x="5955" y="3308"/>
                  <a:pt x="7058" y="3308"/>
                </a:cubicBezTo>
                <a:cubicBezTo>
                  <a:pt x="8160" y="3308"/>
                  <a:pt x="9704" y="3151"/>
                  <a:pt x="10681" y="2741"/>
                </a:cubicBezTo>
                <a:close/>
                <a:moveTo>
                  <a:pt x="10051" y="9609"/>
                </a:moveTo>
                <a:lnTo>
                  <a:pt x="9956" y="10334"/>
                </a:lnTo>
                <a:cubicBezTo>
                  <a:pt x="9893" y="10397"/>
                  <a:pt x="9641" y="10523"/>
                  <a:pt x="9105" y="10649"/>
                </a:cubicBezTo>
                <a:cubicBezTo>
                  <a:pt x="8538" y="10775"/>
                  <a:pt x="7814" y="10838"/>
                  <a:pt x="7089" y="10838"/>
                </a:cubicBezTo>
                <a:cubicBezTo>
                  <a:pt x="6333" y="10838"/>
                  <a:pt x="5640" y="10775"/>
                  <a:pt x="5073" y="10649"/>
                </a:cubicBezTo>
                <a:cubicBezTo>
                  <a:pt x="4537" y="10523"/>
                  <a:pt x="4285" y="10397"/>
                  <a:pt x="4222" y="10334"/>
                </a:cubicBezTo>
                <a:lnTo>
                  <a:pt x="4128" y="9609"/>
                </a:lnTo>
                <a:lnTo>
                  <a:pt x="4128" y="9609"/>
                </a:lnTo>
                <a:cubicBezTo>
                  <a:pt x="5041" y="9924"/>
                  <a:pt x="6239" y="9987"/>
                  <a:pt x="7089" y="9987"/>
                </a:cubicBezTo>
                <a:cubicBezTo>
                  <a:pt x="7971" y="9987"/>
                  <a:pt x="9137" y="9893"/>
                  <a:pt x="10051" y="9609"/>
                </a:cubicBezTo>
                <a:close/>
                <a:moveTo>
                  <a:pt x="10964" y="9609"/>
                </a:moveTo>
                <a:cubicBezTo>
                  <a:pt x="12666" y="10082"/>
                  <a:pt x="13390" y="10712"/>
                  <a:pt x="13390" y="11247"/>
                </a:cubicBezTo>
                <a:cubicBezTo>
                  <a:pt x="13327" y="11720"/>
                  <a:pt x="12697" y="12224"/>
                  <a:pt x="11626" y="12602"/>
                </a:cubicBezTo>
                <a:cubicBezTo>
                  <a:pt x="10397" y="13043"/>
                  <a:pt x="8790" y="13327"/>
                  <a:pt x="7089" y="13327"/>
                </a:cubicBezTo>
                <a:cubicBezTo>
                  <a:pt x="5388" y="13327"/>
                  <a:pt x="3750" y="13075"/>
                  <a:pt x="2552" y="12602"/>
                </a:cubicBezTo>
                <a:cubicBezTo>
                  <a:pt x="1513" y="12224"/>
                  <a:pt x="883" y="11720"/>
                  <a:pt x="883" y="11247"/>
                </a:cubicBezTo>
                <a:cubicBezTo>
                  <a:pt x="883" y="10775"/>
                  <a:pt x="1639" y="10082"/>
                  <a:pt x="3309" y="9609"/>
                </a:cubicBezTo>
                <a:lnTo>
                  <a:pt x="3403" y="10397"/>
                </a:lnTo>
                <a:cubicBezTo>
                  <a:pt x="3435" y="11027"/>
                  <a:pt x="4380" y="11279"/>
                  <a:pt x="4695" y="11342"/>
                </a:cubicBezTo>
                <a:cubicBezTo>
                  <a:pt x="5356" y="11499"/>
                  <a:pt x="6239" y="11594"/>
                  <a:pt x="7152" y="11594"/>
                </a:cubicBezTo>
                <a:cubicBezTo>
                  <a:pt x="8034" y="11594"/>
                  <a:pt x="8916" y="11499"/>
                  <a:pt x="9578" y="11342"/>
                </a:cubicBezTo>
                <a:cubicBezTo>
                  <a:pt x="9893" y="11279"/>
                  <a:pt x="10838" y="11027"/>
                  <a:pt x="10870" y="10397"/>
                </a:cubicBezTo>
                <a:lnTo>
                  <a:pt x="10964" y="9609"/>
                </a:lnTo>
                <a:close/>
                <a:moveTo>
                  <a:pt x="7058" y="0"/>
                </a:moveTo>
                <a:cubicBezTo>
                  <a:pt x="5671" y="0"/>
                  <a:pt x="2521" y="284"/>
                  <a:pt x="2521" y="1670"/>
                </a:cubicBezTo>
                <a:cubicBezTo>
                  <a:pt x="2521" y="1733"/>
                  <a:pt x="2489" y="1197"/>
                  <a:pt x="3214" y="8790"/>
                </a:cubicBezTo>
                <a:cubicBezTo>
                  <a:pt x="1198" y="9294"/>
                  <a:pt x="1" y="10208"/>
                  <a:pt x="1" y="11247"/>
                </a:cubicBezTo>
                <a:cubicBezTo>
                  <a:pt x="1" y="12098"/>
                  <a:pt x="788" y="12854"/>
                  <a:pt x="2206" y="13358"/>
                </a:cubicBezTo>
                <a:cubicBezTo>
                  <a:pt x="3498" y="13831"/>
                  <a:pt x="5262" y="14114"/>
                  <a:pt x="7058" y="14114"/>
                </a:cubicBezTo>
                <a:cubicBezTo>
                  <a:pt x="8853" y="14114"/>
                  <a:pt x="10586" y="13831"/>
                  <a:pt x="11909" y="13358"/>
                </a:cubicBezTo>
                <a:cubicBezTo>
                  <a:pt x="13327" y="12823"/>
                  <a:pt x="14115" y="12066"/>
                  <a:pt x="14115" y="11247"/>
                </a:cubicBezTo>
                <a:cubicBezTo>
                  <a:pt x="14146" y="10208"/>
                  <a:pt x="12949" y="9357"/>
                  <a:pt x="10964" y="8790"/>
                </a:cubicBezTo>
                <a:cubicBezTo>
                  <a:pt x="11657" y="1197"/>
                  <a:pt x="11626" y="1733"/>
                  <a:pt x="11626" y="1670"/>
                </a:cubicBezTo>
                <a:cubicBezTo>
                  <a:pt x="11626" y="1481"/>
                  <a:pt x="11531" y="1166"/>
                  <a:pt x="11122" y="851"/>
                </a:cubicBezTo>
                <a:cubicBezTo>
                  <a:pt x="10177" y="158"/>
                  <a:pt x="8192" y="0"/>
                  <a:pt x="705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10845;p69">
            <a:extLst>
              <a:ext uri="{FF2B5EF4-FFF2-40B4-BE49-F238E27FC236}">
                <a16:creationId xmlns:a16="http://schemas.microsoft.com/office/drawing/2014/main" id="{1AE8E175-FD13-4511-A481-F2FB81CDCE8A}"/>
              </a:ext>
            </a:extLst>
          </p:cNvPr>
          <p:cNvGrpSpPr/>
          <p:nvPr/>
        </p:nvGrpSpPr>
        <p:grpSpPr>
          <a:xfrm>
            <a:off x="7576787" y="1531485"/>
            <a:ext cx="343100" cy="342424"/>
            <a:chOff x="-11332875" y="1660700"/>
            <a:chExt cx="355250" cy="354550"/>
          </a:xfrm>
          <a:solidFill>
            <a:srgbClr val="000400"/>
          </a:solidFill>
        </p:grpSpPr>
        <p:sp>
          <p:nvSpPr>
            <p:cNvPr id="285" name="Google Shape;10846;p69">
              <a:extLst>
                <a:ext uri="{FF2B5EF4-FFF2-40B4-BE49-F238E27FC236}">
                  <a16:creationId xmlns:a16="http://schemas.microsoft.com/office/drawing/2014/main" id="{F921ED95-C4C6-448B-99F1-D97D2D155900}"/>
                </a:ext>
              </a:extLst>
            </p:cNvPr>
            <p:cNvSpPr/>
            <p:nvPr/>
          </p:nvSpPr>
          <p:spPr>
            <a:xfrm>
              <a:off x="-11332875" y="1660700"/>
              <a:ext cx="355250" cy="354550"/>
            </a:xfrm>
            <a:custGeom>
              <a:avLst/>
              <a:gdLst/>
              <a:ahLst/>
              <a:cxnLst/>
              <a:rect l="l" t="t" r="r" b="b"/>
              <a:pathLst>
                <a:path w="14210" h="14182" extrusionOk="0">
                  <a:moveTo>
                    <a:pt x="7089" y="914"/>
                  </a:moveTo>
                  <a:cubicBezTo>
                    <a:pt x="7278" y="914"/>
                    <a:pt x="7436" y="1072"/>
                    <a:pt x="7467" y="1229"/>
                  </a:cubicBezTo>
                  <a:cubicBezTo>
                    <a:pt x="7538" y="1417"/>
                    <a:pt x="7713" y="1517"/>
                    <a:pt x="7889" y="1517"/>
                  </a:cubicBezTo>
                  <a:cubicBezTo>
                    <a:pt x="7949" y="1517"/>
                    <a:pt x="8010" y="1505"/>
                    <a:pt x="8066" y="1481"/>
                  </a:cubicBezTo>
                  <a:cubicBezTo>
                    <a:pt x="8124" y="1437"/>
                    <a:pt x="8203" y="1414"/>
                    <a:pt x="8284" y="1414"/>
                  </a:cubicBezTo>
                  <a:cubicBezTo>
                    <a:pt x="8376" y="1414"/>
                    <a:pt x="8471" y="1445"/>
                    <a:pt x="8538" y="1513"/>
                  </a:cubicBezTo>
                  <a:cubicBezTo>
                    <a:pt x="8696" y="1670"/>
                    <a:pt x="8664" y="1859"/>
                    <a:pt x="8570" y="1985"/>
                  </a:cubicBezTo>
                  <a:cubicBezTo>
                    <a:pt x="8444" y="2206"/>
                    <a:pt x="8570" y="2489"/>
                    <a:pt x="8822" y="2584"/>
                  </a:cubicBezTo>
                  <a:cubicBezTo>
                    <a:pt x="8980" y="2615"/>
                    <a:pt x="9137" y="2773"/>
                    <a:pt x="9137" y="2962"/>
                  </a:cubicBezTo>
                  <a:cubicBezTo>
                    <a:pt x="9137" y="3151"/>
                    <a:pt x="8980" y="3308"/>
                    <a:pt x="8822" y="3371"/>
                  </a:cubicBezTo>
                  <a:cubicBezTo>
                    <a:pt x="8570" y="3434"/>
                    <a:pt x="8444" y="3718"/>
                    <a:pt x="8570" y="3939"/>
                  </a:cubicBezTo>
                  <a:cubicBezTo>
                    <a:pt x="8664" y="4065"/>
                    <a:pt x="8664" y="4317"/>
                    <a:pt x="8538" y="4411"/>
                  </a:cubicBezTo>
                  <a:cubicBezTo>
                    <a:pt x="8454" y="4496"/>
                    <a:pt x="8360" y="4526"/>
                    <a:pt x="8272" y="4526"/>
                  </a:cubicBezTo>
                  <a:cubicBezTo>
                    <a:pt x="8196" y="4526"/>
                    <a:pt x="8124" y="4503"/>
                    <a:pt x="8066" y="4474"/>
                  </a:cubicBezTo>
                  <a:cubicBezTo>
                    <a:pt x="8006" y="4440"/>
                    <a:pt x="7941" y="4424"/>
                    <a:pt x="7876" y="4424"/>
                  </a:cubicBezTo>
                  <a:cubicBezTo>
                    <a:pt x="7704" y="4424"/>
                    <a:pt x="7536" y="4534"/>
                    <a:pt x="7467" y="4695"/>
                  </a:cubicBezTo>
                  <a:cubicBezTo>
                    <a:pt x="7436" y="4852"/>
                    <a:pt x="7278" y="5010"/>
                    <a:pt x="7089" y="5010"/>
                  </a:cubicBezTo>
                  <a:cubicBezTo>
                    <a:pt x="6869" y="5010"/>
                    <a:pt x="6711" y="4852"/>
                    <a:pt x="6680" y="4695"/>
                  </a:cubicBezTo>
                  <a:cubicBezTo>
                    <a:pt x="6634" y="4534"/>
                    <a:pt x="6472" y="4424"/>
                    <a:pt x="6290" y="4424"/>
                  </a:cubicBezTo>
                  <a:cubicBezTo>
                    <a:pt x="6221" y="4424"/>
                    <a:pt x="6150" y="4440"/>
                    <a:pt x="6081" y="4474"/>
                  </a:cubicBezTo>
                  <a:cubicBezTo>
                    <a:pt x="6042" y="4500"/>
                    <a:pt x="5976" y="4516"/>
                    <a:pt x="5903" y="4516"/>
                  </a:cubicBezTo>
                  <a:cubicBezTo>
                    <a:pt x="5799" y="4516"/>
                    <a:pt x="5682" y="4485"/>
                    <a:pt x="5609" y="4411"/>
                  </a:cubicBezTo>
                  <a:cubicBezTo>
                    <a:pt x="5451" y="4254"/>
                    <a:pt x="5514" y="4065"/>
                    <a:pt x="5577" y="3939"/>
                  </a:cubicBezTo>
                  <a:cubicBezTo>
                    <a:pt x="5703" y="3718"/>
                    <a:pt x="5577" y="3434"/>
                    <a:pt x="5356" y="3371"/>
                  </a:cubicBezTo>
                  <a:cubicBezTo>
                    <a:pt x="5199" y="3308"/>
                    <a:pt x="5041" y="3151"/>
                    <a:pt x="5041" y="2962"/>
                  </a:cubicBezTo>
                  <a:cubicBezTo>
                    <a:pt x="5041" y="2773"/>
                    <a:pt x="5199" y="2615"/>
                    <a:pt x="5356" y="2584"/>
                  </a:cubicBezTo>
                  <a:cubicBezTo>
                    <a:pt x="5609" y="2489"/>
                    <a:pt x="5735" y="2206"/>
                    <a:pt x="5577" y="1985"/>
                  </a:cubicBezTo>
                  <a:cubicBezTo>
                    <a:pt x="5514" y="1859"/>
                    <a:pt x="5514" y="1639"/>
                    <a:pt x="5609" y="1513"/>
                  </a:cubicBezTo>
                  <a:cubicBezTo>
                    <a:pt x="5703" y="1434"/>
                    <a:pt x="5798" y="1402"/>
                    <a:pt x="5880" y="1402"/>
                  </a:cubicBezTo>
                  <a:cubicBezTo>
                    <a:pt x="5963" y="1402"/>
                    <a:pt x="6034" y="1434"/>
                    <a:pt x="6081" y="1481"/>
                  </a:cubicBezTo>
                  <a:cubicBezTo>
                    <a:pt x="6145" y="1505"/>
                    <a:pt x="6212" y="1517"/>
                    <a:pt x="6276" y="1517"/>
                  </a:cubicBezTo>
                  <a:cubicBezTo>
                    <a:pt x="6464" y="1517"/>
                    <a:pt x="6633" y="1417"/>
                    <a:pt x="6680" y="1229"/>
                  </a:cubicBezTo>
                  <a:cubicBezTo>
                    <a:pt x="6711" y="1072"/>
                    <a:pt x="6869" y="914"/>
                    <a:pt x="7089" y="914"/>
                  </a:cubicBezTo>
                  <a:close/>
                  <a:moveTo>
                    <a:pt x="11374" y="1702"/>
                  </a:moveTo>
                  <a:cubicBezTo>
                    <a:pt x="11563" y="1702"/>
                    <a:pt x="11720" y="1859"/>
                    <a:pt x="11783" y="2017"/>
                  </a:cubicBezTo>
                  <a:cubicBezTo>
                    <a:pt x="11830" y="2204"/>
                    <a:pt x="12000" y="2305"/>
                    <a:pt x="12174" y="2305"/>
                  </a:cubicBezTo>
                  <a:cubicBezTo>
                    <a:pt x="12234" y="2305"/>
                    <a:pt x="12294" y="2293"/>
                    <a:pt x="12351" y="2269"/>
                  </a:cubicBezTo>
                  <a:cubicBezTo>
                    <a:pt x="12424" y="2225"/>
                    <a:pt x="12517" y="2201"/>
                    <a:pt x="12609" y="2201"/>
                  </a:cubicBezTo>
                  <a:cubicBezTo>
                    <a:pt x="12715" y="2201"/>
                    <a:pt x="12819" y="2233"/>
                    <a:pt x="12886" y="2300"/>
                  </a:cubicBezTo>
                  <a:cubicBezTo>
                    <a:pt x="13044" y="2458"/>
                    <a:pt x="12981" y="2647"/>
                    <a:pt x="12918" y="2773"/>
                  </a:cubicBezTo>
                  <a:cubicBezTo>
                    <a:pt x="12792" y="2993"/>
                    <a:pt x="12918" y="3277"/>
                    <a:pt x="13138" y="3371"/>
                  </a:cubicBezTo>
                  <a:cubicBezTo>
                    <a:pt x="13296" y="3403"/>
                    <a:pt x="13453" y="3560"/>
                    <a:pt x="13453" y="3750"/>
                  </a:cubicBezTo>
                  <a:cubicBezTo>
                    <a:pt x="13327" y="4002"/>
                    <a:pt x="13170" y="4159"/>
                    <a:pt x="13075" y="4191"/>
                  </a:cubicBezTo>
                  <a:cubicBezTo>
                    <a:pt x="12823" y="4254"/>
                    <a:pt x="12697" y="4537"/>
                    <a:pt x="12823" y="4789"/>
                  </a:cubicBezTo>
                  <a:cubicBezTo>
                    <a:pt x="12918" y="4884"/>
                    <a:pt x="12918" y="5136"/>
                    <a:pt x="12792" y="5262"/>
                  </a:cubicBezTo>
                  <a:cubicBezTo>
                    <a:pt x="12716" y="5318"/>
                    <a:pt x="12606" y="5364"/>
                    <a:pt x="12497" y="5364"/>
                  </a:cubicBezTo>
                  <a:cubicBezTo>
                    <a:pt x="12424" y="5364"/>
                    <a:pt x="12351" y="5344"/>
                    <a:pt x="12288" y="5293"/>
                  </a:cubicBezTo>
                  <a:cubicBezTo>
                    <a:pt x="12219" y="5259"/>
                    <a:pt x="12150" y="5243"/>
                    <a:pt x="12084" y="5243"/>
                  </a:cubicBezTo>
                  <a:cubicBezTo>
                    <a:pt x="11910" y="5243"/>
                    <a:pt x="11758" y="5354"/>
                    <a:pt x="11689" y="5514"/>
                  </a:cubicBezTo>
                  <a:cubicBezTo>
                    <a:pt x="11657" y="5671"/>
                    <a:pt x="11500" y="5829"/>
                    <a:pt x="11311" y="5829"/>
                  </a:cubicBezTo>
                  <a:cubicBezTo>
                    <a:pt x="11090" y="5829"/>
                    <a:pt x="10933" y="5671"/>
                    <a:pt x="10901" y="5514"/>
                  </a:cubicBezTo>
                  <a:cubicBezTo>
                    <a:pt x="10856" y="5354"/>
                    <a:pt x="10693" y="5243"/>
                    <a:pt x="10511" y="5243"/>
                  </a:cubicBezTo>
                  <a:cubicBezTo>
                    <a:pt x="10443" y="5243"/>
                    <a:pt x="10372" y="5259"/>
                    <a:pt x="10303" y="5293"/>
                  </a:cubicBezTo>
                  <a:cubicBezTo>
                    <a:pt x="10260" y="5322"/>
                    <a:pt x="10186" y="5337"/>
                    <a:pt x="10106" y="5337"/>
                  </a:cubicBezTo>
                  <a:cubicBezTo>
                    <a:pt x="10007" y="5337"/>
                    <a:pt x="9900" y="5314"/>
                    <a:pt x="9830" y="5262"/>
                  </a:cubicBezTo>
                  <a:cubicBezTo>
                    <a:pt x="9673" y="5104"/>
                    <a:pt x="9736" y="4884"/>
                    <a:pt x="9799" y="4789"/>
                  </a:cubicBezTo>
                  <a:cubicBezTo>
                    <a:pt x="9925" y="4569"/>
                    <a:pt x="9830" y="4317"/>
                    <a:pt x="9610" y="4191"/>
                  </a:cubicBezTo>
                  <a:lnTo>
                    <a:pt x="9610" y="3939"/>
                  </a:lnTo>
                  <a:cubicBezTo>
                    <a:pt x="9925" y="3718"/>
                    <a:pt x="10114" y="3371"/>
                    <a:pt x="10114" y="2962"/>
                  </a:cubicBezTo>
                  <a:cubicBezTo>
                    <a:pt x="10114" y="2741"/>
                    <a:pt x="10051" y="2489"/>
                    <a:pt x="9925" y="2300"/>
                  </a:cubicBezTo>
                  <a:cubicBezTo>
                    <a:pt x="10009" y="2233"/>
                    <a:pt x="10094" y="2201"/>
                    <a:pt x="10178" y="2201"/>
                  </a:cubicBezTo>
                  <a:cubicBezTo>
                    <a:pt x="10251" y="2201"/>
                    <a:pt x="10324" y="2225"/>
                    <a:pt x="10397" y="2269"/>
                  </a:cubicBezTo>
                  <a:cubicBezTo>
                    <a:pt x="10454" y="2293"/>
                    <a:pt x="10514" y="2305"/>
                    <a:pt x="10574" y="2305"/>
                  </a:cubicBezTo>
                  <a:cubicBezTo>
                    <a:pt x="10750" y="2305"/>
                    <a:pt x="10925" y="2204"/>
                    <a:pt x="10996" y="2017"/>
                  </a:cubicBezTo>
                  <a:cubicBezTo>
                    <a:pt x="11027" y="1859"/>
                    <a:pt x="11185" y="1702"/>
                    <a:pt x="11374" y="1702"/>
                  </a:cubicBezTo>
                  <a:close/>
                  <a:moveTo>
                    <a:pt x="2994" y="1796"/>
                  </a:moveTo>
                  <a:cubicBezTo>
                    <a:pt x="3183" y="1796"/>
                    <a:pt x="3340" y="1954"/>
                    <a:pt x="3372" y="2111"/>
                  </a:cubicBezTo>
                  <a:cubicBezTo>
                    <a:pt x="3440" y="2272"/>
                    <a:pt x="3592" y="2382"/>
                    <a:pt x="3767" y="2382"/>
                  </a:cubicBezTo>
                  <a:cubicBezTo>
                    <a:pt x="3832" y="2382"/>
                    <a:pt x="3901" y="2366"/>
                    <a:pt x="3970" y="2332"/>
                  </a:cubicBezTo>
                  <a:cubicBezTo>
                    <a:pt x="4027" y="2303"/>
                    <a:pt x="4096" y="2288"/>
                    <a:pt x="4170" y="2288"/>
                  </a:cubicBezTo>
                  <a:cubicBezTo>
                    <a:pt x="4260" y="2288"/>
                    <a:pt x="4356" y="2311"/>
                    <a:pt x="4443" y="2363"/>
                  </a:cubicBezTo>
                  <a:cubicBezTo>
                    <a:pt x="4317" y="2584"/>
                    <a:pt x="4254" y="2804"/>
                    <a:pt x="4254" y="3056"/>
                  </a:cubicBezTo>
                  <a:cubicBezTo>
                    <a:pt x="4254" y="3434"/>
                    <a:pt x="4443" y="3781"/>
                    <a:pt x="4758" y="4033"/>
                  </a:cubicBezTo>
                  <a:lnTo>
                    <a:pt x="4758" y="4254"/>
                  </a:lnTo>
                  <a:cubicBezTo>
                    <a:pt x="4506" y="4348"/>
                    <a:pt x="4443" y="4632"/>
                    <a:pt x="4569" y="4852"/>
                  </a:cubicBezTo>
                  <a:cubicBezTo>
                    <a:pt x="4632" y="4978"/>
                    <a:pt x="4632" y="5199"/>
                    <a:pt x="4506" y="5325"/>
                  </a:cubicBezTo>
                  <a:cubicBezTo>
                    <a:pt x="4427" y="5404"/>
                    <a:pt x="4340" y="5435"/>
                    <a:pt x="4258" y="5435"/>
                  </a:cubicBezTo>
                  <a:cubicBezTo>
                    <a:pt x="4175" y="5435"/>
                    <a:pt x="4096" y="5404"/>
                    <a:pt x="4033" y="5356"/>
                  </a:cubicBezTo>
                  <a:cubicBezTo>
                    <a:pt x="3977" y="5332"/>
                    <a:pt x="3916" y="5320"/>
                    <a:pt x="3857" y="5320"/>
                  </a:cubicBezTo>
                  <a:cubicBezTo>
                    <a:pt x="3682" y="5320"/>
                    <a:pt x="3513" y="5421"/>
                    <a:pt x="3466" y="5608"/>
                  </a:cubicBezTo>
                  <a:cubicBezTo>
                    <a:pt x="3435" y="5766"/>
                    <a:pt x="3246" y="5923"/>
                    <a:pt x="3057" y="5923"/>
                  </a:cubicBezTo>
                  <a:cubicBezTo>
                    <a:pt x="2868" y="5923"/>
                    <a:pt x="2710" y="5766"/>
                    <a:pt x="2679" y="5608"/>
                  </a:cubicBezTo>
                  <a:cubicBezTo>
                    <a:pt x="2562" y="5399"/>
                    <a:pt x="2378" y="5276"/>
                    <a:pt x="2188" y="5276"/>
                  </a:cubicBezTo>
                  <a:cubicBezTo>
                    <a:pt x="2120" y="5276"/>
                    <a:pt x="2052" y="5292"/>
                    <a:pt x="1985" y="5325"/>
                  </a:cubicBezTo>
                  <a:cubicBezTo>
                    <a:pt x="1912" y="5369"/>
                    <a:pt x="1826" y="5392"/>
                    <a:pt x="1741" y="5392"/>
                  </a:cubicBezTo>
                  <a:cubicBezTo>
                    <a:pt x="1644" y="5392"/>
                    <a:pt x="1549" y="5361"/>
                    <a:pt x="1481" y="5293"/>
                  </a:cubicBezTo>
                  <a:cubicBezTo>
                    <a:pt x="1324" y="5136"/>
                    <a:pt x="1355" y="4947"/>
                    <a:pt x="1450" y="4821"/>
                  </a:cubicBezTo>
                  <a:cubicBezTo>
                    <a:pt x="1576" y="4569"/>
                    <a:pt x="1450" y="4317"/>
                    <a:pt x="1229" y="4222"/>
                  </a:cubicBezTo>
                  <a:cubicBezTo>
                    <a:pt x="1072" y="4191"/>
                    <a:pt x="914" y="4033"/>
                    <a:pt x="914" y="3844"/>
                  </a:cubicBezTo>
                  <a:cubicBezTo>
                    <a:pt x="914" y="3624"/>
                    <a:pt x="1072" y="3466"/>
                    <a:pt x="1229" y="3434"/>
                  </a:cubicBezTo>
                  <a:cubicBezTo>
                    <a:pt x="1450" y="3371"/>
                    <a:pt x="1576" y="3088"/>
                    <a:pt x="1450" y="2836"/>
                  </a:cubicBezTo>
                  <a:cubicBezTo>
                    <a:pt x="1355" y="2741"/>
                    <a:pt x="1355" y="2489"/>
                    <a:pt x="1481" y="2363"/>
                  </a:cubicBezTo>
                  <a:cubicBezTo>
                    <a:pt x="1557" y="2307"/>
                    <a:pt x="1678" y="2261"/>
                    <a:pt x="1790" y="2261"/>
                  </a:cubicBezTo>
                  <a:cubicBezTo>
                    <a:pt x="1864" y="2261"/>
                    <a:pt x="1935" y="2281"/>
                    <a:pt x="1985" y="2332"/>
                  </a:cubicBezTo>
                  <a:cubicBezTo>
                    <a:pt x="2054" y="2366"/>
                    <a:pt x="2126" y="2382"/>
                    <a:pt x="2194" y="2382"/>
                  </a:cubicBezTo>
                  <a:cubicBezTo>
                    <a:pt x="2376" y="2382"/>
                    <a:pt x="2538" y="2272"/>
                    <a:pt x="2584" y="2111"/>
                  </a:cubicBezTo>
                  <a:cubicBezTo>
                    <a:pt x="2616" y="1954"/>
                    <a:pt x="2773" y="1796"/>
                    <a:pt x="2994" y="1796"/>
                  </a:cubicBezTo>
                  <a:close/>
                  <a:moveTo>
                    <a:pt x="8885" y="5199"/>
                  </a:moveTo>
                  <a:cubicBezTo>
                    <a:pt x="8917" y="5325"/>
                    <a:pt x="8980" y="5451"/>
                    <a:pt x="9011" y="5514"/>
                  </a:cubicBezTo>
                  <a:lnTo>
                    <a:pt x="7656" y="9200"/>
                  </a:lnTo>
                  <a:lnTo>
                    <a:pt x="5703" y="9200"/>
                  </a:lnTo>
                  <a:lnTo>
                    <a:pt x="3687" y="6427"/>
                  </a:lnTo>
                  <a:cubicBezTo>
                    <a:pt x="3813" y="6364"/>
                    <a:pt x="3939" y="6238"/>
                    <a:pt x="4002" y="6112"/>
                  </a:cubicBezTo>
                  <a:cubicBezTo>
                    <a:pt x="4091" y="6133"/>
                    <a:pt x="4179" y="6143"/>
                    <a:pt x="4264" y="6143"/>
                  </a:cubicBezTo>
                  <a:cubicBezTo>
                    <a:pt x="4571" y="6143"/>
                    <a:pt x="4851" y="6012"/>
                    <a:pt x="5073" y="5766"/>
                  </a:cubicBezTo>
                  <a:cubicBezTo>
                    <a:pt x="5199" y="5671"/>
                    <a:pt x="5293" y="5451"/>
                    <a:pt x="5356" y="5199"/>
                  </a:cubicBezTo>
                  <a:cubicBezTo>
                    <a:pt x="5525" y="5295"/>
                    <a:pt x="5730" y="5336"/>
                    <a:pt x="5944" y="5336"/>
                  </a:cubicBezTo>
                  <a:cubicBezTo>
                    <a:pt x="6010" y="5336"/>
                    <a:pt x="6077" y="5332"/>
                    <a:pt x="6144" y="5325"/>
                  </a:cubicBezTo>
                  <a:cubicBezTo>
                    <a:pt x="6365" y="5640"/>
                    <a:pt x="6711" y="5829"/>
                    <a:pt x="7121" y="5829"/>
                  </a:cubicBezTo>
                  <a:cubicBezTo>
                    <a:pt x="7499" y="5829"/>
                    <a:pt x="7877" y="5640"/>
                    <a:pt x="8097" y="5325"/>
                  </a:cubicBezTo>
                  <a:cubicBezTo>
                    <a:pt x="8164" y="5332"/>
                    <a:pt x="8231" y="5336"/>
                    <a:pt x="8297" y="5336"/>
                  </a:cubicBezTo>
                  <a:cubicBezTo>
                    <a:pt x="8511" y="5336"/>
                    <a:pt x="8717" y="5295"/>
                    <a:pt x="8885" y="5199"/>
                  </a:cubicBezTo>
                  <a:close/>
                  <a:moveTo>
                    <a:pt x="9673" y="6112"/>
                  </a:moveTo>
                  <a:cubicBezTo>
                    <a:pt x="9777" y="6164"/>
                    <a:pt x="9890" y="6188"/>
                    <a:pt x="10003" y="6188"/>
                  </a:cubicBezTo>
                  <a:cubicBezTo>
                    <a:pt x="10095" y="6188"/>
                    <a:pt x="10186" y="6172"/>
                    <a:pt x="10271" y="6144"/>
                  </a:cubicBezTo>
                  <a:cubicBezTo>
                    <a:pt x="10334" y="6270"/>
                    <a:pt x="10460" y="6396"/>
                    <a:pt x="10586" y="6459"/>
                  </a:cubicBezTo>
                  <a:lnTo>
                    <a:pt x="8570" y="9231"/>
                  </a:lnTo>
                  <a:lnTo>
                    <a:pt x="9673" y="6112"/>
                  </a:lnTo>
                  <a:close/>
                  <a:moveTo>
                    <a:pt x="8349" y="10050"/>
                  </a:moveTo>
                  <a:lnTo>
                    <a:pt x="8349" y="10870"/>
                  </a:lnTo>
                  <a:lnTo>
                    <a:pt x="5861" y="10870"/>
                  </a:lnTo>
                  <a:lnTo>
                    <a:pt x="5861" y="10050"/>
                  </a:lnTo>
                  <a:close/>
                  <a:moveTo>
                    <a:pt x="8538" y="11720"/>
                  </a:moveTo>
                  <a:lnTo>
                    <a:pt x="9295" y="12823"/>
                  </a:lnTo>
                  <a:cubicBezTo>
                    <a:pt x="9116" y="12781"/>
                    <a:pt x="8938" y="12760"/>
                    <a:pt x="8761" y="12760"/>
                  </a:cubicBezTo>
                  <a:cubicBezTo>
                    <a:pt x="8409" y="12760"/>
                    <a:pt x="8066" y="12844"/>
                    <a:pt x="7751" y="13012"/>
                  </a:cubicBezTo>
                  <a:cubicBezTo>
                    <a:pt x="7562" y="13106"/>
                    <a:pt x="7341" y="13154"/>
                    <a:pt x="7117" y="13154"/>
                  </a:cubicBezTo>
                  <a:cubicBezTo>
                    <a:pt x="6892" y="13154"/>
                    <a:pt x="6664" y="13106"/>
                    <a:pt x="6459" y="13012"/>
                  </a:cubicBezTo>
                  <a:cubicBezTo>
                    <a:pt x="6144" y="12854"/>
                    <a:pt x="5798" y="12760"/>
                    <a:pt x="5419" y="12760"/>
                  </a:cubicBezTo>
                  <a:cubicBezTo>
                    <a:pt x="5262" y="12760"/>
                    <a:pt x="5073" y="12760"/>
                    <a:pt x="4915" y="12823"/>
                  </a:cubicBezTo>
                  <a:lnTo>
                    <a:pt x="5672" y="11720"/>
                  </a:lnTo>
                  <a:close/>
                  <a:moveTo>
                    <a:pt x="7089" y="0"/>
                  </a:moveTo>
                  <a:cubicBezTo>
                    <a:pt x="6680" y="0"/>
                    <a:pt x="6333" y="189"/>
                    <a:pt x="6081" y="505"/>
                  </a:cubicBezTo>
                  <a:cubicBezTo>
                    <a:pt x="6018" y="494"/>
                    <a:pt x="5954" y="489"/>
                    <a:pt x="5890" y="489"/>
                  </a:cubicBezTo>
                  <a:cubicBezTo>
                    <a:pt x="5571" y="489"/>
                    <a:pt x="5251" y="620"/>
                    <a:pt x="5041" y="883"/>
                  </a:cubicBezTo>
                  <a:cubicBezTo>
                    <a:pt x="4884" y="1040"/>
                    <a:pt x="4758" y="1261"/>
                    <a:pt x="4726" y="1513"/>
                  </a:cubicBezTo>
                  <a:cubicBezTo>
                    <a:pt x="4534" y="1416"/>
                    <a:pt x="4341" y="1375"/>
                    <a:pt x="4135" y="1375"/>
                  </a:cubicBezTo>
                  <a:cubicBezTo>
                    <a:pt x="4071" y="1375"/>
                    <a:pt x="4006" y="1379"/>
                    <a:pt x="3939" y="1387"/>
                  </a:cubicBezTo>
                  <a:cubicBezTo>
                    <a:pt x="3687" y="1072"/>
                    <a:pt x="3340" y="883"/>
                    <a:pt x="2931" y="883"/>
                  </a:cubicBezTo>
                  <a:cubicBezTo>
                    <a:pt x="2553" y="883"/>
                    <a:pt x="2206" y="1072"/>
                    <a:pt x="1954" y="1387"/>
                  </a:cubicBezTo>
                  <a:cubicBezTo>
                    <a:pt x="1872" y="1366"/>
                    <a:pt x="1788" y="1356"/>
                    <a:pt x="1704" y="1356"/>
                  </a:cubicBezTo>
                  <a:cubicBezTo>
                    <a:pt x="1402" y="1356"/>
                    <a:pt x="1098" y="1487"/>
                    <a:pt x="851" y="1733"/>
                  </a:cubicBezTo>
                  <a:cubicBezTo>
                    <a:pt x="568" y="2017"/>
                    <a:pt x="473" y="2426"/>
                    <a:pt x="505" y="2804"/>
                  </a:cubicBezTo>
                  <a:cubicBezTo>
                    <a:pt x="190" y="3025"/>
                    <a:pt x="1" y="3403"/>
                    <a:pt x="1" y="3781"/>
                  </a:cubicBezTo>
                  <a:cubicBezTo>
                    <a:pt x="1" y="4191"/>
                    <a:pt x="190" y="4537"/>
                    <a:pt x="505" y="4789"/>
                  </a:cubicBezTo>
                  <a:cubicBezTo>
                    <a:pt x="410" y="5167"/>
                    <a:pt x="536" y="5577"/>
                    <a:pt x="851" y="5829"/>
                  </a:cubicBezTo>
                  <a:cubicBezTo>
                    <a:pt x="1106" y="6084"/>
                    <a:pt x="1489" y="6212"/>
                    <a:pt x="1839" y="6212"/>
                  </a:cubicBezTo>
                  <a:cubicBezTo>
                    <a:pt x="1878" y="6212"/>
                    <a:pt x="1916" y="6210"/>
                    <a:pt x="1954" y="6207"/>
                  </a:cubicBezTo>
                  <a:cubicBezTo>
                    <a:pt x="2143" y="6427"/>
                    <a:pt x="2427" y="6616"/>
                    <a:pt x="2710" y="6679"/>
                  </a:cubicBezTo>
                  <a:lnTo>
                    <a:pt x="5010" y="9767"/>
                  </a:lnTo>
                  <a:lnTo>
                    <a:pt x="5010" y="11153"/>
                  </a:lnTo>
                  <a:lnTo>
                    <a:pt x="3435" y="13516"/>
                  </a:lnTo>
                  <a:cubicBezTo>
                    <a:pt x="3309" y="13674"/>
                    <a:pt x="3340" y="13863"/>
                    <a:pt x="3466" y="14020"/>
                  </a:cubicBezTo>
                  <a:cubicBezTo>
                    <a:pt x="3526" y="14120"/>
                    <a:pt x="3636" y="14182"/>
                    <a:pt x="3757" y="14182"/>
                  </a:cubicBezTo>
                  <a:cubicBezTo>
                    <a:pt x="3827" y="14182"/>
                    <a:pt x="3901" y="14161"/>
                    <a:pt x="3970" y="14115"/>
                  </a:cubicBezTo>
                  <a:lnTo>
                    <a:pt x="4789" y="13674"/>
                  </a:lnTo>
                  <a:cubicBezTo>
                    <a:pt x="4994" y="13579"/>
                    <a:pt x="5215" y="13532"/>
                    <a:pt x="5435" y="13532"/>
                  </a:cubicBezTo>
                  <a:cubicBezTo>
                    <a:pt x="5656" y="13532"/>
                    <a:pt x="5876" y="13579"/>
                    <a:pt x="6081" y="13674"/>
                  </a:cubicBezTo>
                  <a:cubicBezTo>
                    <a:pt x="6396" y="13831"/>
                    <a:pt x="6743" y="13910"/>
                    <a:pt x="7089" y="13910"/>
                  </a:cubicBezTo>
                  <a:cubicBezTo>
                    <a:pt x="7436" y="13910"/>
                    <a:pt x="7782" y="13831"/>
                    <a:pt x="8097" y="13674"/>
                  </a:cubicBezTo>
                  <a:cubicBezTo>
                    <a:pt x="8302" y="13579"/>
                    <a:pt x="8523" y="13532"/>
                    <a:pt x="8743" y="13532"/>
                  </a:cubicBezTo>
                  <a:cubicBezTo>
                    <a:pt x="8964" y="13532"/>
                    <a:pt x="9184" y="13579"/>
                    <a:pt x="9389" y="13674"/>
                  </a:cubicBezTo>
                  <a:lnTo>
                    <a:pt x="10240" y="14115"/>
                  </a:lnTo>
                  <a:cubicBezTo>
                    <a:pt x="10292" y="14136"/>
                    <a:pt x="10348" y="14146"/>
                    <a:pt x="10405" y="14146"/>
                  </a:cubicBezTo>
                  <a:cubicBezTo>
                    <a:pt x="10520" y="14146"/>
                    <a:pt x="10639" y="14104"/>
                    <a:pt x="10744" y="14020"/>
                  </a:cubicBezTo>
                  <a:cubicBezTo>
                    <a:pt x="10870" y="13863"/>
                    <a:pt x="10901" y="13674"/>
                    <a:pt x="10775" y="13516"/>
                  </a:cubicBezTo>
                  <a:lnTo>
                    <a:pt x="9200" y="11153"/>
                  </a:lnTo>
                  <a:lnTo>
                    <a:pt x="9200" y="9767"/>
                  </a:lnTo>
                  <a:lnTo>
                    <a:pt x="11500" y="6679"/>
                  </a:lnTo>
                  <a:cubicBezTo>
                    <a:pt x="11815" y="6616"/>
                    <a:pt x="12067" y="6427"/>
                    <a:pt x="12225" y="6207"/>
                  </a:cubicBezTo>
                  <a:cubicBezTo>
                    <a:pt x="12293" y="6217"/>
                    <a:pt x="12360" y="6223"/>
                    <a:pt x="12427" y="6223"/>
                  </a:cubicBezTo>
                  <a:cubicBezTo>
                    <a:pt x="12758" y="6223"/>
                    <a:pt x="13065" y="6091"/>
                    <a:pt x="13327" y="5829"/>
                  </a:cubicBezTo>
                  <a:cubicBezTo>
                    <a:pt x="13611" y="5577"/>
                    <a:pt x="13737" y="5167"/>
                    <a:pt x="13705" y="4789"/>
                  </a:cubicBezTo>
                  <a:cubicBezTo>
                    <a:pt x="14020" y="4537"/>
                    <a:pt x="14209" y="4191"/>
                    <a:pt x="14209" y="3781"/>
                  </a:cubicBezTo>
                  <a:cubicBezTo>
                    <a:pt x="14178" y="3403"/>
                    <a:pt x="13957" y="3056"/>
                    <a:pt x="13674" y="2804"/>
                  </a:cubicBezTo>
                  <a:cubicBezTo>
                    <a:pt x="13737" y="2426"/>
                    <a:pt x="13611" y="2017"/>
                    <a:pt x="13296" y="1733"/>
                  </a:cubicBezTo>
                  <a:cubicBezTo>
                    <a:pt x="13047" y="1484"/>
                    <a:pt x="12700" y="1381"/>
                    <a:pt x="12342" y="1381"/>
                  </a:cubicBezTo>
                  <a:cubicBezTo>
                    <a:pt x="12292" y="1381"/>
                    <a:pt x="12243" y="1383"/>
                    <a:pt x="12193" y="1387"/>
                  </a:cubicBezTo>
                  <a:cubicBezTo>
                    <a:pt x="11973" y="1072"/>
                    <a:pt x="11594" y="883"/>
                    <a:pt x="11216" y="883"/>
                  </a:cubicBezTo>
                  <a:cubicBezTo>
                    <a:pt x="10807" y="883"/>
                    <a:pt x="10460" y="1072"/>
                    <a:pt x="10240" y="1387"/>
                  </a:cubicBezTo>
                  <a:cubicBezTo>
                    <a:pt x="10173" y="1379"/>
                    <a:pt x="10106" y="1375"/>
                    <a:pt x="10040" y="1375"/>
                  </a:cubicBezTo>
                  <a:cubicBezTo>
                    <a:pt x="9826" y="1375"/>
                    <a:pt x="9621" y="1416"/>
                    <a:pt x="9452" y="1513"/>
                  </a:cubicBezTo>
                  <a:cubicBezTo>
                    <a:pt x="9421" y="1261"/>
                    <a:pt x="9295" y="1072"/>
                    <a:pt x="9137" y="883"/>
                  </a:cubicBezTo>
                  <a:cubicBezTo>
                    <a:pt x="8882" y="627"/>
                    <a:pt x="8525" y="500"/>
                    <a:pt x="8180" y="500"/>
                  </a:cubicBezTo>
                  <a:cubicBezTo>
                    <a:pt x="8142" y="500"/>
                    <a:pt x="8104" y="501"/>
                    <a:pt x="8066" y="505"/>
                  </a:cubicBezTo>
                  <a:cubicBezTo>
                    <a:pt x="7845" y="189"/>
                    <a:pt x="7467" y="0"/>
                    <a:pt x="70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0847;p69">
              <a:extLst>
                <a:ext uri="{FF2B5EF4-FFF2-40B4-BE49-F238E27FC236}">
                  <a16:creationId xmlns:a16="http://schemas.microsoft.com/office/drawing/2014/main" id="{E8198363-4D7E-4104-8728-149178367CB8}"/>
                </a:ext>
              </a:extLst>
            </p:cNvPr>
            <p:cNvSpPr/>
            <p:nvPr/>
          </p:nvSpPr>
          <p:spPr>
            <a:xfrm>
              <a:off x="-11072175" y="173472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71" y="1293"/>
                    <a:pt x="1671" y="820"/>
                  </a:cubicBezTo>
                  <a:cubicBezTo>
                    <a:pt x="1671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0848;p69">
              <a:extLst>
                <a:ext uri="{FF2B5EF4-FFF2-40B4-BE49-F238E27FC236}">
                  <a16:creationId xmlns:a16="http://schemas.microsoft.com/office/drawing/2014/main" id="{5E6FA0E5-9D81-44C0-90A2-E8CDD84B74C5}"/>
                </a:ext>
              </a:extLst>
            </p:cNvPr>
            <p:cNvSpPr/>
            <p:nvPr/>
          </p:nvSpPr>
          <p:spPr>
            <a:xfrm>
              <a:off x="-11278525" y="17347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47" y="1"/>
                    <a:pt x="0" y="379"/>
                    <a:pt x="0" y="820"/>
                  </a:cubicBezTo>
                  <a:cubicBezTo>
                    <a:pt x="0" y="1293"/>
                    <a:pt x="347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0849;p69">
              <a:extLst>
                <a:ext uri="{FF2B5EF4-FFF2-40B4-BE49-F238E27FC236}">
                  <a16:creationId xmlns:a16="http://schemas.microsoft.com/office/drawing/2014/main" id="{5F3AD80C-FD9C-4B5D-8299-4E51752A14A6}"/>
                </a:ext>
              </a:extLst>
            </p:cNvPr>
            <p:cNvSpPr/>
            <p:nvPr/>
          </p:nvSpPr>
          <p:spPr>
            <a:xfrm>
              <a:off x="-11175350" y="1714250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61" y="1639"/>
                    <a:pt x="1639" y="1261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10850;p69">
            <a:extLst>
              <a:ext uri="{FF2B5EF4-FFF2-40B4-BE49-F238E27FC236}">
                <a16:creationId xmlns:a16="http://schemas.microsoft.com/office/drawing/2014/main" id="{F3781544-9E39-4D47-A27B-DDB5F58F6FF5}"/>
              </a:ext>
            </a:extLst>
          </p:cNvPr>
          <p:cNvSpPr/>
          <p:nvPr/>
        </p:nvSpPr>
        <p:spPr>
          <a:xfrm>
            <a:off x="7575652" y="1940879"/>
            <a:ext cx="345370" cy="339286"/>
          </a:xfrm>
          <a:custGeom>
            <a:avLst/>
            <a:gdLst/>
            <a:ahLst/>
            <a:cxnLst/>
            <a:rect l="l" t="t" r="r" b="b"/>
            <a:pathLst>
              <a:path w="14304" h="14052" extrusionOk="0">
                <a:moveTo>
                  <a:pt x="12886" y="2489"/>
                </a:moveTo>
                <a:cubicBezTo>
                  <a:pt x="13106" y="2521"/>
                  <a:pt x="13295" y="2710"/>
                  <a:pt x="13295" y="2899"/>
                </a:cubicBezTo>
                <a:lnTo>
                  <a:pt x="13295" y="3875"/>
                </a:lnTo>
                <a:cubicBezTo>
                  <a:pt x="12933" y="3592"/>
                  <a:pt x="12500" y="3450"/>
                  <a:pt x="12067" y="3450"/>
                </a:cubicBezTo>
                <a:cubicBezTo>
                  <a:pt x="11633" y="3450"/>
                  <a:pt x="11200" y="3592"/>
                  <a:pt x="10838" y="3875"/>
                </a:cubicBezTo>
                <a:lnTo>
                  <a:pt x="10838" y="2899"/>
                </a:lnTo>
                <a:cubicBezTo>
                  <a:pt x="10838" y="2678"/>
                  <a:pt x="11027" y="2489"/>
                  <a:pt x="11216" y="2489"/>
                </a:cubicBezTo>
                <a:close/>
                <a:moveTo>
                  <a:pt x="2899" y="2521"/>
                </a:moveTo>
                <a:cubicBezTo>
                  <a:pt x="3151" y="2521"/>
                  <a:pt x="3308" y="2710"/>
                  <a:pt x="3308" y="2962"/>
                </a:cubicBezTo>
                <a:lnTo>
                  <a:pt x="3308" y="3907"/>
                </a:lnTo>
                <a:cubicBezTo>
                  <a:pt x="2962" y="3623"/>
                  <a:pt x="2521" y="3497"/>
                  <a:pt x="2048" y="3497"/>
                </a:cubicBezTo>
                <a:cubicBezTo>
                  <a:pt x="1575" y="3497"/>
                  <a:pt x="1166" y="3655"/>
                  <a:pt x="819" y="3907"/>
                </a:cubicBezTo>
                <a:lnTo>
                  <a:pt x="819" y="2962"/>
                </a:lnTo>
                <a:cubicBezTo>
                  <a:pt x="851" y="2710"/>
                  <a:pt x="1040" y="2521"/>
                  <a:pt x="1260" y="2521"/>
                </a:cubicBezTo>
                <a:close/>
                <a:moveTo>
                  <a:pt x="2079" y="4285"/>
                </a:moveTo>
                <a:cubicBezTo>
                  <a:pt x="2395" y="4285"/>
                  <a:pt x="2710" y="4411"/>
                  <a:pt x="2962" y="4663"/>
                </a:cubicBezTo>
                <a:lnTo>
                  <a:pt x="4411" y="6112"/>
                </a:lnTo>
                <a:cubicBezTo>
                  <a:pt x="4285" y="6301"/>
                  <a:pt x="2836" y="7719"/>
                  <a:pt x="2678" y="7876"/>
                </a:cubicBezTo>
                <a:lnTo>
                  <a:pt x="1229" y="6427"/>
                </a:lnTo>
                <a:cubicBezTo>
                  <a:pt x="756" y="5955"/>
                  <a:pt x="756" y="5167"/>
                  <a:pt x="1229" y="4663"/>
                </a:cubicBezTo>
                <a:cubicBezTo>
                  <a:pt x="1449" y="4411"/>
                  <a:pt x="1764" y="4285"/>
                  <a:pt x="2079" y="4285"/>
                </a:cubicBezTo>
                <a:close/>
                <a:moveTo>
                  <a:pt x="12055" y="4308"/>
                </a:moveTo>
                <a:cubicBezTo>
                  <a:pt x="12374" y="4308"/>
                  <a:pt x="12697" y="4427"/>
                  <a:pt x="12949" y="4663"/>
                </a:cubicBezTo>
                <a:cubicBezTo>
                  <a:pt x="13421" y="5167"/>
                  <a:pt x="13421" y="5955"/>
                  <a:pt x="12949" y="6427"/>
                </a:cubicBezTo>
                <a:lnTo>
                  <a:pt x="11499" y="7876"/>
                </a:lnTo>
                <a:lnTo>
                  <a:pt x="9735" y="6112"/>
                </a:lnTo>
                <a:lnTo>
                  <a:pt x="11184" y="4663"/>
                </a:lnTo>
                <a:cubicBezTo>
                  <a:pt x="11421" y="4427"/>
                  <a:pt x="11736" y="4308"/>
                  <a:pt x="12055" y="4308"/>
                </a:cubicBezTo>
                <a:close/>
                <a:moveTo>
                  <a:pt x="11657" y="819"/>
                </a:moveTo>
                <a:lnTo>
                  <a:pt x="11657" y="1701"/>
                </a:lnTo>
                <a:lnTo>
                  <a:pt x="11216" y="1701"/>
                </a:lnTo>
                <a:cubicBezTo>
                  <a:pt x="10554" y="1701"/>
                  <a:pt x="10019" y="2237"/>
                  <a:pt x="10019" y="2899"/>
                </a:cubicBezTo>
                <a:lnTo>
                  <a:pt x="10019" y="4663"/>
                </a:lnTo>
                <a:lnTo>
                  <a:pt x="8853" y="5797"/>
                </a:lnTo>
                <a:cubicBezTo>
                  <a:pt x="8696" y="5955"/>
                  <a:pt x="8696" y="6238"/>
                  <a:pt x="8853" y="6396"/>
                </a:cubicBezTo>
                <a:lnTo>
                  <a:pt x="9231" y="6742"/>
                </a:lnTo>
                <a:lnTo>
                  <a:pt x="7089" y="8443"/>
                </a:lnTo>
                <a:lnTo>
                  <a:pt x="4978" y="6742"/>
                </a:lnTo>
                <a:lnTo>
                  <a:pt x="5324" y="6396"/>
                </a:lnTo>
                <a:cubicBezTo>
                  <a:pt x="5482" y="6238"/>
                  <a:pt x="5482" y="5955"/>
                  <a:pt x="5324" y="5797"/>
                </a:cubicBezTo>
                <a:lnTo>
                  <a:pt x="4190" y="4663"/>
                </a:lnTo>
                <a:lnTo>
                  <a:pt x="4190" y="2899"/>
                </a:lnTo>
                <a:cubicBezTo>
                  <a:pt x="4190" y="2237"/>
                  <a:pt x="3623" y="1701"/>
                  <a:pt x="2962" y="1701"/>
                </a:cubicBezTo>
                <a:lnTo>
                  <a:pt x="2521" y="1701"/>
                </a:lnTo>
                <a:lnTo>
                  <a:pt x="2521" y="819"/>
                </a:lnTo>
                <a:close/>
                <a:moveTo>
                  <a:pt x="9767" y="7341"/>
                </a:moveTo>
                <a:lnTo>
                  <a:pt x="10176" y="7719"/>
                </a:lnTo>
                <a:lnTo>
                  <a:pt x="8506" y="9609"/>
                </a:lnTo>
                <a:lnTo>
                  <a:pt x="7719" y="8979"/>
                </a:lnTo>
                <a:lnTo>
                  <a:pt x="9767" y="7341"/>
                </a:lnTo>
                <a:close/>
                <a:moveTo>
                  <a:pt x="5545" y="10743"/>
                </a:moveTo>
                <a:lnTo>
                  <a:pt x="6553" y="11846"/>
                </a:lnTo>
                <a:lnTo>
                  <a:pt x="5230" y="13264"/>
                </a:lnTo>
                <a:lnTo>
                  <a:pt x="2426" y="13264"/>
                </a:lnTo>
                <a:lnTo>
                  <a:pt x="5545" y="10743"/>
                </a:lnTo>
                <a:close/>
                <a:moveTo>
                  <a:pt x="4379" y="7372"/>
                </a:moveTo>
                <a:lnTo>
                  <a:pt x="11751" y="13327"/>
                </a:lnTo>
                <a:lnTo>
                  <a:pt x="8948" y="13327"/>
                </a:lnTo>
                <a:lnTo>
                  <a:pt x="8948" y="13264"/>
                </a:lnTo>
                <a:lnTo>
                  <a:pt x="3970" y="7750"/>
                </a:lnTo>
                <a:lnTo>
                  <a:pt x="4379" y="7372"/>
                </a:lnTo>
                <a:close/>
                <a:moveTo>
                  <a:pt x="473" y="0"/>
                </a:moveTo>
                <a:cubicBezTo>
                  <a:pt x="252" y="0"/>
                  <a:pt x="32" y="189"/>
                  <a:pt x="32" y="441"/>
                </a:cubicBezTo>
                <a:cubicBezTo>
                  <a:pt x="32" y="662"/>
                  <a:pt x="252" y="819"/>
                  <a:pt x="473" y="819"/>
                </a:cubicBezTo>
                <a:lnTo>
                  <a:pt x="1733" y="819"/>
                </a:lnTo>
                <a:lnTo>
                  <a:pt x="1733" y="1701"/>
                </a:lnTo>
                <a:lnTo>
                  <a:pt x="1292" y="1701"/>
                </a:lnTo>
                <a:cubicBezTo>
                  <a:pt x="630" y="1701"/>
                  <a:pt x="32" y="2237"/>
                  <a:pt x="32" y="2899"/>
                </a:cubicBezTo>
                <a:lnTo>
                  <a:pt x="32" y="5387"/>
                </a:lnTo>
                <a:lnTo>
                  <a:pt x="32" y="5450"/>
                </a:lnTo>
                <a:cubicBezTo>
                  <a:pt x="0" y="5986"/>
                  <a:pt x="252" y="6553"/>
                  <a:pt x="630" y="6963"/>
                </a:cubicBezTo>
                <a:lnTo>
                  <a:pt x="2395" y="8758"/>
                </a:lnTo>
                <a:cubicBezTo>
                  <a:pt x="2473" y="8837"/>
                  <a:pt x="2584" y="8877"/>
                  <a:pt x="2694" y="8877"/>
                </a:cubicBezTo>
                <a:cubicBezTo>
                  <a:pt x="2804" y="8877"/>
                  <a:pt x="2914" y="8837"/>
                  <a:pt x="2993" y="8758"/>
                </a:cubicBezTo>
                <a:lnTo>
                  <a:pt x="3434" y="8317"/>
                </a:lnTo>
                <a:lnTo>
                  <a:pt x="5041" y="10082"/>
                </a:lnTo>
                <a:lnTo>
                  <a:pt x="1008" y="13327"/>
                </a:lnTo>
                <a:cubicBezTo>
                  <a:pt x="914" y="13421"/>
                  <a:pt x="819" y="13579"/>
                  <a:pt x="914" y="13768"/>
                </a:cubicBezTo>
                <a:cubicBezTo>
                  <a:pt x="945" y="13925"/>
                  <a:pt x="1103" y="14051"/>
                  <a:pt x="1292" y="14051"/>
                </a:cubicBezTo>
                <a:lnTo>
                  <a:pt x="5419" y="14051"/>
                </a:lnTo>
                <a:cubicBezTo>
                  <a:pt x="5545" y="14051"/>
                  <a:pt x="5671" y="14020"/>
                  <a:pt x="5734" y="13925"/>
                </a:cubicBezTo>
                <a:lnTo>
                  <a:pt x="7120" y="12413"/>
                </a:lnTo>
                <a:lnTo>
                  <a:pt x="8506" y="13925"/>
                </a:lnTo>
                <a:cubicBezTo>
                  <a:pt x="8569" y="14020"/>
                  <a:pt x="8696" y="14051"/>
                  <a:pt x="8822" y="14051"/>
                </a:cubicBezTo>
                <a:lnTo>
                  <a:pt x="12949" y="14051"/>
                </a:lnTo>
                <a:cubicBezTo>
                  <a:pt x="13106" y="14051"/>
                  <a:pt x="13264" y="13925"/>
                  <a:pt x="13358" y="13768"/>
                </a:cubicBezTo>
                <a:cubicBezTo>
                  <a:pt x="13390" y="13610"/>
                  <a:pt x="13358" y="13421"/>
                  <a:pt x="13232" y="13327"/>
                </a:cubicBezTo>
                <a:lnTo>
                  <a:pt x="9263" y="10082"/>
                </a:lnTo>
                <a:lnTo>
                  <a:pt x="10869" y="8286"/>
                </a:lnTo>
                <a:lnTo>
                  <a:pt x="11310" y="8695"/>
                </a:lnTo>
                <a:cubicBezTo>
                  <a:pt x="11389" y="8774"/>
                  <a:pt x="11492" y="8814"/>
                  <a:pt x="11594" y="8814"/>
                </a:cubicBezTo>
                <a:cubicBezTo>
                  <a:pt x="11696" y="8814"/>
                  <a:pt x="11799" y="8774"/>
                  <a:pt x="11878" y="8695"/>
                </a:cubicBezTo>
                <a:lnTo>
                  <a:pt x="13673" y="6931"/>
                </a:lnTo>
                <a:cubicBezTo>
                  <a:pt x="14083" y="6490"/>
                  <a:pt x="14303" y="5955"/>
                  <a:pt x="14240" y="5387"/>
                </a:cubicBezTo>
                <a:lnTo>
                  <a:pt x="14240" y="5356"/>
                </a:lnTo>
                <a:lnTo>
                  <a:pt x="14240" y="2867"/>
                </a:lnTo>
                <a:cubicBezTo>
                  <a:pt x="14240" y="2205"/>
                  <a:pt x="13705" y="1670"/>
                  <a:pt x="12980" y="1670"/>
                </a:cubicBezTo>
                <a:lnTo>
                  <a:pt x="12571" y="1670"/>
                </a:lnTo>
                <a:lnTo>
                  <a:pt x="12571" y="788"/>
                </a:lnTo>
                <a:lnTo>
                  <a:pt x="13736" y="788"/>
                </a:lnTo>
                <a:lnTo>
                  <a:pt x="13736" y="819"/>
                </a:lnTo>
                <a:cubicBezTo>
                  <a:pt x="13988" y="819"/>
                  <a:pt x="14177" y="630"/>
                  <a:pt x="14177" y="441"/>
                </a:cubicBezTo>
                <a:cubicBezTo>
                  <a:pt x="14177" y="189"/>
                  <a:pt x="13988" y="0"/>
                  <a:pt x="13736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10851;p69">
            <a:extLst>
              <a:ext uri="{FF2B5EF4-FFF2-40B4-BE49-F238E27FC236}">
                <a16:creationId xmlns:a16="http://schemas.microsoft.com/office/drawing/2014/main" id="{65A7F8E9-E6CE-4051-9586-096980054DD8}"/>
              </a:ext>
            </a:extLst>
          </p:cNvPr>
          <p:cNvSpPr/>
          <p:nvPr/>
        </p:nvSpPr>
        <p:spPr>
          <a:xfrm>
            <a:off x="7576413" y="2369608"/>
            <a:ext cx="343849" cy="298988"/>
          </a:xfrm>
          <a:custGeom>
            <a:avLst/>
            <a:gdLst/>
            <a:ahLst/>
            <a:cxnLst/>
            <a:rect l="l" t="t" r="r" b="b"/>
            <a:pathLst>
              <a:path w="14241" h="12383" extrusionOk="0">
                <a:moveTo>
                  <a:pt x="9610" y="4128"/>
                </a:moveTo>
                <a:cubicBezTo>
                  <a:pt x="10271" y="4128"/>
                  <a:pt x="10870" y="4664"/>
                  <a:pt x="10870" y="5388"/>
                </a:cubicBezTo>
                <a:cubicBezTo>
                  <a:pt x="10870" y="6050"/>
                  <a:pt x="10303" y="6617"/>
                  <a:pt x="9610" y="6617"/>
                </a:cubicBezTo>
                <a:lnTo>
                  <a:pt x="8444" y="6617"/>
                </a:lnTo>
                <a:cubicBezTo>
                  <a:pt x="8412" y="6207"/>
                  <a:pt x="8381" y="5829"/>
                  <a:pt x="8381" y="5388"/>
                </a:cubicBezTo>
                <a:cubicBezTo>
                  <a:pt x="8381" y="4947"/>
                  <a:pt x="8412" y="4569"/>
                  <a:pt x="8444" y="4128"/>
                </a:cubicBezTo>
                <a:close/>
                <a:moveTo>
                  <a:pt x="3183" y="3309"/>
                </a:moveTo>
                <a:cubicBezTo>
                  <a:pt x="2773" y="3876"/>
                  <a:pt x="2553" y="4632"/>
                  <a:pt x="2553" y="5388"/>
                </a:cubicBezTo>
                <a:cubicBezTo>
                  <a:pt x="2553" y="6144"/>
                  <a:pt x="2773" y="6837"/>
                  <a:pt x="3183" y="7468"/>
                </a:cubicBezTo>
                <a:lnTo>
                  <a:pt x="2994" y="7468"/>
                </a:lnTo>
                <a:cubicBezTo>
                  <a:pt x="1765" y="7436"/>
                  <a:pt x="820" y="6459"/>
                  <a:pt x="883" y="5262"/>
                </a:cubicBezTo>
                <a:cubicBezTo>
                  <a:pt x="946" y="4191"/>
                  <a:pt x="1954" y="3309"/>
                  <a:pt x="3088" y="3309"/>
                </a:cubicBezTo>
                <a:close/>
                <a:moveTo>
                  <a:pt x="8129" y="2175"/>
                </a:moveTo>
                <a:lnTo>
                  <a:pt x="8129" y="2175"/>
                </a:lnTo>
                <a:cubicBezTo>
                  <a:pt x="7751" y="3088"/>
                  <a:pt x="7562" y="4160"/>
                  <a:pt x="7562" y="5294"/>
                </a:cubicBezTo>
                <a:cubicBezTo>
                  <a:pt x="7562" y="6428"/>
                  <a:pt x="7751" y="7499"/>
                  <a:pt x="8129" y="8413"/>
                </a:cubicBezTo>
                <a:lnTo>
                  <a:pt x="7908" y="8255"/>
                </a:lnTo>
                <a:cubicBezTo>
                  <a:pt x="6995" y="7783"/>
                  <a:pt x="5861" y="7436"/>
                  <a:pt x="4600" y="7436"/>
                </a:cubicBezTo>
                <a:lnTo>
                  <a:pt x="4254" y="7436"/>
                </a:lnTo>
                <a:cubicBezTo>
                  <a:pt x="3687" y="6869"/>
                  <a:pt x="3372" y="6144"/>
                  <a:pt x="3372" y="5357"/>
                </a:cubicBezTo>
                <a:cubicBezTo>
                  <a:pt x="3372" y="4569"/>
                  <a:pt x="3687" y="3813"/>
                  <a:pt x="4254" y="3246"/>
                </a:cubicBezTo>
                <a:lnTo>
                  <a:pt x="4632" y="3246"/>
                </a:lnTo>
                <a:cubicBezTo>
                  <a:pt x="5798" y="3246"/>
                  <a:pt x="6963" y="2931"/>
                  <a:pt x="7908" y="2332"/>
                </a:cubicBezTo>
                <a:lnTo>
                  <a:pt x="8129" y="2175"/>
                </a:lnTo>
                <a:close/>
                <a:moveTo>
                  <a:pt x="5041" y="8287"/>
                </a:moveTo>
                <a:cubicBezTo>
                  <a:pt x="5293" y="8287"/>
                  <a:pt x="5577" y="8350"/>
                  <a:pt x="5861" y="8413"/>
                </a:cubicBezTo>
                <a:lnTo>
                  <a:pt x="5861" y="8696"/>
                </a:lnTo>
                <a:cubicBezTo>
                  <a:pt x="5861" y="8917"/>
                  <a:pt x="5672" y="9137"/>
                  <a:pt x="5419" y="9137"/>
                </a:cubicBezTo>
                <a:lnTo>
                  <a:pt x="5041" y="9137"/>
                </a:lnTo>
                <a:lnTo>
                  <a:pt x="5041" y="8287"/>
                </a:lnTo>
                <a:close/>
                <a:moveTo>
                  <a:pt x="10870" y="757"/>
                </a:moveTo>
                <a:cubicBezTo>
                  <a:pt x="12193" y="757"/>
                  <a:pt x="13327" y="2868"/>
                  <a:pt x="13327" y="5325"/>
                </a:cubicBezTo>
                <a:cubicBezTo>
                  <a:pt x="13327" y="7814"/>
                  <a:pt x="12193" y="9925"/>
                  <a:pt x="10870" y="9925"/>
                </a:cubicBezTo>
                <a:cubicBezTo>
                  <a:pt x="10712" y="9925"/>
                  <a:pt x="10492" y="9862"/>
                  <a:pt x="10334" y="9799"/>
                </a:cubicBezTo>
                <a:lnTo>
                  <a:pt x="9862" y="9515"/>
                </a:lnTo>
                <a:cubicBezTo>
                  <a:pt x="9358" y="9074"/>
                  <a:pt x="8917" y="8350"/>
                  <a:pt x="8664" y="7436"/>
                </a:cubicBezTo>
                <a:lnTo>
                  <a:pt x="9610" y="7436"/>
                </a:lnTo>
                <a:cubicBezTo>
                  <a:pt x="10744" y="7436"/>
                  <a:pt x="11689" y="6491"/>
                  <a:pt x="11689" y="5325"/>
                </a:cubicBezTo>
                <a:cubicBezTo>
                  <a:pt x="11689" y="4191"/>
                  <a:pt x="10744" y="3246"/>
                  <a:pt x="9610" y="3246"/>
                </a:cubicBezTo>
                <a:lnTo>
                  <a:pt x="8664" y="3246"/>
                </a:lnTo>
                <a:cubicBezTo>
                  <a:pt x="8948" y="2332"/>
                  <a:pt x="9326" y="1608"/>
                  <a:pt x="9862" y="1167"/>
                </a:cubicBezTo>
                <a:lnTo>
                  <a:pt x="10334" y="883"/>
                </a:lnTo>
                <a:cubicBezTo>
                  <a:pt x="10523" y="820"/>
                  <a:pt x="10712" y="757"/>
                  <a:pt x="10870" y="757"/>
                </a:cubicBezTo>
                <a:close/>
                <a:moveTo>
                  <a:pt x="4222" y="8255"/>
                </a:moveTo>
                <a:lnTo>
                  <a:pt x="4222" y="11185"/>
                </a:lnTo>
                <a:cubicBezTo>
                  <a:pt x="4222" y="11406"/>
                  <a:pt x="4002" y="11595"/>
                  <a:pt x="3813" y="11595"/>
                </a:cubicBezTo>
                <a:cubicBezTo>
                  <a:pt x="3624" y="11595"/>
                  <a:pt x="3372" y="11406"/>
                  <a:pt x="3372" y="11185"/>
                </a:cubicBezTo>
                <a:lnTo>
                  <a:pt x="3372" y="8255"/>
                </a:lnTo>
                <a:close/>
                <a:moveTo>
                  <a:pt x="10870" y="1"/>
                </a:moveTo>
                <a:cubicBezTo>
                  <a:pt x="10303" y="1"/>
                  <a:pt x="9830" y="190"/>
                  <a:pt x="9389" y="536"/>
                </a:cubicBezTo>
                <a:lnTo>
                  <a:pt x="7467" y="1671"/>
                </a:lnTo>
                <a:cubicBezTo>
                  <a:pt x="6648" y="2206"/>
                  <a:pt x="5609" y="2458"/>
                  <a:pt x="4632" y="2458"/>
                </a:cubicBezTo>
                <a:lnTo>
                  <a:pt x="3088" y="2458"/>
                </a:lnTo>
                <a:cubicBezTo>
                  <a:pt x="1513" y="2458"/>
                  <a:pt x="158" y="3655"/>
                  <a:pt x="64" y="5231"/>
                </a:cubicBezTo>
                <a:cubicBezTo>
                  <a:pt x="1" y="6806"/>
                  <a:pt x="1135" y="8066"/>
                  <a:pt x="2553" y="8255"/>
                </a:cubicBezTo>
                <a:lnTo>
                  <a:pt x="2553" y="11185"/>
                </a:lnTo>
                <a:cubicBezTo>
                  <a:pt x="2553" y="11847"/>
                  <a:pt x="3088" y="12382"/>
                  <a:pt x="3813" y="12382"/>
                </a:cubicBezTo>
                <a:cubicBezTo>
                  <a:pt x="4474" y="12382"/>
                  <a:pt x="5073" y="11847"/>
                  <a:pt x="5073" y="11185"/>
                </a:cubicBezTo>
                <a:lnTo>
                  <a:pt x="5073" y="9925"/>
                </a:lnTo>
                <a:lnTo>
                  <a:pt x="5451" y="9925"/>
                </a:lnTo>
                <a:cubicBezTo>
                  <a:pt x="6144" y="9925"/>
                  <a:pt x="6711" y="9358"/>
                  <a:pt x="6711" y="8696"/>
                </a:cubicBezTo>
                <a:lnTo>
                  <a:pt x="6711" y="8665"/>
                </a:lnTo>
                <a:cubicBezTo>
                  <a:pt x="6995" y="8759"/>
                  <a:pt x="7278" y="8885"/>
                  <a:pt x="7562" y="9043"/>
                </a:cubicBezTo>
                <a:lnTo>
                  <a:pt x="9484" y="10177"/>
                </a:lnTo>
                <a:cubicBezTo>
                  <a:pt x="9925" y="10555"/>
                  <a:pt x="10397" y="10744"/>
                  <a:pt x="10933" y="10744"/>
                </a:cubicBezTo>
                <a:cubicBezTo>
                  <a:pt x="11878" y="10744"/>
                  <a:pt x="12697" y="10145"/>
                  <a:pt x="13327" y="9074"/>
                </a:cubicBezTo>
                <a:cubicBezTo>
                  <a:pt x="13926" y="8098"/>
                  <a:pt x="14241" y="6774"/>
                  <a:pt x="14241" y="5388"/>
                </a:cubicBezTo>
                <a:cubicBezTo>
                  <a:pt x="14178" y="2458"/>
                  <a:pt x="12792" y="1"/>
                  <a:pt x="1087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10852;p69">
            <a:extLst>
              <a:ext uri="{FF2B5EF4-FFF2-40B4-BE49-F238E27FC236}">
                <a16:creationId xmlns:a16="http://schemas.microsoft.com/office/drawing/2014/main" id="{5C98FCB1-B55C-41BD-B09B-B868676811A4}"/>
              </a:ext>
            </a:extLst>
          </p:cNvPr>
          <p:cNvGrpSpPr/>
          <p:nvPr/>
        </p:nvGrpSpPr>
        <p:grpSpPr>
          <a:xfrm>
            <a:off x="5774096" y="2777997"/>
            <a:ext cx="299736" cy="343849"/>
            <a:chOff x="-9570950" y="1622100"/>
            <a:chExt cx="310350" cy="356025"/>
          </a:xfrm>
          <a:solidFill>
            <a:srgbClr val="000400"/>
          </a:solidFill>
        </p:grpSpPr>
        <p:sp>
          <p:nvSpPr>
            <p:cNvPr id="292" name="Google Shape;10853;p69">
              <a:extLst>
                <a:ext uri="{FF2B5EF4-FFF2-40B4-BE49-F238E27FC236}">
                  <a16:creationId xmlns:a16="http://schemas.microsoft.com/office/drawing/2014/main" id="{50CC9955-344E-45E5-AF00-E2FB098B6837}"/>
                </a:ext>
              </a:extLst>
            </p:cNvPr>
            <p:cNvSpPr/>
            <p:nvPr/>
          </p:nvSpPr>
          <p:spPr>
            <a:xfrm>
              <a:off x="-9570950" y="1622100"/>
              <a:ext cx="310350" cy="356025"/>
            </a:xfrm>
            <a:custGeom>
              <a:avLst/>
              <a:gdLst/>
              <a:ahLst/>
              <a:cxnLst/>
              <a:rect l="l" t="t" r="r" b="b"/>
              <a:pathLst>
                <a:path w="12414" h="14241" extrusionOk="0">
                  <a:moveTo>
                    <a:pt x="7026" y="851"/>
                  </a:moveTo>
                  <a:cubicBezTo>
                    <a:pt x="7246" y="851"/>
                    <a:pt x="7404" y="1040"/>
                    <a:pt x="7404" y="1229"/>
                  </a:cubicBezTo>
                  <a:lnTo>
                    <a:pt x="7404" y="1670"/>
                  </a:lnTo>
                  <a:lnTo>
                    <a:pt x="4915" y="1670"/>
                  </a:lnTo>
                  <a:lnTo>
                    <a:pt x="4915" y="1229"/>
                  </a:lnTo>
                  <a:lnTo>
                    <a:pt x="4978" y="1229"/>
                  </a:lnTo>
                  <a:cubicBezTo>
                    <a:pt x="4978" y="1009"/>
                    <a:pt x="5167" y="851"/>
                    <a:pt x="5356" y="851"/>
                  </a:cubicBezTo>
                  <a:close/>
                  <a:moveTo>
                    <a:pt x="9987" y="2490"/>
                  </a:moveTo>
                  <a:lnTo>
                    <a:pt x="9987" y="7688"/>
                  </a:lnTo>
                  <a:lnTo>
                    <a:pt x="9924" y="7688"/>
                  </a:lnTo>
                  <a:lnTo>
                    <a:pt x="8160" y="5924"/>
                  </a:lnTo>
                  <a:cubicBezTo>
                    <a:pt x="8081" y="5845"/>
                    <a:pt x="7971" y="5805"/>
                    <a:pt x="7861" y="5805"/>
                  </a:cubicBezTo>
                  <a:cubicBezTo>
                    <a:pt x="7750" y="5805"/>
                    <a:pt x="7640" y="5845"/>
                    <a:pt x="7561" y="5924"/>
                  </a:cubicBezTo>
                  <a:lnTo>
                    <a:pt x="6396" y="7121"/>
                  </a:lnTo>
                  <a:lnTo>
                    <a:pt x="4883" y="5136"/>
                  </a:lnTo>
                  <a:cubicBezTo>
                    <a:pt x="4820" y="5010"/>
                    <a:pt x="4694" y="4978"/>
                    <a:pt x="4568" y="4978"/>
                  </a:cubicBezTo>
                  <a:cubicBezTo>
                    <a:pt x="4474" y="4978"/>
                    <a:pt x="4348" y="5073"/>
                    <a:pt x="4253" y="5136"/>
                  </a:cubicBezTo>
                  <a:lnTo>
                    <a:pt x="2521" y="7467"/>
                  </a:lnTo>
                  <a:lnTo>
                    <a:pt x="2521" y="2490"/>
                  </a:lnTo>
                  <a:close/>
                  <a:moveTo>
                    <a:pt x="4537" y="6081"/>
                  </a:moveTo>
                  <a:lnTo>
                    <a:pt x="6175" y="8286"/>
                  </a:lnTo>
                  <a:lnTo>
                    <a:pt x="2867" y="8286"/>
                  </a:lnTo>
                  <a:lnTo>
                    <a:pt x="4537" y="6081"/>
                  </a:lnTo>
                  <a:close/>
                  <a:moveTo>
                    <a:pt x="7845" y="6806"/>
                  </a:moveTo>
                  <a:lnTo>
                    <a:pt x="9326" y="8286"/>
                  </a:lnTo>
                  <a:lnTo>
                    <a:pt x="7215" y="8286"/>
                  </a:lnTo>
                  <a:lnTo>
                    <a:pt x="6868" y="7782"/>
                  </a:lnTo>
                  <a:lnTo>
                    <a:pt x="7845" y="6806"/>
                  </a:lnTo>
                  <a:close/>
                  <a:moveTo>
                    <a:pt x="1670" y="2458"/>
                  </a:moveTo>
                  <a:lnTo>
                    <a:pt x="1670" y="8696"/>
                  </a:lnTo>
                  <a:cubicBezTo>
                    <a:pt x="1670" y="8917"/>
                    <a:pt x="1859" y="9106"/>
                    <a:pt x="2080" y="9106"/>
                  </a:cubicBezTo>
                  <a:lnTo>
                    <a:pt x="10365" y="9106"/>
                  </a:lnTo>
                  <a:cubicBezTo>
                    <a:pt x="10586" y="9106"/>
                    <a:pt x="10806" y="8917"/>
                    <a:pt x="10743" y="8696"/>
                  </a:cubicBezTo>
                  <a:lnTo>
                    <a:pt x="10743" y="2490"/>
                  </a:lnTo>
                  <a:lnTo>
                    <a:pt x="11153" y="2490"/>
                  </a:lnTo>
                  <a:cubicBezTo>
                    <a:pt x="11374" y="2490"/>
                    <a:pt x="11594" y="2647"/>
                    <a:pt x="11594" y="2899"/>
                  </a:cubicBezTo>
                  <a:lnTo>
                    <a:pt x="11594" y="9515"/>
                  </a:lnTo>
                  <a:cubicBezTo>
                    <a:pt x="11594" y="9736"/>
                    <a:pt x="11374" y="9956"/>
                    <a:pt x="11184" y="9956"/>
                  </a:cubicBezTo>
                  <a:lnTo>
                    <a:pt x="1260" y="9956"/>
                  </a:lnTo>
                  <a:cubicBezTo>
                    <a:pt x="1040" y="9956"/>
                    <a:pt x="882" y="9736"/>
                    <a:pt x="882" y="9515"/>
                  </a:cubicBezTo>
                  <a:lnTo>
                    <a:pt x="882" y="2899"/>
                  </a:lnTo>
                  <a:cubicBezTo>
                    <a:pt x="882" y="2647"/>
                    <a:pt x="1071" y="2458"/>
                    <a:pt x="1260" y="2458"/>
                  </a:cubicBezTo>
                  <a:close/>
                  <a:moveTo>
                    <a:pt x="8286" y="10775"/>
                  </a:moveTo>
                  <a:lnTo>
                    <a:pt x="8286" y="11626"/>
                  </a:lnTo>
                  <a:lnTo>
                    <a:pt x="4127" y="11626"/>
                  </a:lnTo>
                  <a:lnTo>
                    <a:pt x="4127" y="10775"/>
                  </a:lnTo>
                  <a:close/>
                  <a:moveTo>
                    <a:pt x="3340" y="10775"/>
                  </a:moveTo>
                  <a:lnTo>
                    <a:pt x="3340" y="12886"/>
                  </a:lnTo>
                  <a:lnTo>
                    <a:pt x="3308" y="12886"/>
                  </a:lnTo>
                  <a:cubicBezTo>
                    <a:pt x="3308" y="13138"/>
                    <a:pt x="3119" y="13327"/>
                    <a:pt x="2930" y="13327"/>
                  </a:cubicBezTo>
                  <a:cubicBezTo>
                    <a:pt x="2710" y="13327"/>
                    <a:pt x="2521" y="13138"/>
                    <a:pt x="2521" y="12886"/>
                  </a:cubicBezTo>
                  <a:lnTo>
                    <a:pt x="2521" y="10775"/>
                  </a:lnTo>
                  <a:close/>
                  <a:moveTo>
                    <a:pt x="9956" y="10775"/>
                  </a:moveTo>
                  <a:lnTo>
                    <a:pt x="9956" y="12886"/>
                  </a:lnTo>
                  <a:lnTo>
                    <a:pt x="9924" y="12886"/>
                  </a:lnTo>
                  <a:cubicBezTo>
                    <a:pt x="9924" y="13138"/>
                    <a:pt x="9735" y="13327"/>
                    <a:pt x="9546" y="13327"/>
                  </a:cubicBezTo>
                  <a:cubicBezTo>
                    <a:pt x="9326" y="13327"/>
                    <a:pt x="9137" y="13138"/>
                    <a:pt x="9137" y="12886"/>
                  </a:cubicBezTo>
                  <a:lnTo>
                    <a:pt x="9137" y="10775"/>
                  </a:lnTo>
                  <a:close/>
                  <a:moveTo>
                    <a:pt x="5356" y="1"/>
                  </a:moveTo>
                  <a:cubicBezTo>
                    <a:pt x="4694" y="1"/>
                    <a:pt x="4127" y="568"/>
                    <a:pt x="4127" y="1292"/>
                  </a:cubicBezTo>
                  <a:lnTo>
                    <a:pt x="4127" y="1702"/>
                  </a:lnTo>
                  <a:lnTo>
                    <a:pt x="1229" y="1702"/>
                  </a:lnTo>
                  <a:cubicBezTo>
                    <a:pt x="567" y="1702"/>
                    <a:pt x="0" y="2269"/>
                    <a:pt x="0" y="2962"/>
                  </a:cubicBezTo>
                  <a:lnTo>
                    <a:pt x="0" y="9578"/>
                  </a:lnTo>
                  <a:cubicBezTo>
                    <a:pt x="0" y="10271"/>
                    <a:pt x="567" y="10838"/>
                    <a:pt x="1229" y="10838"/>
                  </a:cubicBezTo>
                  <a:lnTo>
                    <a:pt x="1607" y="10838"/>
                  </a:lnTo>
                  <a:lnTo>
                    <a:pt x="1607" y="12981"/>
                  </a:lnTo>
                  <a:cubicBezTo>
                    <a:pt x="1607" y="13642"/>
                    <a:pt x="2174" y="14241"/>
                    <a:pt x="2867" y="14241"/>
                  </a:cubicBezTo>
                  <a:cubicBezTo>
                    <a:pt x="3592" y="14241"/>
                    <a:pt x="4127" y="13674"/>
                    <a:pt x="4127" y="12981"/>
                  </a:cubicBezTo>
                  <a:lnTo>
                    <a:pt x="4127" y="12540"/>
                  </a:lnTo>
                  <a:lnTo>
                    <a:pt x="8286" y="12540"/>
                  </a:lnTo>
                  <a:lnTo>
                    <a:pt x="8286" y="12981"/>
                  </a:lnTo>
                  <a:cubicBezTo>
                    <a:pt x="8286" y="13642"/>
                    <a:pt x="8822" y="14241"/>
                    <a:pt x="9483" y="14241"/>
                  </a:cubicBezTo>
                  <a:cubicBezTo>
                    <a:pt x="10176" y="14241"/>
                    <a:pt x="10775" y="13674"/>
                    <a:pt x="10775" y="12981"/>
                  </a:cubicBezTo>
                  <a:lnTo>
                    <a:pt x="10775" y="10838"/>
                  </a:lnTo>
                  <a:lnTo>
                    <a:pt x="11153" y="10838"/>
                  </a:lnTo>
                  <a:cubicBezTo>
                    <a:pt x="11815" y="10838"/>
                    <a:pt x="12413" y="10303"/>
                    <a:pt x="12413" y="9578"/>
                  </a:cubicBezTo>
                  <a:lnTo>
                    <a:pt x="12413" y="2899"/>
                  </a:lnTo>
                  <a:cubicBezTo>
                    <a:pt x="12413" y="2238"/>
                    <a:pt x="11878" y="1639"/>
                    <a:pt x="11153" y="1639"/>
                  </a:cubicBezTo>
                  <a:lnTo>
                    <a:pt x="8286" y="1639"/>
                  </a:lnTo>
                  <a:lnTo>
                    <a:pt x="8286" y="1198"/>
                  </a:lnTo>
                  <a:cubicBezTo>
                    <a:pt x="8286" y="568"/>
                    <a:pt x="7687" y="1"/>
                    <a:pt x="70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0854;p69">
              <a:extLst>
                <a:ext uri="{FF2B5EF4-FFF2-40B4-BE49-F238E27FC236}">
                  <a16:creationId xmlns:a16="http://schemas.microsoft.com/office/drawing/2014/main" id="{A3648FE9-7513-4223-BFC1-54B7F36E2943}"/>
                </a:ext>
              </a:extLst>
            </p:cNvPr>
            <p:cNvSpPr/>
            <p:nvPr/>
          </p:nvSpPr>
          <p:spPr>
            <a:xfrm>
              <a:off x="-9426025" y="16953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0" y="820"/>
                  </a:moveTo>
                  <a:cubicBezTo>
                    <a:pt x="1449" y="820"/>
                    <a:pt x="1638" y="977"/>
                    <a:pt x="1638" y="1229"/>
                  </a:cubicBezTo>
                  <a:cubicBezTo>
                    <a:pt x="1638" y="1450"/>
                    <a:pt x="1449" y="1639"/>
                    <a:pt x="1260" y="1639"/>
                  </a:cubicBezTo>
                  <a:cubicBezTo>
                    <a:pt x="1071" y="1639"/>
                    <a:pt x="851" y="1450"/>
                    <a:pt x="851" y="1229"/>
                  </a:cubicBezTo>
                  <a:cubicBezTo>
                    <a:pt x="851" y="977"/>
                    <a:pt x="1071" y="820"/>
                    <a:pt x="1260" y="820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05"/>
                    <a:pt x="0" y="1229"/>
                  </a:cubicBezTo>
                  <a:cubicBezTo>
                    <a:pt x="0" y="1891"/>
                    <a:pt x="536" y="2490"/>
                    <a:pt x="1260" y="2490"/>
                  </a:cubicBezTo>
                  <a:cubicBezTo>
                    <a:pt x="1985" y="2490"/>
                    <a:pt x="2521" y="1922"/>
                    <a:pt x="2521" y="1229"/>
                  </a:cubicBezTo>
                  <a:cubicBezTo>
                    <a:pt x="2521" y="505"/>
                    <a:pt x="1985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10855;p69">
            <a:extLst>
              <a:ext uri="{FF2B5EF4-FFF2-40B4-BE49-F238E27FC236}">
                <a16:creationId xmlns:a16="http://schemas.microsoft.com/office/drawing/2014/main" id="{311F43C0-BFE8-4836-9E4D-E5B514351122}"/>
              </a:ext>
            </a:extLst>
          </p:cNvPr>
          <p:cNvGrpSpPr/>
          <p:nvPr/>
        </p:nvGrpSpPr>
        <p:grpSpPr>
          <a:xfrm>
            <a:off x="5752800" y="3186953"/>
            <a:ext cx="342328" cy="341579"/>
            <a:chOff x="-9594575" y="2056875"/>
            <a:chExt cx="354450" cy="353675"/>
          </a:xfrm>
          <a:solidFill>
            <a:srgbClr val="000400"/>
          </a:solidFill>
        </p:grpSpPr>
        <p:sp>
          <p:nvSpPr>
            <p:cNvPr id="295" name="Google Shape;10856;p69">
              <a:extLst>
                <a:ext uri="{FF2B5EF4-FFF2-40B4-BE49-F238E27FC236}">
                  <a16:creationId xmlns:a16="http://schemas.microsoft.com/office/drawing/2014/main" id="{2D978E2F-26AF-46EC-B54B-970316E8E9C5}"/>
                </a:ext>
              </a:extLst>
            </p:cNvPr>
            <p:cNvSpPr/>
            <p:nvPr/>
          </p:nvSpPr>
          <p:spPr>
            <a:xfrm>
              <a:off x="-9594575" y="2056875"/>
              <a:ext cx="354450" cy="353675"/>
            </a:xfrm>
            <a:custGeom>
              <a:avLst/>
              <a:gdLst/>
              <a:ahLst/>
              <a:cxnLst/>
              <a:rect l="l" t="t" r="r" b="b"/>
              <a:pathLst>
                <a:path w="14178" h="14147" extrusionOk="0">
                  <a:moveTo>
                    <a:pt x="3781" y="819"/>
                  </a:moveTo>
                  <a:cubicBezTo>
                    <a:pt x="4442" y="819"/>
                    <a:pt x="5041" y="1387"/>
                    <a:pt x="5041" y="2080"/>
                  </a:cubicBezTo>
                  <a:cubicBezTo>
                    <a:pt x="4694" y="1796"/>
                    <a:pt x="4253" y="1639"/>
                    <a:pt x="3812" y="1639"/>
                  </a:cubicBezTo>
                  <a:cubicBezTo>
                    <a:pt x="3340" y="1639"/>
                    <a:pt x="2930" y="1796"/>
                    <a:pt x="2552" y="2048"/>
                  </a:cubicBezTo>
                  <a:cubicBezTo>
                    <a:pt x="2552" y="1387"/>
                    <a:pt x="3119" y="819"/>
                    <a:pt x="3781" y="819"/>
                  </a:cubicBezTo>
                  <a:close/>
                  <a:moveTo>
                    <a:pt x="10491" y="819"/>
                  </a:moveTo>
                  <a:cubicBezTo>
                    <a:pt x="11153" y="819"/>
                    <a:pt x="11688" y="1387"/>
                    <a:pt x="11751" y="2048"/>
                  </a:cubicBezTo>
                  <a:cubicBezTo>
                    <a:pt x="11373" y="1765"/>
                    <a:pt x="10964" y="1639"/>
                    <a:pt x="10491" y="1639"/>
                  </a:cubicBezTo>
                  <a:cubicBezTo>
                    <a:pt x="10019" y="1639"/>
                    <a:pt x="9578" y="1796"/>
                    <a:pt x="9263" y="2080"/>
                  </a:cubicBezTo>
                  <a:cubicBezTo>
                    <a:pt x="9231" y="1387"/>
                    <a:pt x="9767" y="819"/>
                    <a:pt x="10491" y="819"/>
                  </a:cubicBezTo>
                  <a:close/>
                  <a:moveTo>
                    <a:pt x="6742" y="5797"/>
                  </a:moveTo>
                  <a:lnTo>
                    <a:pt x="6742" y="7467"/>
                  </a:lnTo>
                  <a:lnTo>
                    <a:pt x="5860" y="7467"/>
                  </a:lnTo>
                  <a:lnTo>
                    <a:pt x="5860" y="5797"/>
                  </a:lnTo>
                  <a:close/>
                  <a:moveTo>
                    <a:pt x="8380" y="5766"/>
                  </a:moveTo>
                  <a:lnTo>
                    <a:pt x="8380" y="7467"/>
                  </a:lnTo>
                  <a:lnTo>
                    <a:pt x="7530" y="7467"/>
                  </a:lnTo>
                  <a:lnTo>
                    <a:pt x="7530" y="5766"/>
                  </a:lnTo>
                  <a:close/>
                  <a:moveTo>
                    <a:pt x="8380" y="8318"/>
                  </a:moveTo>
                  <a:lnTo>
                    <a:pt x="8380" y="9137"/>
                  </a:lnTo>
                  <a:lnTo>
                    <a:pt x="5860" y="9137"/>
                  </a:lnTo>
                  <a:lnTo>
                    <a:pt x="5860" y="8318"/>
                  </a:lnTo>
                  <a:close/>
                  <a:moveTo>
                    <a:pt x="3781" y="2489"/>
                  </a:moveTo>
                  <a:cubicBezTo>
                    <a:pt x="4442" y="2489"/>
                    <a:pt x="5041" y="3025"/>
                    <a:pt x="5041" y="3686"/>
                  </a:cubicBezTo>
                  <a:lnTo>
                    <a:pt x="5041" y="9168"/>
                  </a:lnTo>
                  <a:cubicBezTo>
                    <a:pt x="4537" y="8633"/>
                    <a:pt x="3781" y="8318"/>
                    <a:pt x="2962" y="8318"/>
                  </a:cubicBezTo>
                  <a:cubicBezTo>
                    <a:pt x="2363" y="8318"/>
                    <a:pt x="1859" y="8475"/>
                    <a:pt x="1386" y="8790"/>
                  </a:cubicBezTo>
                  <a:lnTo>
                    <a:pt x="2552" y="3497"/>
                  </a:lnTo>
                  <a:cubicBezTo>
                    <a:pt x="2678" y="2899"/>
                    <a:pt x="3182" y="2489"/>
                    <a:pt x="3781" y="2489"/>
                  </a:cubicBezTo>
                  <a:close/>
                  <a:moveTo>
                    <a:pt x="10491" y="2489"/>
                  </a:moveTo>
                  <a:cubicBezTo>
                    <a:pt x="11090" y="2489"/>
                    <a:pt x="11594" y="2899"/>
                    <a:pt x="11720" y="3497"/>
                  </a:cubicBezTo>
                  <a:lnTo>
                    <a:pt x="12886" y="8790"/>
                  </a:lnTo>
                  <a:cubicBezTo>
                    <a:pt x="12413" y="8444"/>
                    <a:pt x="11909" y="8318"/>
                    <a:pt x="11310" y="8318"/>
                  </a:cubicBezTo>
                  <a:cubicBezTo>
                    <a:pt x="10491" y="8318"/>
                    <a:pt x="9767" y="8633"/>
                    <a:pt x="9231" y="9168"/>
                  </a:cubicBezTo>
                  <a:lnTo>
                    <a:pt x="9231" y="3686"/>
                  </a:lnTo>
                  <a:cubicBezTo>
                    <a:pt x="9231" y="3025"/>
                    <a:pt x="9767" y="2489"/>
                    <a:pt x="10491" y="2489"/>
                  </a:cubicBezTo>
                  <a:close/>
                  <a:moveTo>
                    <a:pt x="2962" y="9074"/>
                  </a:moveTo>
                  <a:cubicBezTo>
                    <a:pt x="4096" y="9074"/>
                    <a:pt x="5041" y="10019"/>
                    <a:pt x="5041" y="11185"/>
                  </a:cubicBezTo>
                  <a:cubicBezTo>
                    <a:pt x="5041" y="12350"/>
                    <a:pt x="4096" y="13264"/>
                    <a:pt x="2962" y="13264"/>
                  </a:cubicBezTo>
                  <a:cubicBezTo>
                    <a:pt x="1827" y="13264"/>
                    <a:pt x="882" y="12319"/>
                    <a:pt x="882" y="11185"/>
                  </a:cubicBezTo>
                  <a:cubicBezTo>
                    <a:pt x="882" y="10019"/>
                    <a:pt x="1764" y="9074"/>
                    <a:pt x="2962" y="9074"/>
                  </a:cubicBezTo>
                  <a:close/>
                  <a:moveTo>
                    <a:pt x="11310" y="9074"/>
                  </a:moveTo>
                  <a:cubicBezTo>
                    <a:pt x="12445" y="9074"/>
                    <a:pt x="13390" y="9987"/>
                    <a:pt x="13390" y="11185"/>
                  </a:cubicBezTo>
                  <a:cubicBezTo>
                    <a:pt x="13358" y="12350"/>
                    <a:pt x="12445" y="13264"/>
                    <a:pt x="11310" y="13264"/>
                  </a:cubicBezTo>
                  <a:cubicBezTo>
                    <a:pt x="10176" y="13264"/>
                    <a:pt x="9231" y="12319"/>
                    <a:pt x="9231" y="11185"/>
                  </a:cubicBezTo>
                  <a:cubicBezTo>
                    <a:pt x="9231" y="10019"/>
                    <a:pt x="10176" y="9074"/>
                    <a:pt x="11310" y="9074"/>
                  </a:cubicBezTo>
                  <a:close/>
                  <a:moveTo>
                    <a:pt x="3749" y="0"/>
                  </a:moveTo>
                  <a:cubicBezTo>
                    <a:pt x="2615" y="0"/>
                    <a:pt x="1670" y="946"/>
                    <a:pt x="1670" y="2080"/>
                  </a:cubicBezTo>
                  <a:cubicBezTo>
                    <a:pt x="1670" y="2363"/>
                    <a:pt x="1733" y="2647"/>
                    <a:pt x="1827" y="2899"/>
                  </a:cubicBezTo>
                  <a:cubicBezTo>
                    <a:pt x="1733" y="3056"/>
                    <a:pt x="1701" y="3182"/>
                    <a:pt x="1701" y="3340"/>
                  </a:cubicBezTo>
                  <a:lnTo>
                    <a:pt x="63" y="10680"/>
                  </a:lnTo>
                  <a:cubicBezTo>
                    <a:pt x="0" y="10870"/>
                    <a:pt x="0" y="11027"/>
                    <a:pt x="0" y="11216"/>
                  </a:cubicBezTo>
                  <a:cubicBezTo>
                    <a:pt x="0" y="12823"/>
                    <a:pt x="1323" y="14146"/>
                    <a:pt x="2930" y="14146"/>
                  </a:cubicBezTo>
                  <a:cubicBezTo>
                    <a:pt x="4537" y="14146"/>
                    <a:pt x="5797" y="12823"/>
                    <a:pt x="5797" y="11216"/>
                  </a:cubicBezTo>
                  <a:lnTo>
                    <a:pt x="5797" y="9956"/>
                  </a:lnTo>
                  <a:lnTo>
                    <a:pt x="8317" y="9956"/>
                  </a:lnTo>
                  <a:lnTo>
                    <a:pt x="8317" y="11185"/>
                  </a:lnTo>
                  <a:cubicBezTo>
                    <a:pt x="8317" y="12791"/>
                    <a:pt x="9609" y="14083"/>
                    <a:pt x="11184" y="14083"/>
                  </a:cubicBezTo>
                  <a:cubicBezTo>
                    <a:pt x="12760" y="14083"/>
                    <a:pt x="14114" y="12791"/>
                    <a:pt x="14114" y="11185"/>
                  </a:cubicBezTo>
                  <a:cubicBezTo>
                    <a:pt x="14177" y="11027"/>
                    <a:pt x="14177" y="10870"/>
                    <a:pt x="14146" y="10680"/>
                  </a:cubicBezTo>
                  <a:cubicBezTo>
                    <a:pt x="14146" y="10680"/>
                    <a:pt x="12539" y="3466"/>
                    <a:pt x="12476" y="3340"/>
                  </a:cubicBezTo>
                  <a:cubicBezTo>
                    <a:pt x="12445" y="3182"/>
                    <a:pt x="12413" y="3025"/>
                    <a:pt x="12382" y="2899"/>
                  </a:cubicBezTo>
                  <a:cubicBezTo>
                    <a:pt x="12476" y="2647"/>
                    <a:pt x="12539" y="2363"/>
                    <a:pt x="12539" y="2080"/>
                  </a:cubicBezTo>
                  <a:cubicBezTo>
                    <a:pt x="12539" y="946"/>
                    <a:pt x="11594" y="0"/>
                    <a:pt x="10428" y="0"/>
                  </a:cubicBezTo>
                  <a:cubicBezTo>
                    <a:pt x="9294" y="0"/>
                    <a:pt x="8349" y="946"/>
                    <a:pt x="8349" y="2080"/>
                  </a:cubicBezTo>
                  <a:cubicBezTo>
                    <a:pt x="8349" y="2363"/>
                    <a:pt x="8443" y="2647"/>
                    <a:pt x="8506" y="2899"/>
                  </a:cubicBezTo>
                  <a:cubicBezTo>
                    <a:pt x="8412" y="3151"/>
                    <a:pt x="8349" y="3466"/>
                    <a:pt x="8349" y="3749"/>
                  </a:cubicBezTo>
                  <a:lnTo>
                    <a:pt x="8349" y="5010"/>
                  </a:lnTo>
                  <a:lnTo>
                    <a:pt x="5828" y="5010"/>
                  </a:lnTo>
                  <a:lnTo>
                    <a:pt x="5828" y="3749"/>
                  </a:lnTo>
                  <a:cubicBezTo>
                    <a:pt x="5828" y="3466"/>
                    <a:pt x="5765" y="3151"/>
                    <a:pt x="5671" y="2899"/>
                  </a:cubicBezTo>
                  <a:cubicBezTo>
                    <a:pt x="5797" y="2647"/>
                    <a:pt x="5828" y="2363"/>
                    <a:pt x="5828" y="2080"/>
                  </a:cubicBezTo>
                  <a:cubicBezTo>
                    <a:pt x="5828" y="946"/>
                    <a:pt x="4883" y="0"/>
                    <a:pt x="37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0857;p69">
              <a:extLst>
                <a:ext uri="{FF2B5EF4-FFF2-40B4-BE49-F238E27FC236}">
                  <a16:creationId xmlns:a16="http://schemas.microsoft.com/office/drawing/2014/main" id="{088EAB7C-5ABE-4E07-BE87-B376856125D4}"/>
                </a:ext>
              </a:extLst>
            </p:cNvPr>
            <p:cNvSpPr/>
            <p:nvPr/>
          </p:nvSpPr>
          <p:spPr>
            <a:xfrm>
              <a:off x="-9342550" y="230575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820"/>
                  </a:moveTo>
                  <a:cubicBezTo>
                    <a:pt x="1450" y="820"/>
                    <a:pt x="1670" y="1041"/>
                    <a:pt x="1670" y="1230"/>
                  </a:cubicBezTo>
                  <a:cubicBezTo>
                    <a:pt x="1607" y="1450"/>
                    <a:pt x="1418" y="1639"/>
                    <a:pt x="1229" y="1639"/>
                  </a:cubicBezTo>
                  <a:cubicBezTo>
                    <a:pt x="977" y="1639"/>
                    <a:pt x="820" y="1450"/>
                    <a:pt x="820" y="1230"/>
                  </a:cubicBezTo>
                  <a:cubicBezTo>
                    <a:pt x="820" y="978"/>
                    <a:pt x="1040" y="820"/>
                    <a:pt x="1229" y="820"/>
                  </a:cubicBezTo>
                  <a:close/>
                  <a:moveTo>
                    <a:pt x="1229" y="1"/>
                  </a:moveTo>
                  <a:cubicBezTo>
                    <a:pt x="568" y="1"/>
                    <a:pt x="1" y="568"/>
                    <a:pt x="1" y="1230"/>
                  </a:cubicBezTo>
                  <a:cubicBezTo>
                    <a:pt x="1" y="1891"/>
                    <a:pt x="568" y="2490"/>
                    <a:pt x="1229" y="2490"/>
                  </a:cubicBezTo>
                  <a:cubicBezTo>
                    <a:pt x="1891" y="2490"/>
                    <a:pt x="2490" y="1923"/>
                    <a:pt x="2490" y="1230"/>
                  </a:cubicBezTo>
                  <a:cubicBezTo>
                    <a:pt x="2458" y="568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0858;p69">
              <a:extLst>
                <a:ext uri="{FF2B5EF4-FFF2-40B4-BE49-F238E27FC236}">
                  <a16:creationId xmlns:a16="http://schemas.microsoft.com/office/drawing/2014/main" id="{1994C66B-FAD4-4C35-A26A-D11B141C5F6A}"/>
                </a:ext>
              </a:extLst>
            </p:cNvPr>
            <p:cNvSpPr/>
            <p:nvPr/>
          </p:nvSpPr>
          <p:spPr>
            <a:xfrm>
              <a:off x="-9552050" y="23057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20"/>
                  </a:moveTo>
                  <a:cubicBezTo>
                    <a:pt x="1481" y="820"/>
                    <a:pt x="1639" y="1041"/>
                    <a:pt x="1639" y="1230"/>
                  </a:cubicBezTo>
                  <a:cubicBezTo>
                    <a:pt x="1702" y="1450"/>
                    <a:pt x="1481" y="1639"/>
                    <a:pt x="1261" y="1639"/>
                  </a:cubicBezTo>
                  <a:cubicBezTo>
                    <a:pt x="1009" y="1639"/>
                    <a:pt x="819" y="1450"/>
                    <a:pt x="819" y="1230"/>
                  </a:cubicBezTo>
                  <a:cubicBezTo>
                    <a:pt x="819" y="978"/>
                    <a:pt x="1009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cubicBezTo>
                    <a:pt x="0" y="1891"/>
                    <a:pt x="536" y="2490"/>
                    <a:pt x="1261" y="2490"/>
                  </a:cubicBezTo>
                  <a:cubicBezTo>
                    <a:pt x="1922" y="2490"/>
                    <a:pt x="2489" y="1923"/>
                    <a:pt x="2489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10859;p69">
            <a:extLst>
              <a:ext uri="{FF2B5EF4-FFF2-40B4-BE49-F238E27FC236}">
                <a16:creationId xmlns:a16="http://schemas.microsoft.com/office/drawing/2014/main" id="{A099927A-807A-45AC-B0B1-9A15A25CC359}"/>
              </a:ext>
            </a:extLst>
          </p:cNvPr>
          <p:cNvSpPr/>
          <p:nvPr/>
        </p:nvSpPr>
        <p:spPr>
          <a:xfrm>
            <a:off x="7123002" y="3217391"/>
            <a:ext cx="342352" cy="280710"/>
          </a:xfrm>
          <a:custGeom>
            <a:avLst/>
            <a:gdLst/>
            <a:ahLst/>
            <a:cxnLst/>
            <a:rect l="l" t="t" r="r" b="b"/>
            <a:pathLst>
              <a:path w="14179" h="11626" extrusionOk="0">
                <a:moveTo>
                  <a:pt x="1009" y="4159"/>
                </a:moveTo>
                <a:lnTo>
                  <a:pt x="1009" y="4159"/>
                </a:lnTo>
                <a:cubicBezTo>
                  <a:pt x="1671" y="4317"/>
                  <a:pt x="2301" y="4695"/>
                  <a:pt x="2742" y="5230"/>
                </a:cubicBezTo>
                <a:lnTo>
                  <a:pt x="3214" y="6616"/>
                </a:lnTo>
                <a:lnTo>
                  <a:pt x="1608" y="6616"/>
                </a:lnTo>
                <a:lnTo>
                  <a:pt x="1009" y="4159"/>
                </a:lnTo>
                <a:close/>
                <a:moveTo>
                  <a:pt x="2710" y="2521"/>
                </a:moveTo>
                <a:lnTo>
                  <a:pt x="2710" y="2521"/>
                </a:lnTo>
                <a:cubicBezTo>
                  <a:pt x="3782" y="2678"/>
                  <a:pt x="4758" y="3182"/>
                  <a:pt x="5514" y="3970"/>
                </a:cubicBezTo>
                <a:lnTo>
                  <a:pt x="6491" y="6616"/>
                </a:lnTo>
                <a:lnTo>
                  <a:pt x="4097" y="6616"/>
                </a:lnTo>
                <a:cubicBezTo>
                  <a:pt x="4002" y="6396"/>
                  <a:pt x="2773" y="2678"/>
                  <a:pt x="2710" y="2521"/>
                </a:cubicBezTo>
                <a:close/>
                <a:moveTo>
                  <a:pt x="5199" y="851"/>
                </a:moveTo>
                <a:cubicBezTo>
                  <a:pt x="8224" y="1135"/>
                  <a:pt x="10618" y="3592"/>
                  <a:pt x="10807" y="6616"/>
                </a:cubicBezTo>
                <a:lnTo>
                  <a:pt x="7342" y="6616"/>
                </a:lnTo>
                <a:lnTo>
                  <a:pt x="5199" y="851"/>
                </a:lnTo>
                <a:close/>
                <a:moveTo>
                  <a:pt x="13170" y="4159"/>
                </a:moveTo>
                <a:lnTo>
                  <a:pt x="12603" y="6616"/>
                </a:lnTo>
                <a:lnTo>
                  <a:pt x="11658" y="6616"/>
                </a:lnTo>
                <a:cubicBezTo>
                  <a:pt x="11595" y="6144"/>
                  <a:pt x="11532" y="5703"/>
                  <a:pt x="11437" y="5262"/>
                </a:cubicBezTo>
                <a:cubicBezTo>
                  <a:pt x="11847" y="4695"/>
                  <a:pt x="12477" y="4317"/>
                  <a:pt x="13170" y="4159"/>
                </a:cubicBezTo>
                <a:close/>
                <a:moveTo>
                  <a:pt x="12477" y="7436"/>
                </a:moveTo>
                <a:lnTo>
                  <a:pt x="12477" y="9105"/>
                </a:lnTo>
                <a:lnTo>
                  <a:pt x="9957" y="9105"/>
                </a:lnTo>
                <a:lnTo>
                  <a:pt x="9957" y="8664"/>
                </a:lnTo>
                <a:cubicBezTo>
                  <a:pt x="9957" y="8475"/>
                  <a:pt x="9799" y="8255"/>
                  <a:pt x="9547" y="8255"/>
                </a:cubicBezTo>
                <a:cubicBezTo>
                  <a:pt x="9326" y="8255"/>
                  <a:pt x="9169" y="8475"/>
                  <a:pt x="9169" y="8664"/>
                </a:cubicBezTo>
                <a:lnTo>
                  <a:pt x="9169" y="9105"/>
                </a:lnTo>
                <a:lnTo>
                  <a:pt x="7499" y="9105"/>
                </a:lnTo>
                <a:lnTo>
                  <a:pt x="7499" y="8664"/>
                </a:lnTo>
                <a:cubicBezTo>
                  <a:pt x="7499" y="8412"/>
                  <a:pt x="7310" y="8255"/>
                  <a:pt x="7121" y="8255"/>
                </a:cubicBezTo>
                <a:cubicBezTo>
                  <a:pt x="6869" y="8255"/>
                  <a:pt x="6680" y="8475"/>
                  <a:pt x="6680" y="8664"/>
                </a:cubicBezTo>
                <a:lnTo>
                  <a:pt x="6680" y="9105"/>
                </a:lnTo>
                <a:lnTo>
                  <a:pt x="5042" y="9105"/>
                </a:lnTo>
                <a:lnTo>
                  <a:pt x="5042" y="8664"/>
                </a:lnTo>
                <a:cubicBezTo>
                  <a:pt x="5042" y="8412"/>
                  <a:pt x="4821" y="8255"/>
                  <a:pt x="4601" y="8255"/>
                </a:cubicBezTo>
                <a:cubicBezTo>
                  <a:pt x="4349" y="8255"/>
                  <a:pt x="4191" y="8475"/>
                  <a:pt x="4191" y="8664"/>
                </a:cubicBezTo>
                <a:lnTo>
                  <a:pt x="4191" y="9105"/>
                </a:lnTo>
                <a:lnTo>
                  <a:pt x="1671" y="9105"/>
                </a:lnTo>
                <a:lnTo>
                  <a:pt x="1671" y="7436"/>
                </a:lnTo>
                <a:close/>
                <a:moveTo>
                  <a:pt x="12855" y="9924"/>
                </a:moveTo>
                <a:cubicBezTo>
                  <a:pt x="13107" y="9924"/>
                  <a:pt x="13265" y="10113"/>
                  <a:pt x="13265" y="10365"/>
                </a:cubicBezTo>
                <a:lnTo>
                  <a:pt x="13265" y="10744"/>
                </a:lnTo>
                <a:lnTo>
                  <a:pt x="852" y="10744"/>
                </a:lnTo>
                <a:lnTo>
                  <a:pt x="852" y="10365"/>
                </a:lnTo>
                <a:cubicBezTo>
                  <a:pt x="852" y="10113"/>
                  <a:pt x="1041" y="9924"/>
                  <a:pt x="1261" y="9924"/>
                </a:cubicBezTo>
                <a:close/>
                <a:moveTo>
                  <a:pt x="4601" y="0"/>
                </a:moveTo>
                <a:cubicBezTo>
                  <a:pt x="4475" y="0"/>
                  <a:pt x="4317" y="63"/>
                  <a:pt x="4254" y="189"/>
                </a:cubicBezTo>
                <a:cubicBezTo>
                  <a:pt x="4160" y="315"/>
                  <a:pt x="4160" y="410"/>
                  <a:pt x="4191" y="568"/>
                </a:cubicBezTo>
                <a:lnTo>
                  <a:pt x="4916" y="2458"/>
                </a:lnTo>
                <a:cubicBezTo>
                  <a:pt x="4097" y="1954"/>
                  <a:pt x="3088" y="1670"/>
                  <a:pt x="2112" y="1670"/>
                </a:cubicBezTo>
                <a:cubicBezTo>
                  <a:pt x="1986" y="1670"/>
                  <a:pt x="1828" y="1765"/>
                  <a:pt x="1765" y="1828"/>
                </a:cubicBezTo>
                <a:cubicBezTo>
                  <a:pt x="1671" y="1954"/>
                  <a:pt x="1639" y="2080"/>
                  <a:pt x="1734" y="2206"/>
                </a:cubicBezTo>
                <a:lnTo>
                  <a:pt x="2238" y="3781"/>
                </a:lnTo>
                <a:cubicBezTo>
                  <a:pt x="1671" y="3466"/>
                  <a:pt x="1041" y="3308"/>
                  <a:pt x="411" y="3308"/>
                </a:cubicBezTo>
                <a:cubicBezTo>
                  <a:pt x="316" y="3308"/>
                  <a:pt x="190" y="3340"/>
                  <a:pt x="95" y="3466"/>
                </a:cubicBezTo>
                <a:cubicBezTo>
                  <a:pt x="32" y="3592"/>
                  <a:pt x="1" y="3686"/>
                  <a:pt x="32" y="3813"/>
                </a:cubicBezTo>
                <a:lnTo>
                  <a:pt x="852" y="7089"/>
                </a:lnTo>
                <a:lnTo>
                  <a:pt x="852" y="9168"/>
                </a:lnTo>
                <a:cubicBezTo>
                  <a:pt x="379" y="9326"/>
                  <a:pt x="32" y="9798"/>
                  <a:pt x="32" y="10365"/>
                </a:cubicBezTo>
                <a:lnTo>
                  <a:pt x="32" y="11185"/>
                </a:lnTo>
                <a:cubicBezTo>
                  <a:pt x="32" y="11405"/>
                  <a:pt x="221" y="11626"/>
                  <a:pt x="411" y="11626"/>
                </a:cubicBezTo>
                <a:lnTo>
                  <a:pt x="13706" y="11626"/>
                </a:lnTo>
                <a:cubicBezTo>
                  <a:pt x="13926" y="11626"/>
                  <a:pt x="14084" y="11405"/>
                  <a:pt x="14084" y="11185"/>
                </a:cubicBezTo>
                <a:lnTo>
                  <a:pt x="14084" y="10365"/>
                </a:lnTo>
                <a:cubicBezTo>
                  <a:pt x="14115" y="9798"/>
                  <a:pt x="13769" y="9326"/>
                  <a:pt x="13296" y="9168"/>
                </a:cubicBezTo>
                <a:lnTo>
                  <a:pt x="13296" y="7089"/>
                </a:lnTo>
                <a:lnTo>
                  <a:pt x="14115" y="3813"/>
                </a:lnTo>
                <a:cubicBezTo>
                  <a:pt x="14178" y="3686"/>
                  <a:pt x="14115" y="3592"/>
                  <a:pt x="14052" y="3466"/>
                </a:cubicBezTo>
                <a:cubicBezTo>
                  <a:pt x="13958" y="3340"/>
                  <a:pt x="13863" y="3308"/>
                  <a:pt x="13737" y="3308"/>
                </a:cubicBezTo>
                <a:cubicBezTo>
                  <a:pt x="12760" y="3308"/>
                  <a:pt x="11847" y="3686"/>
                  <a:pt x="11122" y="4348"/>
                </a:cubicBezTo>
                <a:cubicBezTo>
                  <a:pt x="10083" y="1796"/>
                  <a:pt x="7562" y="0"/>
                  <a:pt x="4601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10860;p69">
            <a:extLst>
              <a:ext uri="{FF2B5EF4-FFF2-40B4-BE49-F238E27FC236}">
                <a16:creationId xmlns:a16="http://schemas.microsoft.com/office/drawing/2014/main" id="{B03391C3-7EC4-4B54-8FA0-7C517DAF6D21}"/>
              </a:ext>
            </a:extLst>
          </p:cNvPr>
          <p:cNvGrpSpPr/>
          <p:nvPr/>
        </p:nvGrpSpPr>
        <p:grpSpPr>
          <a:xfrm>
            <a:off x="6208482" y="1532293"/>
            <a:ext cx="342328" cy="340807"/>
            <a:chOff x="-12661600" y="1640225"/>
            <a:chExt cx="354450" cy="352875"/>
          </a:xfrm>
          <a:solidFill>
            <a:srgbClr val="000400"/>
          </a:solidFill>
        </p:grpSpPr>
        <p:sp>
          <p:nvSpPr>
            <p:cNvPr id="300" name="Google Shape;10861;p69">
              <a:extLst>
                <a:ext uri="{FF2B5EF4-FFF2-40B4-BE49-F238E27FC236}">
                  <a16:creationId xmlns:a16="http://schemas.microsoft.com/office/drawing/2014/main" id="{51773F56-8F77-4C31-B3AC-B44D01C77AFB}"/>
                </a:ext>
              </a:extLst>
            </p:cNvPr>
            <p:cNvSpPr/>
            <p:nvPr/>
          </p:nvSpPr>
          <p:spPr>
            <a:xfrm>
              <a:off x="-12661600" y="1764675"/>
              <a:ext cx="188275" cy="228425"/>
            </a:xfrm>
            <a:custGeom>
              <a:avLst/>
              <a:gdLst/>
              <a:ahLst/>
              <a:cxnLst/>
              <a:rect l="l" t="t" r="r" b="b"/>
              <a:pathLst>
                <a:path w="7531" h="9137" extrusionOk="0">
                  <a:moveTo>
                    <a:pt x="5451" y="819"/>
                  </a:moveTo>
                  <a:cubicBezTo>
                    <a:pt x="5672" y="819"/>
                    <a:pt x="5829" y="1008"/>
                    <a:pt x="5829" y="1229"/>
                  </a:cubicBezTo>
                  <a:cubicBezTo>
                    <a:pt x="5829" y="1481"/>
                    <a:pt x="5640" y="1670"/>
                    <a:pt x="5451" y="1670"/>
                  </a:cubicBezTo>
                  <a:lnTo>
                    <a:pt x="2112" y="1670"/>
                  </a:lnTo>
                  <a:cubicBezTo>
                    <a:pt x="1860" y="1670"/>
                    <a:pt x="1671" y="1481"/>
                    <a:pt x="1671" y="1229"/>
                  </a:cubicBezTo>
                  <a:cubicBezTo>
                    <a:pt x="1671" y="1008"/>
                    <a:pt x="1860" y="819"/>
                    <a:pt x="2112" y="819"/>
                  </a:cubicBezTo>
                  <a:close/>
                  <a:moveTo>
                    <a:pt x="5010" y="2457"/>
                  </a:moveTo>
                  <a:lnTo>
                    <a:pt x="5010" y="3308"/>
                  </a:lnTo>
                  <a:lnTo>
                    <a:pt x="2490" y="3308"/>
                  </a:lnTo>
                  <a:lnTo>
                    <a:pt x="2490" y="2457"/>
                  </a:lnTo>
                  <a:close/>
                  <a:moveTo>
                    <a:pt x="5325" y="4159"/>
                  </a:moveTo>
                  <a:lnTo>
                    <a:pt x="6428" y="4726"/>
                  </a:lnTo>
                  <a:cubicBezTo>
                    <a:pt x="6585" y="4789"/>
                    <a:pt x="6680" y="4915"/>
                    <a:pt x="6680" y="5072"/>
                  </a:cubicBezTo>
                  <a:lnTo>
                    <a:pt x="6680" y="7876"/>
                  </a:lnTo>
                  <a:cubicBezTo>
                    <a:pt x="6680" y="8097"/>
                    <a:pt x="6459" y="8286"/>
                    <a:pt x="6239" y="8286"/>
                  </a:cubicBezTo>
                  <a:lnTo>
                    <a:pt x="1229" y="8286"/>
                  </a:lnTo>
                  <a:cubicBezTo>
                    <a:pt x="1009" y="8286"/>
                    <a:pt x="788" y="8097"/>
                    <a:pt x="788" y="7876"/>
                  </a:cubicBezTo>
                  <a:lnTo>
                    <a:pt x="788" y="5072"/>
                  </a:lnTo>
                  <a:lnTo>
                    <a:pt x="851" y="5072"/>
                  </a:lnTo>
                  <a:cubicBezTo>
                    <a:pt x="851" y="4915"/>
                    <a:pt x="914" y="4757"/>
                    <a:pt x="1072" y="4726"/>
                  </a:cubicBezTo>
                  <a:lnTo>
                    <a:pt x="2175" y="4159"/>
                  </a:lnTo>
                  <a:close/>
                  <a:moveTo>
                    <a:pt x="2112" y="0"/>
                  </a:moveTo>
                  <a:cubicBezTo>
                    <a:pt x="1418" y="0"/>
                    <a:pt x="851" y="536"/>
                    <a:pt x="851" y="1260"/>
                  </a:cubicBezTo>
                  <a:cubicBezTo>
                    <a:pt x="851" y="1796"/>
                    <a:pt x="1198" y="2237"/>
                    <a:pt x="1671" y="2426"/>
                  </a:cubicBezTo>
                  <a:lnTo>
                    <a:pt x="1671" y="3497"/>
                  </a:lnTo>
                  <a:lnTo>
                    <a:pt x="694" y="3970"/>
                  </a:lnTo>
                  <a:cubicBezTo>
                    <a:pt x="253" y="4159"/>
                    <a:pt x="1" y="4600"/>
                    <a:pt x="1" y="5072"/>
                  </a:cubicBezTo>
                  <a:lnTo>
                    <a:pt x="1" y="7876"/>
                  </a:lnTo>
                  <a:cubicBezTo>
                    <a:pt x="1" y="8538"/>
                    <a:pt x="568" y="9136"/>
                    <a:pt x="1261" y="9136"/>
                  </a:cubicBezTo>
                  <a:lnTo>
                    <a:pt x="6270" y="9136"/>
                  </a:lnTo>
                  <a:cubicBezTo>
                    <a:pt x="6963" y="9136"/>
                    <a:pt x="7530" y="8538"/>
                    <a:pt x="7530" y="7876"/>
                  </a:cubicBezTo>
                  <a:lnTo>
                    <a:pt x="7530" y="5072"/>
                  </a:lnTo>
                  <a:cubicBezTo>
                    <a:pt x="7530" y="4600"/>
                    <a:pt x="7247" y="4159"/>
                    <a:pt x="6869" y="3970"/>
                  </a:cubicBezTo>
                  <a:lnTo>
                    <a:pt x="5892" y="3497"/>
                  </a:lnTo>
                  <a:lnTo>
                    <a:pt x="5892" y="2426"/>
                  </a:lnTo>
                  <a:cubicBezTo>
                    <a:pt x="6365" y="2268"/>
                    <a:pt x="6711" y="1796"/>
                    <a:pt x="6711" y="1260"/>
                  </a:cubicBezTo>
                  <a:cubicBezTo>
                    <a:pt x="6711" y="567"/>
                    <a:pt x="6144" y="0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0862;p69">
              <a:extLst>
                <a:ext uri="{FF2B5EF4-FFF2-40B4-BE49-F238E27FC236}">
                  <a16:creationId xmlns:a16="http://schemas.microsoft.com/office/drawing/2014/main" id="{55BABF55-33F6-4E4B-8739-499388561B59}"/>
                </a:ext>
              </a:extLst>
            </p:cNvPr>
            <p:cNvSpPr/>
            <p:nvPr/>
          </p:nvSpPr>
          <p:spPr>
            <a:xfrm>
              <a:off x="-12451300" y="1640225"/>
              <a:ext cx="144150" cy="350500"/>
            </a:xfrm>
            <a:custGeom>
              <a:avLst/>
              <a:gdLst/>
              <a:ahLst/>
              <a:cxnLst/>
              <a:rect l="l" t="t" r="r" b="b"/>
              <a:pathLst>
                <a:path w="5766" h="14020" extrusionOk="0">
                  <a:moveTo>
                    <a:pt x="2836" y="788"/>
                  </a:moveTo>
                  <a:cubicBezTo>
                    <a:pt x="3970" y="788"/>
                    <a:pt x="4915" y="1733"/>
                    <a:pt x="4915" y="2867"/>
                  </a:cubicBezTo>
                  <a:lnTo>
                    <a:pt x="4915" y="4285"/>
                  </a:lnTo>
                  <a:lnTo>
                    <a:pt x="3246" y="5388"/>
                  </a:lnTo>
                  <a:lnTo>
                    <a:pt x="3246" y="4569"/>
                  </a:lnTo>
                  <a:lnTo>
                    <a:pt x="3246" y="2048"/>
                  </a:lnTo>
                  <a:cubicBezTo>
                    <a:pt x="3246" y="1828"/>
                    <a:pt x="3057" y="1607"/>
                    <a:pt x="2836" y="1607"/>
                  </a:cubicBezTo>
                  <a:cubicBezTo>
                    <a:pt x="2584" y="1607"/>
                    <a:pt x="2426" y="1828"/>
                    <a:pt x="2426" y="2048"/>
                  </a:cubicBezTo>
                  <a:lnTo>
                    <a:pt x="2426" y="3781"/>
                  </a:lnTo>
                  <a:lnTo>
                    <a:pt x="788" y="2678"/>
                  </a:lnTo>
                  <a:cubicBezTo>
                    <a:pt x="914" y="1607"/>
                    <a:pt x="1765" y="788"/>
                    <a:pt x="2836" y="788"/>
                  </a:cubicBezTo>
                  <a:close/>
                  <a:moveTo>
                    <a:pt x="788" y="3655"/>
                  </a:moveTo>
                  <a:lnTo>
                    <a:pt x="2426" y="4758"/>
                  </a:lnTo>
                  <a:lnTo>
                    <a:pt x="2426" y="7089"/>
                  </a:lnTo>
                  <a:lnTo>
                    <a:pt x="788" y="5986"/>
                  </a:lnTo>
                  <a:lnTo>
                    <a:pt x="788" y="3655"/>
                  </a:lnTo>
                  <a:close/>
                  <a:moveTo>
                    <a:pt x="4915" y="5325"/>
                  </a:moveTo>
                  <a:lnTo>
                    <a:pt x="4915" y="7656"/>
                  </a:lnTo>
                  <a:lnTo>
                    <a:pt x="3277" y="8759"/>
                  </a:lnTo>
                  <a:lnTo>
                    <a:pt x="3277" y="6427"/>
                  </a:lnTo>
                  <a:lnTo>
                    <a:pt x="4915" y="5325"/>
                  </a:lnTo>
                  <a:close/>
                  <a:moveTo>
                    <a:pt x="788" y="7026"/>
                  </a:moveTo>
                  <a:lnTo>
                    <a:pt x="2426" y="8129"/>
                  </a:lnTo>
                  <a:lnTo>
                    <a:pt x="2426" y="11027"/>
                  </a:lnTo>
                  <a:lnTo>
                    <a:pt x="1355" y="9956"/>
                  </a:lnTo>
                  <a:cubicBezTo>
                    <a:pt x="977" y="9578"/>
                    <a:pt x="788" y="9074"/>
                    <a:pt x="788" y="8507"/>
                  </a:cubicBezTo>
                  <a:lnTo>
                    <a:pt x="788" y="7026"/>
                  </a:lnTo>
                  <a:close/>
                  <a:moveTo>
                    <a:pt x="4884" y="8664"/>
                  </a:moveTo>
                  <a:cubicBezTo>
                    <a:pt x="4884" y="9137"/>
                    <a:pt x="4632" y="9609"/>
                    <a:pt x="4285" y="9956"/>
                  </a:cubicBezTo>
                  <a:lnTo>
                    <a:pt x="3214" y="11027"/>
                  </a:lnTo>
                  <a:lnTo>
                    <a:pt x="3214" y="9767"/>
                  </a:lnTo>
                  <a:lnTo>
                    <a:pt x="4884" y="8664"/>
                  </a:lnTo>
                  <a:close/>
                  <a:moveTo>
                    <a:pt x="2868" y="0"/>
                  </a:moveTo>
                  <a:cubicBezTo>
                    <a:pt x="1292" y="0"/>
                    <a:pt x="1" y="1292"/>
                    <a:pt x="1" y="2930"/>
                  </a:cubicBezTo>
                  <a:lnTo>
                    <a:pt x="1" y="2962"/>
                  </a:lnTo>
                  <a:lnTo>
                    <a:pt x="1" y="8475"/>
                  </a:lnTo>
                  <a:cubicBezTo>
                    <a:pt x="1" y="9263"/>
                    <a:pt x="316" y="9956"/>
                    <a:pt x="851" y="10523"/>
                  </a:cubicBezTo>
                  <a:lnTo>
                    <a:pt x="2489" y="12130"/>
                  </a:lnTo>
                  <a:lnTo>
                    <a:pt x="2489" y="13642"/>
                  </a:lnTo>
                  <a:cubicBezTo>
                    <a:pt x="2489" y="13862"/>
                    <a:pt x="2679" y="14020"/>
                    <a:pt x="2868" y="14020"/>
                  </a:cubicBezTo>
                  <a:cubicBezTo>
                    <a:pt x="3057" y="14020"/>
                    <a:pt x="3309" y="13831"/>
                    <a:pt x="3309" y="13642"/>
                  </a:cubicBezTo>
                  <a:lnTo>
                    <a:pt x="3309" y="12130"/>
                  </a:lnTo>
                  <a:lnTo>
                    <a:pt x="4915" y="10523"/>
                  </a:lnTo>
                  <a:cubicBezTo>
                    <a:pt x="5451" y="9956"/>
                    <a:pt x="5766" y="9263"/>
                    <a:pt x="5766" y="8475"/>
                  </a:cubicBezTo>
                  <a:cubicBezTo>
                    <a:pt x="5734" y="8223"/>
                    <a:pt x="5734" y="3119"/>
                    <a:pt x="5734" y="2930"/>
                  </a:cubicBezTo>
                  <a:cubicBezTo>
                    <a:pt x="5734" y="1292"/>
                    <a:pt x="4443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0863;p69">
              <a:extLst>
                <a:ext uri="{FF2B5EF4-FFF2-40B4-BE49-F238E27FC236}">
                  <a16:creationId xmlns:a16="http://schemas.microsoft.com/office/drawing/2014/main" id="{C2129EFD-0E7B-44B0-B312-A43E598FE94D}"/>
                </a:ext>
              </a:extLst>
            </p:cNvPr>
            <p:cNvSpPr/>
            <p:nvPr/>
          </p:nvSpPr>
          <p:spPr>
            <a:xfrm>
              <a:off x="-12619850" y="1887525"/>
              <a:ext cx="104000" cy="63050"/>
            </a:xfrm>
            <a:custGeom>
              <a:avLst/>
              <a:gdLst/>
              <a:ahLst/>
              <a:cxnLst/>
              <a:rect l="l" t="t" r="r" b="b"/>
              <a:pathLst>
                <a:path w="4160" h="2522" extrusionOk="0">
                  <a:moveTo>
                    <a:pt x="3340" y="851"/>
                  </a:moveTo>
                  <a:lnTo>
                    <a:pt x="3340" y="1702"/>
                  </a:lnTo>
                  <a:lnTo>
                    <a:pt x="820" y="1702"/>
                  </a:lnTo>
                  <a:lnTo>
                    <a:pt x="820" y="851"/>
                  </a:ln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2080"/>
                  </a:lnTo>
                  <a:cubicBezTo>
                    <a:pt x="1" y="2332"/>
                    <a:pt x="190" y="2521"/>
                    <a:pt x="442" y="2521"/>
                  </a:cubicBezTo>
                  <a:lnTo>
                    <a:pt x="3781" y="2521"/>
                  </a:lnTo>
                  <a:cubicBezTo>
                    <a:pt x="4002" y="2521"/>
                    <a:pt x="4159" y="2332"/>
                    <a:pt x="4159" y="2080"/>
                  </a:cubicBezTo>
                  <a:lnTo>
                    <a:pt x="4159" y="442"/>
                  </a:lnTo>
                  <a:cubicBezTo>
                    <a:pt x="4159" y="190"/>
                    <a:pt x="3970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10864;p69">
            <a:extLst>
              <a:ext uri="{FF2B5EF4-FFF2-40B4-BE49-F238E27FC236}">
                <a16:creationId xmlns:a16="http://schemas.microsoft.com/office/drawing/2014/main" id="{0E59D31C-CD09-49C3-9C0D-0CC568098E21}"/>
              </a:ext>
            </a:extLst>
          </p:cNvPr>
          <p:cNvGrpSpPr/>
          <p:nvPr/>
        </p:nvGrpSpPr>
        <p:grpSpPr>
          <a:xfrm>
            <a:off x="6208857" y="1960831"/>
            <a:ext cx="341579" cy="299374"/>
            <a:chOff x="-12660025" y="2096250"/>
            <a:chExt cx="353675" cy="309975"/>
          </a:xfrm>
          <a:solidFill>
            <a:srgbClr val="000400"/>
          </a:solidFill>
        </p:grpSpPr>
        <p:sp>
          <p:nvSpPr>
            <p:cNvPr id="304" name="Google Shape;10865;p69">
              <a:extLst>
                <a:ext uri="{FF2B5EF4-FFF2-40B4-BE49-F238E27FC236}">
                  <a16:creationId xmlns:a16="http://schemas.microsoft.com/office/drawing/2014/main" id="{C72C513A-15EE-4174-B0F1-33A2EF92C071}"/>
                </a:ext>
              </a:extLst>
            </p:cNvPr>
            <p:cNvSpPr/>
            <p:nvPr/>
          </p:nvSpPr>
          <p:spPr>
            <a:xfrm>
              <a:off x="-12619850" y="21364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19"/>
                  </a:moveTo>
                  <a:cubicBezTo>
                    <a:pt x="1481" y="819"/>
                    <a:pt x="1702" y="1040"/>
                    <a:pt x="1702" y="1261"/>
                  </a:cubicBezTo>
                  <a:cubicBezTo>
                    <a:pt x="1702" y="1513"/>
                    <a:pt x="1481" y="1702"/>
                    <a:pt x="1261" y="1702"/>
                  </a:cubicBezTo>
                  <a:cubicBezTo>
                    <a:pt x="1040" y="1702"/>
                    <a:pt x="851" y="1513"/>
                    <a:pt x="851" y="1261"/>
                  </a:cubicBezTo>
                  <a:cubicBezTo>
                    <a:pt x="820" y="1040"/>
                    <a:pt x="1009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1" y="567"/>
                    <a:pt x="1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22" y="2489"/>
                    <a:pt x="2521" y="1922"/>
                    <a:pt x="2521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0866;p69">
              <a:extLst>
                <a:ext uri="{FF2B5EF4-FFF2-40B4-BE49-F238E27FC236}">
                  <a16:creationId xmlns:a16="http://schemas.microsoft.com/office/drawing/2014/main" id="{E20A3CA8-BD6A-4650-8498-BC2D01638C2F}"/>
                </a:ext>
              </a:extLst>
            </p:cNvPr>
            <p:cNvSpPr/>
            <p:nvPr/>
          </p:nvSpPr>
          <p:spPr>
            <a:xfrm>
              <a:off x="-12496200" y="2136425"/>
              <a:ext cx="63050" cy="62250"/>
            </a:xfrm>
            <a:custGeom>
              <a:avLst/>
              <a:gdLst/>
              <a:ahLst/>
              <a:cxnLst/>
              <a:rect l="l" t="t" r="r" b="b"/>
              <a:pathLst>
                <a:path w="2522" h="2490" extrusionOk="0">
                  <a:moveTo>
                    <a:pt x="1261" y="819"/>
                  </a:moveTo>
                  <a:cubicBezTo>
                    <a:pt x="1513" y="819"/>
                    <a:pt x="1702" y="1040"/>
                    <a:pt x="1702" y="1261"/>
                  </a:cubicBezTo>
                  <a:cubicBezTo>
                    <a:pt x="1702" y="1513"/>
                    <a:pt x="1513" y="1702"/>
                    <a:pt x="1261" y="1702"/>
                  </a:cubicBezTo>
                  <a:cubicBezTo>
                    <a:pt x="1040" y="1702"/>
                    <a:pt x="883" y="1513"/>
                    <a:pt x="883" y="1261"/>
                  </a:cubicBezTo>
                  <a:cubicBezTo>
                    <a:pt x="851" y="1040"/>
                    <a:pt x="1040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64" y="567"/>
                    <a:pt x="64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54" y="2489"/>
                    <a:pt x="2521" y="1922"/>
                    <a:pt x="2521" y="1229"/>
                  </a:cubicBezTo>
                  <a:cubicBezTo>
                    <a:pt x="2521" y="567"/>
                    <a:pt x="1986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867;p69">
              <a:extLst>
                <a:ext uri="{FF2B5EF4-FFF2-40B4-BE49-F238E27FC236}">
                  <a16:creationId xmlns:a16="http://schemas.microsoft.com/office/drawing/2014/main" id="{D20F2149-3BDA-4B5C-882E-6140B2551890}"/>
                </a:ext>
              </a:extLst>
            </p:cNvPr>
            <p:cNvSpPr/>
            <p:nvPr/>
          </p:nvSpPr>
          <p:spPr>
            <a:xfrm>
              <a:off x="-12453650" y="22616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410" y="1"/>
                  </a:moveTo>
                  <a:cubicBezTo>
                    <a:pt x="189" y="1"/>
                    <a:pt x="0" y="158"/>
                    <a:pt x="0" y="379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379"/>
                  </a:cubicBezTo>
                  <a:cubicBezTo>
                    <a:pt x="788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868;p69">
              <a:extLst>
                <a:ext uri="{FF2B5EF4-FFF2-40B4-BE49-F238E27FC236}">
                  <a16:creationId xmlns:a16="http://schemas.microsoft.com/office/drawing/2014/main" id="{BDB723E8-5BE4-4004-815C-A0D5A48887B5}"/>
                </a:ext>
              </a:extLst>
            </p:cNvPr>
            <p:cNvSpPr/>
            <p:nvPr/>
          </p:nvSpPr>
          <p:spPr>
            <a:xfrm>
              <a:off x="-12494625" y="22616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869;p69">
              <a:extLst>
                <a:ext uri="{FF2B5EF4-FFF2-40B4-BE49-F238E27FC236}">
                  <a16:creationId xmlns:a16="http://schemas.microsoft.com/office/drawing/2014/main" id="{7A529B09-1586-4BC7-9CF2-F2BCAFBA96B6}"/>
                </a:ext>
              </a:extLst>
            </p:cNvPr>
            <p:cNvSpPr/>
            <p:nvPr/>
          </p:nvSpPr>
          <p:spPr>
            <a:xfrm>
              <a:off x="-12619850" y="2301825"/>
              <a:ext cx="103200" cy="60675"/>
            </a:xfrm>
            <a:custGeom>
              <a:avLst/>
              <a:gdLst/>
              <a:ahLst/>
              <a:cxnLst/>
              <a:rect l="l" t="t" r="r" b="b"/>
              <a:pathLst>
                <a:path w="4128" h="2427" extrusionOk="0">
                  <a:moveTo>
                    <a:pt x="3309" y="819"/>
                  </a:moveTo>
                  <a:lnTo>
                    <a:pt x="3309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269"/>
                    <a:pt x="190" y="2426"/>
                    <a:pt x="442" y="2426"/>
                  </a:cubicBezTo>
                  <a:lnTo>
                    <a:pt x="3750" y="2426"/>
                  </a:lnTo>
                  <a:cubicBezTo>
                    <a:pt x="3970" y="2426"/>
                    <a:pt x="4128" y="2237"/>
                    <a:pt x="4128" y="2048"/>
                  </a:cubicBezTo>
                  <a:lnTo>
                    <a:pt x="4128" y="410"/>
                  </a:lnTo>
                  <a:cubicBezTo>
                    <a:pt x="4128" y="189"/>
                    <a:pt x="3970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870;p69">
              <a:extLst>
                <a:ext uri="{FF2B5EF4-FFF2-40B4-BE49-F238E27FC236}">
                  <a16:creationId xmlns:a16="http://schemas.microsoft.com/office/drawing/2014/main" id="{7C30DA66-B23C-4FA2-AD00-22CE98959FA4}"/>
                </a:ext>
              </a:extLst>
            </p:cNvPr>
            <p:cNvSpPr/>
            <p:nvPr/>
          </p:nvSpPr>
          <p:spPr>
            <a:xfrm>
              <a:off x="-12660025" y="2096250"/>
              <a:ext cx="353675" cy="309975"/>
            </a:xfrm>
            <a:custGeom>
              <a:avLst/>
              <a:gdLst/>
              <a:ahLst/>
              <a:cxnLst/>
              <a:rect l="l" t="t" r="r" b="b"/>
              <a:pathLst>
                <a:path w="14147" h="12399" extrusionOk="0">
                  <a:moveTo>
                    <a:pt x="5357" y="4317"/>
                  </a:moveTo>
                  <a:cubicBezTo>
                    <a:pt x="5451" y="4569"/>
                    <a:pt x="5609" y="4758"/>
                    <a:pt x="5766" y="4915"/>
                  </a:cubicBezTo>
                  <a:lnTo>
                    <a:pt x="4884" y="4915"/>
                  </a:lnTo>
                  <a:cubicBezTo>
                    <a:pt x="5042" y="4758"/>
                    <a:pt x="5199" y="4569"/>
                    <a:pt x="5357" y="4317"/>
                  </a:cubicBezTo>
                  <a:close/>
                  <a:moveTo>
                    <a:pt x="2868" y="788"/>
                  </a:moveTo>
                  <a:cubicBezTo>
                    <a:pt x="4002" y="788"/>
                    <a:pt x="4947" y="1733"/>
                    <a:pt x="4947" y="2868"/>
                  </a:cubicBezTo>
                  <a:cubicBezTo>
                    <a:pt x="4947" y="4002"/>
                    <a:pt x="4002" y="4947"/>
                    <a:pt x="2868" y="4947"/>
                  </a:cubicBezTo>
                  <a:cubicBezTo>
                    <a:pt x="1734" y="4915"/>
                    <a:pt x="788" y="4002"/>
                    <a:pt x="788" y="2868"/>
                  </a:cubicBezTo>
                  <a:cubicBezTo>
                    <a:pt x="788" y="1733"/>
                    <a:pt x="1734" y="788"/>
                    <a:pt x="2868" y="788"/>
                  </a:cubicBezTo>
                  <a:close/>
                  <a:moveTo>
                    <a:pt x="7814" y="788"/>
                  </a:moveTo>
                  <a:cubicBezTo>
                    <a:pt x="8980" y="788"/>
                    <a:pt x="9925" y="1733"/>
                    <a:pt x="9925" y="2868"/>
                  </a:cubicBezTo>
                  <a:cubicBezTo>
                    <a:pt x="9925" y="4002"/>
                    <a:pt x="8980" y="4947"/>
                    <a:pt x="7814" y="4947"/>
                  </a:cubicBezTo>
                  <a:cubicBezTo>
                    <a:pt x="6680" y="4947"/>
                    <a:pt x="5735" y="4002"/>
                    <a:pt x="5735" y="2868"/>
                  </a:cubicBezTo>
                  <a:cubicBezTo>
                    <a:pt x="5735" y="1733"/>
                    <a:pt x="6680" y="788"/>
                    <a:pt x="7814" y="788"/>
                  </a:cubicBezTo>
                  <a:close/>
                  <a:moveTo>
                    <a:pt x="13264" y="5987"/>
                  </a:moveTo>
                  <a:lnTo>
                    <a:pt x="13264" y="11311"/>
                  </a:lnTo>
                  <a:lnTo>
                    <a:pt x="10744" y="10051"/>
                  </a:lnTo>
                  <a:lnTo>
                    <a:pt x="10744" y="7247"/>
                  </a:lnTo>
                  <a:lnTo>
                    <a:pt x="13264" y="5987"/>
                  </a:lnTo>
                  <a:close/>
                  <a:moveTo>
                    <a:pt x="9484" y="5734"/>
                  </a:moveTo>
                  <a:cubicBezTo>
                    <a:pt x="9704" y="5734"/>
                    <a:pt x="9862" y="5955"/>
                    <a:pt x="9862" y="6176"/>
                  </a:cubicBezTo>
                  <a:lnTo>
                    <a:pt x="9862" y="11153"/>
                  </a:lnTo>
                  <a:cubicBezTo>
                    <a:pt x="9862" y="11374"/>
                    <a:pt x="9673" y="11563"/>
                    <a:pt x="9484" y="11563"/>
                  </a:cubicBezTo>
                  <a:lnTo>
                    <a:pt x="1198" y="11563"/>
                  </a:lnTo>
                  <a:cubicBezTo>
                    <a:pt x="977" y="11563"/>
                    <a:pt x="788" y="11374"/>
                    <a:pt x="788" y="11153"/>
                  </a:cubicBezTo>
                  <a:lnTo>
                    <a:pt x="788" y="6176"/>
                  </a:lnTo>
                  <a:cubicBezTo>
                    <a:pt x="788" y="5955"/>
                    <a:pt x="977" y="5734"/>
                    <a:pt x="1198" y="5734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292"/>
                    <a:pt x="1" y="2868"/>
                  </a:cubicBezTo>
                  <a:cubicBezTo>
                    <a:pt x="1" y="3687"/>
                    <a:pt x="347" y="4443"/>
                    <a:pt x="883" y="5010"/>
                  </a:cubicBezTo>
                  <a:cubicBezTo>
                    <a:pt x="379" y="5167"/>
                    <a:pt x="1" y="5640"/>
                    <a:pt x="1" y="6176"/>
                  </a:cubicBezTo>
                  <a:lnTo>
                    <a:pt x="1" y="11153"/>
                  </a:lnTo>
                  <a:cubicBezTo>
                    <a:pt x="1" y="11815"/>
                    <a:pt x="536" y="12382"/>
                    <a:pt x="1261" y="12382"/>
                  </a:cubicBezTo>
                  <a:lnTo>
                    <a:pt x="9515" y="12382"/>
                  </a:lnTo>
                  <a:cubicBezTo>
                    <a:pt x="10208" y="12382"/>
                    <a:pt x="10775" y="11846"/>
                    <a:pt x="10775" y="11153"/>
                  </a:cubicBezTo>
                  <a:lnTo>
                    <a:pt x="10775" y="10996"/>
                  </a:lnTo>
                  <a:lnTo>
                    <a:pt x="13548" y="12350"/>
                  </a:lnTo>
                  <a:cubicBezTo>
                    <a:pt x="13594" y="12385"/>
                    <a:pt x="13645" y="12399"/>
                    <a:pt x="13695" y="12399"/>
                  </a:cubicBezTo>
                  <a:cubicBezTo>
                    <a:pt x="13781" y="12399"/>
                    <a:pt x="13866" y="12359"/>
                    <a:pt x="13926" y="12319"/>
                  </a:cubicBezTo>
                  <a:cubicBezTo>
                    <a:pt x="14052" y="12256"/>
                    <a:pt x="14146" y="12130"/>
                    <a:pt x="14146" y="11972"/>
                  </a:cubicBezTo>
                  <a:lnTo>
                    <a:pt x="14146" y="5356"/>
                  </a:lnTo>
                  <a:cubicBezTo>
                    <a:pt x="14083" y="5199"/>
                    <a:pt x="14020" y="5073"/>
                    <a:pt x="13894" y="5010"/>
                  </a:cubicBezTo>
                  <a:cubicBezTo>
                    <a:pt x="13815" y="4950"/>
                    <a:pt x="13722" y="4928"/>
                    <a:pt x="13633" y="4928"/>
                  </a:cubicBezTo>
                  <a:cubicBezTo>
                    <a:pt x="13581" y="4928"/>
                    <a:pt x="13531" y="4935"/>
                    <a:pt x="13485" y="4947"/>
                  </a:cubicBezTo>
                  <a:lnTo>
                    <a:pt x="10744" y="6333"/>
                  </a:lnTo>
                  <a:lnTo>
                    <a:pt x="10744" y="6176"/>
                  </a:lnTo>
                  <a:cubicBezTo>
                    <a:pt x="10744" y="5577"/>
                    <a:pt x="10334" y="5104"/>
                    <a:pt x="9830" y="5010"/>
                  </a:cubicBezTo>
                  <a:cubicBezTo>
                    <a:pt x="10397" y="4474"/>
                    <a:pt x="10744" y="3750"/>
                    <a:pt x="10744" y="2868"/>
                  </a:cubicBezTo>
                  <a:cubicBezTo>
                    <a:pt x="10744" y="1261"/>
                    <a:pt x="9452" y="1"/>
                    <a:pt x="7814" y="1"/>
                  </a:cubicBezTo>
                  <a:cubicBezTo>
                    <a:pt x="6774" y="1"/>
                    <a:pt x="5861" y="536"/>
                    <a:pt x="5357" y="1418"/>
                  </a:cubicBezTo>
                  <a:cubicBezTo>
                    <a:pt x="4821" y="599"/>
                    <a:pt x="3939" y="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10871;p69">
            <a:extLst>
              <a:ext uri="{FF2B5EF4-FFF2-40B4-BE49-F238E27FC236}">
                <a16:creationId xmlns:a16="http://schemas.microsoft.com/office/drawing/2014/main" id="{1002A6F9-BC16-40EB-B577-C5852E52993A}"/>
              </a:ext>
            </a:extLst>
          </p:cNvPr>
          <p:cNvGrpSpPr/>
          <p:nvPr/>
        </p:nvGrpSpPr>
        <p:grpSpPr>
          <a:xfrm>
            <a:off x="6207335" y="2348127"/>
            <a:ext cx="344622" cy="341941"/>
            <a:chOff x="-12663175" y="2506800"/>
            <a:chExt cx="356825" cy="354050"/>
          </a:xfrm>
          <a:solidFill>
            <a:srgbClr val="000400"/>
          </a:solidFill>
        </p:grpSpPr>
        <p:sp>
          <p:nvSpPr>
            <p:cNvPr id="311" name="Google Shape;10872;p69">
              <a:extLst>
                <a:ext uri="{FF2B5EF4-FFF2-40B4-BE49-F238E27FC236}">
                  <a16:creationId xmlns:a16="http://schemas.microsoft.com/office/drawing/2014/main" id="{EA73CA21-B642-4B02-B349-CAE58995C44A}"/>
                </a:ext>
              </a:extLst>
            </p:cNvPr>
            <p:cNvSpPr/>
            <p:nvPr/>
          </p:nvSpPr>
          <p:spPr>
            <a:xfrm>
              <a:off x="-12663175" y="2506800"/>
              <a:ext cx="356825" cy="354050"/>
            </a:xfrm>
            <a:custGeom>
              <a:avLst/>
              <a:gdLst/>
              <a:ahLst/>
              <a:cxnLst/>
              <a:rect l="l" t="t" r="r" b="b"/>
              <a:pathLst>
                <a:path w="14273" h="14162" extrusionOk="0">
                  <a:moveTo>
                    <a:pt x="9074" y="969"/>
                  </a:moveTo>
                  <a:lnTo>
                    <a:pt x="9169" y="1095"/>
                  </a:lnTo>
                  <a:cubicBezTo>
                    <a:pt x="8980" y="1536"/>
                    <a:pt x="9011" y="2135"/>
                    <a:pt x="9421" y="2513"/>
                  </a:cubicBezTo>
                  <a:cubicBezTo>
                    <a:pt x="9658" y="2770"/>
                    <a:pt x="9969" y="2890"/>
                    <a:pt x="10284" y="2890"/>
                  </a:cubicBezTo>
                  <a:cubicBezTo>
                    <a:pt x="10472" y="2890"/>
                    <a:pt x="10662" y="2847"/>
                    <a:pt x="10838" y="2765"/>
                  </a:cubicBezTo>
                  <a:lnTo>
                    <a:pt x="11500" y="3427"/>
                  </a:lnTo>
                  <a:cubicBezTo>
                    <a:pt x="11280" y="3899"/>
                    <a:pt x="11343" y="4435"/>
                    <a:pt x="11752" y="4844"/>
                  </a:cubicBezTo>
                  <a:cubicBezTo>
                    <a:pt x="11988" y="5080"/>
                    <a:pt x="12297" y="5206"/>
                    <a:pt x="12603" y="5206"/>
                  </a:cubicBezTo>
                  <a:cubicBezTo>
                    <a:pt x="12788" y="5206"/>
                    <a:pt x="12972" y="5160"/>
                    <a:pt x="13138" y="5065"/>
                  </a:cubicBezTo>
                  <a:lnTo>
                    <a:pt x="13264" y="5191"/>
                  </a:lnTo>
                  <a:cubicBezTo>
                    <a:pt x="13107" y="5537"/>
                    <a:pt x="13107" y="5947"/>
                    <a:pt x="13264" y="6262"/>
                  </a:cubicBezTo>
                  <a:lnTo>
                    <a:pt x="12445" y="7081"/>
                  </a:lnTo>
                  <a:lnTo>
                    <a:pt x="12162" y="6798"/>
                  </a:lnTo>
                  <a:cubicBezTo>
                    <a:pt x="12083" y="6719"/>
                    <a:pt x="11981" y="6680"/>
                    <a:pt x="11874" y="6680"/>
                  </a:cubicBezTo>
                  <a:cubicBezTo>
                    <a:pt x="11768" y="6680"/>
                    <a:pt x="11658" y="6719"/>
                    <a:pt x="11563" y="6798"/>
                  </a:cubicBezTo>
                  <a:cubicBezTo>
                    <a:pt x="11406" y="6955"/>
                    <a:pt x="11406" y="7239"/>
                    <a:pt x="11563" y="7396"/>
                  </a:cubicBezTo>
                  <a:lnTo>
                    <a:pt x="11847" y="7680"/>
                  </a:lnTo>
                  <a:lnTo>
                    <a:pt x="6333" y="13193"/>
                  </a:lnTo>
                  <a:cubicBezTo>
                    <a:pt x="6160" y="13114"/>
                    <a:pt x="5971" y="13075"/>
                    <a:pt x="5786" y="13075"/>
                  </a:cubicBezTo>
                  <a:cubicBezTo>
                    <a:pt x="5601" y="13075"/>
                    <a:pt x="5420" y="13114"/>
                    <a:pt x="5262" y="13193"/>
                  </a:cubicBezTo>
                  <a:lnTo>
                    <a:pt x="5168" y="13067"/>
                  </a:lnTo>
                  <a:cubicBezTo>
                    <a:pt x="5357" y="12626"/>
                    <a:pt x="5325" y="12059"/>
                    <a:pt x="4916" y="11649"/>
                  </a:cubicBezTo>
                  <a:cubicBezTo>
                    <a:pt x="4680" y="11414"/>
                    <a:pt x="4371" y="11288"/>
                    <a:pt x="4057" y="11288"/>
                  </a:cubicBezTo>
                  <a:cubicBezTo>
                    <a:pt x="3867" y="11288"/>
                    <a:pt x="3676" y="11334"/>
                    <a:pt x="3498" y="11429"/>
                  </a:cubicBezTo>
                  <a:lnTo>
                    <a:pt x="2836" y="10736"/>
                  </a:lnTo>
                  <a:cubicBezTo>
                    <a:pt x="3088" y="10263"/>
                    <a:pt x="2994" y="9728"/>
                    <a:pt x="2616" y="9318"/>
                  </a:cubicBezTo>
                  <a:cubicBezTo>
                    <a:pt x="2360" y="9082"/>
                    <a:pt x="2056" y="8957"/>
                    <a:pt x="1748" y="8957"/>
                  </a:cubicBezTo>
                  <a:cubicBezTo>
                    <a:pt x="1563" y="8957"/>
                    <a:pt x="1376" y="9003"/>
                    <a:pt x="1198" y="9098"/>
                  </a:cubicBezTo>
                  <a:lnTo>
                    <a:pt x="1072" y="8971"/>
                  </a:lnTo>
                  <a:cubicBezTo>
                    <a:pt x="1229" y="8625"/>
                    <a:pt x="1229" y="8215"/>
                    <a:pt x="1072" y="7900"/>
                  </a:cubicBezTo>
                  <a:lnTo>
                    <a:pt x="6585" y="2387"/>
                  </a:lnTo>
                  <a:lnTo>
                    <a:pt x="6869" y="2671"/>
                  </a:lnTo>
                  <a:cubicBezTo>
                    <a:pt x="6948" y="2749"/>
                    <a:pt x="7050" y="2789"/>
                    <a:pt x="7152" y="2789"/>
                  </a:cubicBezTo>
                  <a:cubicBezTo>
                    <a:pt x="7255" y="2789"/>
                    <a:pt x="7357" y="2749"/>
                    <a:pt x="7436" y="2671"/>
                  </a:cubicBezTo>
                  <a:cubicBezTo>
                    <a:pt x="7593" y="2513"/>
                    <a:pt x="7593" y="2229"/>
                    <a:pt x="7436" y="2072"/>
                  </a:cubicBezTo>
                  <a:lnTo>
                    <a:pt x="7184" y="1820"/>
                  </a:lnTo>
                  <a:lnTo>
                    <a:pt x="8003" y="969"/>
                  </a:lnTo>
                  <a:cubicBezTo>
                    <a:pt x="8176" y="1048"/>
                    <a:pt x="8365" y="1087"/>
                    <a:pt x="8550" y="1087"/>
                  </a:cubicBezTo>
                  <a:cubicBezTo>
                    <a:pt x="8735" y="1087"/>
                    <a:pt x="8917" y="1048"/>
                    <a:pt x="9074" y="969"/>
                  </a:cubicBezTo>
                  <a:close/>
                  <a:moveTo>
                    <a:pt x="7893" y="0"/>
                  </a:moveTo>
                  <a:cubicBezTo>
                    <a:pt x="7782" y="0"/>
                    <a:pt x="7672" y="40"/>
                    <a:pt x="7593" y="119"/>
                  </a:cubicBezTo>
                  <a:lnTo>
                    <a:pt x="158" y="7554"/>
                  </a:lnTo>
                  <a:cubicBezTo>
                    <a:pt x="1" y="7711"/>
                    <a:pt x="1" y="7995"/>
                    <a:pt x="158" y="8152"/>
                  </a:cubicBezTo>
                  <a:cubicBezTo>
                    <a:pt x="316" y="8310"/>
                    <a:pt x="316" y="8593"/>
                    <a:pt x="158" y="8751"/>
                  </a:cubicBezTo>
                  <a:cubicBezTo>
                    <a:pt x="1" y="8908"/>
                    <a:pt x="1" y="9161"/>
                    <a:pt x="158" y="9318"/>
                  </a:cubicBezTo>
                  <a:lnTo>
                    <a:pt x="757" y="9917"/>
                  </a:lnTo>
                  <a:cubicBezTo>
                    <a:pt x="836" y="9995"/>
                    <a:pt x="938" y="10035"/>
                    <a:pt x="1040" y="10035"/>
                  </a:cubicBezTo>
                  <a:cubicBezTo>
                    <a:pt x="1143" y="10035"/>
                    <a:pt x="1245" y="9995"/>
                    <a:pt x="1324" y="9917"/>
                  </a:cubicBezTo>
                  <a:cubicBezTo>
                    <a:pt x="1418" y="9838"/>
                    <a:pt x="1529" y="9798"/>
                    <a:pt x="1635" y="9798"/>
                  </a:cubicBezTo>
                  <a:cubicBezTo>
                    <a:pt x="1741" y="9798"/>
                    <a:pt x="1844" y="9838"/>
                    <a:pt x="1923" y="9917"/>
                  </a:cubicBezTo>
                  <a:cubicBezTo>
                    <a:pt x="2080" y="10074"/>
                    <a:pt x="2080" y="10358"/>
                    <a:pt x="1923" y="10515"/>
                  </a:cubicBezTo>
                  <a:cubicBezTo>
                    <a:pt x="1765" y="10673"/>
                    <a:pt x="1765" y="10956"/>
                    <a:pt x="1923" y="11114"/>
                  </a:cubicBezTo>
                  <a:lnTo>
                    <a:pt x="3120" y="12279"/>
                  </a:lnTo>
                  <a:cubicBezTo>
                    <a:pt x="3199" y="12358"/>
                    <a:pt x="3301" y="12398"/>
                    <a:pt x="3403" y="12398"/>
                  </a:cubicBezTo>
                  <a:cubicBezTo>
                    <a:pt x="3506" y="12398"/>
                    <a:pt x="3608" y="12358"/>
                    <a:pt x="3687" y="12279"/>
                  </a:cubicBezTo>
                  <a:cubicBezTo>
                    <a:pt x="3781" y="12201"/>
                    <a:pt x="3892" y="12161"/>
                    <a:pt x="3998" y="12161"/>
                  </a:cubicBezTo>
                  <a:cubicBezTo>
                    <a:pt x="4104" y="12161"/>
                    <a:pt x="4207" y="12201"/>
                    <a:pt x="4285" y="12279"/>
                  </a:cubicBezTo>
                  <a:cubicBezTo>
                    <a:pt x="4443" y="12437"/>
                    <a:pt x="4443" y="12721"/>
                    <a:pt x="4285" y="12878"/>
                  </a:cubicBezTo>
                  <a:cubicBezTo>
                    <a:pt x="4128" y="13036"/>
                    <a:pt x="4128" y="13319"/>
                    <a:pt x="4285" y="13477"/>
                  </a:cubicBezTo>
                  <a:lnTo>
                    <a:pt x="4884" y="14044"/>
                  </a:lnTo>
                  <a:cubicBezTo>
                    <a:pt x="4963" y="14123"/>
                    <a:pt x="5073" y="14162"/>
                    <a:pt x="5183" y="14162"/>
                  </a:cubicBezTo>
                  <a:cubicBezTo>
                    <a:pt x="5294" y="14162"/>
                    <a:pt x="5404" y="14123"/>
                    <a:pt x="5483" y="14044"/>
                  </a:cubicBezTo>
                  <a:cubicBezTo>
                    <a:pt x="5561" y="13965"/>
                    <a:pt x="5664" y="13926"/>
                    <a:pt x="5766" y="13926"/>
                  </a:cubicBezTo>
                  <a:cubicBezTo>
                    <a:pt x="5869" y="13926"/>
                    <a:pt x="5971" y="13965"/>
                    <a:pt x="6050" y="14044"/>
                  </a:cubicBezTo>
                  <a:cubicBezTo>
                    <a:pt x="6144" y="14123"/>
                    <a:pt x="6254" y="14162"/>
                    <a:pt x="6361" y="14162"/>
                  </a:cubicBezTo>
                  <a:cubicBezTo>
                    <a:pt x="6467" y="14162"/>
                    <a:pt x="6570" y="14123"/>
                    <a:pt x="6648" y="14044"/>
                  </a:cubicBezTo>
                  <a:lnTo>
                    <a:pt x="14115" y="6609"/>
                  </a:lnTo>
                  <a:cubicBezTo>
                    <a:pt x="14272" y="6451"/>
                    <a:pt x="14272" y="6168"/>
                    <a:pt x="14115" y="6010"/>
                  </a:cubicBezTo>
                  <a:cubicBezTo>
                    <a:pt x="13926" y="5853"/>
                    <a:pt x="13926" y="5600"/>
                    <a:pt x="14115" y="5443"/>
                  </a:cubicBezTo>
                  <a:cubicBezTo>
                    <a:pt x="14241" y="5285"/>
                    <a:pt x="14241" y="5002"/>
                    <a:pt x="14115" y="4844"/>
                  </a:cubicBezTo>
                  <a:lnTo>
                    <a:pt x="13516" y="4246"/>
                  </a:lnTo>
                  <a:cubicBezTo>
                    <a:pt x="13438" y="4167"/>
                    <a:pt x="13327" y="4128"/>
                    <a:pt x="13217" y="4128"/>
                  </a:cubicBezTo>
                  <a:cubicBezTo>
                    <a:pt x="13107" y="4128"/>
                    <a:pt x="12997" y="4167"/>
                    <a:pt x="12918" y="4246"/>
                  </a:cubicBezTo>
                  <a:cubicBezTo>
                    <a:pt x="12839" y="4325"/>
                    <a:pt x="12729" y="4364"/>
                    <a:pt x="12618" y="4364"/>
                  </a:cubicBezTo>
                  <a:cubicBezTo>
                    <a:pt x="12508" y="4364"/>
                    <a:pt x="12398" y="4325"/>
                    <a:pt x="12319" y="4246"/>
                  </a:cubicBezTo>
                  <a:cubicBezTo>
                    <a:pt x="12162" y="4088"/>
                    <a:pt x="12162" y="3805"/>
                    <a:pt x="12319" y="3647"/>
                  </a:cubicBezTo>
                  <a:cubicBezTo>
                    <a:pt x="12477" y="3490"/>
                    <a:pt x="12477" y="3238"/>
                    <a:pt x="12319" y="3080"/>
                  </a:cubicBezTo>
                  <a:lnTo>
                    <a:pt x="11154" y="1883"/>
                  </a:lnTo>
                  <a:cubicBezTo>
                    <a:pt x="11075" y="1804"/>
                    <a:pt x="10964" y="1765"/>
                    <a:pt x="10854" y="1765"/>
                  </a:cubicBezTo>
                  <a:cubicBezTo>
                    <a:pt x="10744" y="1765"/>
                    <a:pt x="10634" y="1804"/>
                    <a:pt x="10555" y="1883"/>
                  </a:cubicBezTo>
                  <a:cubicBezTo>
                    <a:pt x="10476" y="1962"/>
                    <a:pt x="10366" y="2001"/>
                    <a:pt x="10256" y="2001"/>
                  </a:cubicBezTo>
                  <a:cubicBezTo>
                    <a:pt x="10145" y="2001"/>
                    <a:pt x="10035" y="1962"/>
                    <a:pt x="9956" y="1883"/>
                  </a:cubicBezTo>
                  <a:cubicBezTo>
                    <a:pt x="9799" y="1725"/>
                    <a:pt x="9799" y="1442"/>
                    <a:pt x="9956" y="1284"/>
                  </a:cubicBezTo>
                  <a:cubicBezTo>
                    <a:pt x="10114" y="1127"/>
                    <a:pt x="10114" y="875"/>
                    <a:pt x="9956" y="717"/>
                  </a:cubicBezTo>
                  <a:lnTo>
                    <a:pt x="9389" y="119"/>
                  </a:lnTo>
                  <a:cubicBezTo>
                    <a:pt x="9295" y="40"/>
                    <a:pt x="9184" y="0"/>
                    <a:pt x="9078" y="0"/>
                  </a:cubicBezTo>
                  <a:cubicBezTo>
                    <a:pt x="8972" y="0"/>
                    <a:pt x="8869" y="40"/>
                    <a:pt x="8791" y="119"/>
                  </a:cubicBezTo>
                  <a:cubicBezTo>
                    <a:pt x="8712" y="197"/>
                    <a:pt x="8602" y="237"/>
                    <a:pt x="8491" y="237"/>
                  </a:cubicBezTo>
                  <a:cubicBezTo>
                    <a:pt x="8381" y="237"/>
                    <a:pt x="8271" y="197"/>
                    <a:pt x="8192" y="119"/>
                  </a:cubicBezTo>
                  <a:cubicBezTo>
                    <a:pt x="8113" y="40"/>
                    <a:pt x="8003" y="0"/>
                    <a:pt x="7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873;p69">
              <a:extLst>
                <a:ext uri="{FF2B5EF4-FFF2-40B4-BE49-F238E27FC236}">
                  <a16:creationId xmlns:a16="http://schemas.microsoft.com/office/drawing/2014/main" id="{AD0E42AD-2AF2-4F58-A924-084287578543}"/>
                </a:ext>
              </a:extLst>
            </p:cNvPr>
            <p:cNvSpPr/>
            <p:nvPr/>
          </p:nvSpPr>
          <p:spPr>
            <a:xfrm>
              <a:off x="-12466275" y="2586350"/>
              <a:ext cx="37850" cy="35850"/>
            </a:xfrm>
            <a:custGeom>
              <a:avLst/>
              <a:gdLst/>
              <a:ahLst/>
              <a:cxnLst/>
              <a:rect l="l" t="t" r="r" b="b"/>
              <a:pathLst>
                <a:path w="1514" h="1434" extrusionOk="0">
                  <a:moveTo>
                    <a:pt x="458" y="0"/>
                  </a:moveTo>
                  <a:cubicBezTo>
                    <a:pt x="348" y="0"/>
                    <a:pt x="237" y="40"/>
                    <a:pt x="159" y="119"/>
                  </a:cubicBezTo>
                  <a:cubicBezTo>
                    <a:pt x="1" y="276"/>
                    <a:pt x="1" y="560"/>
                    <a:pt x="159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1" y="1434"/>
                  </a:cubicBezTo>
                  <a:cubicBezTo>
                    <a:pt x="1143" y="1434"/>
                    <a:pt x="1245" y="1395"/>
                    <a:pt x="1324" y="1316"/>
                  </a:cubicBezTo>
                  <a:cubicBezTo>
                    <a:pt x="1513" y="1158"/>
                    <a:pt x="1513" y="875"/>
                    <a:pt x="1324" y="71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874;p69">
              <a:extLst>
                <a:ext uri="{FF2B5EF4-FFF2-40B4-BE49-F238E27FC236}">
                  <a16:creationId xmlns:a16="http://schemas.microsoft.com/office/drawing/2014/main" id="{45C2291B-15DA-40FB-98B0-06F3CB71740B}"/>
                </a:ext>
              </a:extLst>
            </p:cNvPr>
            <p:cNvSpPr/>
            <p:nvPr/>
          </p:nvSpPr>
          <p:spPr>
            <a:xfrm>
              <a:off x="-12422950" y="2630450"/>
              <a:ext cx="37825" cy="35875"/>
            </a:xfrm>
            <a:custGeom>
              <a:avLst/>
              <a:gdLst/>
              <a:ahLst/>
              <a:cxnLst/>
              <a:rect l="l" t="t" r="r" b="b"/>
              <a:pathLst>
                <a:path w="1513" h="1435" extrusionOk="0">
                  <a:moveTo>
                    <a:pt x="458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4" y="1434"/>
                  </a:cubicBezTo>
                  <a:cubicBezTo>
                    <a:pt x="1151" y="1434"/>
                    <a:pt x="1261" y="1395"/>
                    <a:pt x="1355" y="1316"/>
                  </a:cubicBezTo>
                  <a:cubicBezTo>
                    <a:pt x="1513" y="1159"/>
                    <a:pt x="1513" y="875"/>
                    <a:pt x="1355" y="717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875;p69">
              <a:extLst>
                <a:ext uri="{FF2B5EF4-FFF2-40B4-BE49-F238E27FC236}">
                  <a16:creationId xmlns:a16="http://schemas.microsoft.com/office/drawing/2014/main" id="{F933A429-C46D-450F-BF45-4BA2E4E66EE2}"/>
                </a:ext>
              </a:extLst>
            </p:cNvPr>
            <p:cNvSpPr/>
            <p:nvPr/>
          </p:nvSpPr>
          <p:spPr>
            <a:xfrm>
              <a:off x="-12591500" y="2644250"/>
              <a:ext cx="192200" cy="142975"/>
            </a:xfrm>
            <a:custGeom>
              <a:avLst/>
              <a:gdLst/>
              <a:ahLst/>
              <a:cxnLst/>
              <a:rect l="l" t="t" r="r" b="b"/>
              <a:pathLst>
                <a:path w="7688" h="5719" extrusionOk="0">
                  <a:moveTo>
                    <a:pt x="1371" y="1780"/>
                  </a:moveTo>
                  <a:cubicBezTo>
                    <a:pt x="1481" y="1780"/>
                    <a:pt x="1592" y="1819"/>
                    <a:pt x="1670" y="1898"/>
                  </a:cubicBezTo>
                  <a:cubicBezTo>
                    <a:pt x="1828" y="2056"/>
                    <a:pt x="1828" y="2339"/>
                    <a:pt x="1670" y="2497"/>
                  </a:cubicBezTo>
                  <a:cubicBezTo>
                    <a:pt x="1592" y="2576"/>
                    <a:pt x="1481" y="2615"/>
                    <a:pt x="1371" y="2615"/>
                  </a:cubicBezTo>
                  <a:cubicBezTo>
                    <a:pt x="1261" y="2615"/>
                    <a:pt x="1151" y="2576"/>
                    <a:pt x="1072" y="2497"/>
                  </a:cubicBezTo>
                  <a:cubicBezTo>
                    <a:pt x="914" y="2339"/>
                    <a:pt x="914" y="2056"/>
                    <a:pt x="1072" y="1898"/>
                  </a:cubicBezTo>
                  <a:cubicBezTo>
                    <a:pt x="1151" y="1819"/>
                    <a:pt x="1261" y="1780"/>
                    <a:pt x="1371" y="1780"/>
                  </a:cubicBezTo>
                  <a:close/>
                  <a:moveTo>
                    <a:pt x="4317" y="985"/>
                  </a:moveTo>
                  <a:lnTo>
                    <a:pt x="6522" y="2308"/>
                  </a:lnTo>
                  <a:lnTo>
                    <a:pt x="5955" y="2843"/>
                  </a:lnTo>
                  <a:lnTo>
                    <a:pt x="3750" y="1552"/>
                  </a:lnTo>
                  <a:lnTo>
                    <a:pt x="4317" y="985"/>
                  </a:lnTo>
                  <a:close/>
                  <a:moveTo>
                    <a:pt x="3687" y="4111"/>
                  </a:moveTo>
                  <a:cubicBezTo>
                    <a:pt x="3789" y="4111"/>
                    <a:pt x="3892" y="4151"/>
                    <a:pt x="3970" y="4230"/>
                  </a:cubicBezTo>
                  <a:cubicBezTo>
                    <a:pt x="4159" y="4387"/>
                    <a:pt x="4159" y="4671"/>
                    <a:pt x="3970" y="4828"/>
                  </a:cubicBezTo>
                  <a:cubicBezTo>
                    <a:pt x="3892" y="4907"/>
                    <a:pt x="3789" y="4946"/>
                    <a:pt x="3687" y="4946"/>
                  </a:cubicBezTo>
                  <a:cubicBezTo>
                    <a:pt x="3584" y="4946"/>
                    <a:pt x="3482" y="4907"/>
                    <a:pt x="3403" y="4828"/>
                  </a:cubicBezTo>
                  <a:cubicBezTo>
                    <a:pt x="3246" y="4671"/>
                    <a:pt x="3246" y="4387"/>
                    <a:pt x="3403" y="4230"/>
                  </a:cubicBezTo>
                  <a:cubicBezTo>
                    <a:pt x="3482" y="4151"/>
                    <a:pt x="3584" y="4111"/>
                    <a:pt x="3687" y="4111"/>
                  </a:cubicBezTo>
                  <a:close/>
                  <a:moveTo>
                    <a:pt x="4302" y="0"/>
                  </a:moveTo>
                  <a:cubicBezTo>
                    <a:pt x="4187" y="0"/>
                    <a:pt x="4067" y="37"/>
                    <a:pt x="3970" y="134"/>
                  </a:cubicBezTo>
                  <a:lnTo>
                    <a:pt x="2490" y="1615"/>
                  </a:lnTo>
                  <a:lnTo>
                    <a:pt x="2269" y="1268"/>
                  </a:lnTo>
                  <a:cubicBezTo>
                    <a:pt x="2033" y="1032"/>
                    <a:pt x="1718" y="914"/>
                    <a:pt x="1395" y="914"/>
                  </a:cubicBezTo>
                  <a:cubicBezTo>
                    <a:pt x="1072" y="914"/>
                    <a:pt x="741" y="1032"/>
                    <a:pt x="473" y="1268"/>
                  </a:cubicBezTo>
                  <a:cubicBezTo>
                    <a:pt x="1" y="1741"/>
                    <a:pt x="1" y="2528"/>
                    <a:pt x="473" y="3032"/>
                  </a:cubicBezTo>
                  <a:cubicBezTo>
                    <a:pt x="710" y="3269"/>
                    <a:pt x="1025" y="3387"/>
                    <a:pt x="1348" y="3387"/>
                  </a:cubicBezTo>
                  <a:cubicBezTo>
                    <a:pt x="1670" y="3387"/>
                    <a:pt x="2001" y="3269"/>
                    <a:pt x="2269" y="3032"/>
                  </a:cubicBezTo>
                  <a:lnTo>
                    <a:pt x="3214" y="2087"/>
                  </a:lnTo>
                  <a:lnTo>
                    <a:pt x="5420" y="3410"/>
                  </a:lnTo>
                  <a:lnTo>
                    <a:pt x="4852" y="3946"/>
                  </a:lnTo>
                  <a:lnTo>
                    <a:pt x="4632" y="3600"/>
                  </a:lnTo>
                  <a:cubicBezTo>
                    <a:pt x="4396" y="3363"/>
                    <a:pt x="4081" y="3245"/>
                    <a:pt x="3758" y="3245"/>
                  </a:cubicBezTo>
                  <a:cubicBezTo>
                    <a:pt x="3435" y="3245"/>
                    <a:pt x="3104" y="3363"/>
                    <a:pt x="2836" y="3600"/>
                  </a:cubicBezTo>
                  <a:cubicBezTo>
                    <a:pt x="2364" y="4072"/>
                    <a:pt x="2364" y="4860"/>
                    <a:pt x="2836" y="5364"/>
                  </a:cubicBezTo>
                  <a:cubicBezTo>
                    <a:pt x="3072" y="5600"/>
                    <a:pt x="3387" y="5718"/>
                    <a:pt x="3710" y="5718"/>
                  </a:cubicBezTo>
                  <a:cubicBezTo>
                    <a:pt x="4033" y="5718"/>
                    <a:pt x="4364" y="5600"/>
                    <a:pt x="4632" y="5364"/>
                  </a:cubicBezTo>
                  <a:lnTo>
                    <a:pt x="7530" y="2465"/>
                  </a:lnTo>
                  <a:cubicBezTo>
                    <a:pt x="7688" y="2308"/>
                    <a:pt x="7656" y="1993"/>
                    <a:pt x="7404" y="1835"/>
                  </a:cubicBezTo>
                  <a:lnTo>
                    <a:pt x="4506" y="39"/>
                  </a:lnTo>
                  <a:cubicBezTo>
                    <a:pt x="4445" y="15"/>
                    <a:pt x="4374" y="0"/>
                    <a:pt x="43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10876;p69">
            <a:extLst>
              <a:ext uri="{FF2B5EF4-FFF2-40B4-BE49-F238E27FC236}">
                <a16:creationId xmlns:a16="http://schemas.microsoft.com/office/drawing/2014/main" id="{B5FB44CF-9A89-40C6-B0DC-1C8E5AEB096C}"/>
              </a:ext>
            </a:extLst>
          </p:cNvPr>
          <p:cNvGrpSpPr/>
          <p:nvPr/>
        </p:nvGrpSpPr>
        <p:grpSpPr>
          <a:xfrm>
            <a:off x="8022468" y="1531907"/>
            <a:ext cx="340807" cy="341579"/>
            <a:chOff x="-10896525" y="1663050"/>
            <a:chExt cx="352875" cy="353675"/>
          </a:xfrm>
          <a:solidFill>
            <a:srgbClr val="000400"/>
          </a:solidFill>
        </p:grpSpPr>
        <p:sp>
          <p:nvSpPr>
            <p:cNvPr id="316" name="Google Shape;10877;p69">
              <a:extLst>
                <a:ext uri="{FF2B5EF4-FFF2-40B4-BE49-F238E27FC236}">
                  <a16:creationId xmlns:a16="http://schemas.microsoft.com/office/drawing/2014/main" id="{0238AAAE-07FA-4E90-B950-30190C07B4AE}"/>
                </a:ext>
              </a:extLst>
            </p:cNvPr>
            <p:cNvSpPr/>
            <p:nvPr/>
          </p:nvSpPr>
          <p:spPr>
            <a:xfrm>
              <a:off x="-10896525" y="1663050"/>
              <a:ext cx="166200" cy="311925"/>
            </a:xfrm>
            <a:custGeom>
              <a:avLst/>
              <a:gdLst/>
              <a:ahLst/>
              <a:cxnLst/>
              <a:rect l="l" t="t" r="r" b="b"/>
              <a:pathLst>
                <a:path w="6648" h="12477" extrusionOk="0">
                  <a:moveTo>
                    <a:pt x="3308" y="820"/>
                  </a:moveTo>
                  <a:cubicBezTo>
                    <a:pt x="3781" y="820"/>
                    <a:pt x="4285" y="1230"/>
                    <a:pt x="4663" y="1923"/>
                  </a:cubicBezTo>
                  <a:lnTo>
                    <a:pt x="3308" y="2931"/>
                  </a:lnTo>
                  <a:lnTo>
                    <a:pt x="1922" y="1923"/>
                  </a:lnTo>
                  <a:cubicBezTo>
                    <a:pt x="2300" y="1230"/>
                    <a:pt x="2804" y="820"/>
                    <a:pt x="3308" y="820"/>
                  </a:cubicBezTo>
                  <a:close/>
                  <a:moveTo>
                    <a:pt x="1513" y="2679"/>
                  </a:moveTo>
                  <a:lnTo>
                    <a:pt x="2584" y="3466"/>
                  </a:lnTo>
                  <a:lnTo>
                    <a:pt x="977" y="4695"/>
                  </a:lnTo>
                  <a:cubicBezTo>
                    <a:pt x="1072" y="3939"/>
                    <a:pt x="1292" y="3277"/>
                    <a:pt x="1513" y="2679"/>
                  </a:cubicBezTo>
                  <a:close/>
                  <a:moveTo>
                    <a:pt x="5010" y="2679"/>
                  </a:moveTo>
                  <a:cubicBezTo>
                    <a:pt x="5262" y="3277"/>
                    <a:pt x="5451" y="3939"/>
                    <a:pt x="5577" y="4695"/>
                  </a:cubicBezTo>
                  <a:lnTo>
                    <a:pt x="3970" y="3466"/>
                  </a:lnTo>
                  <a:lnTo>
                    <a:pt x="5010" y="2679"/>
                  </a:lnTo>
                  <a:close/>
                  <a:moveTo>
                    <a:pt x="3308" y="4002"/>
                  </a:moveTo>
                  <a:lnTo>
                    <a:pt x="5734" y="5829"/>
                  </a:lnTo>
                  <a:lnTo>
                    <a:pt x="5734" y="5861"/>
                  </a:lnTo>
                  <a:cubicBezTo>
                    <a:pt x="5608" y="6302"/>
                    <a:pt x="5230" y="6617"/>
                    <a:pt x="4758" y="6617"/>
                  </a:cubicBezTo>
                  <a:lnTo>
                    <a:pt x="1891" y="6617"/>
                  </a:lnTo>
                  <a:cubicBezTo>
                    <a:pt x="1355" y="6617"/>
                    <a:pt x="977" y="6302"/>
                    <a:pt x="851" y="5829"/>
                  </a:cubicBezTo>
                  <a:lnTo>
                    <a:pt x="3308" y="4002"/>
                  </a:lnTo>
                  <a:close/>
                  <a:moveTo>
                    <a:pt x="756" y="7121"/>
                  </a:moveTo>
                  <a:lnTo>
                    <a:pt x="756" y="7121"/>
                  </a:lnTo>
                  <a:cubicBezTo>
                    <a:pt x="1072" y="7310"/>
                    <a:pt x="1450" y="7436"/>
                    <a:pt x="1796" y="7436"/>
                  </a:cubicBezTo>
                  <a:lnTo>
                    <a:pt x="4663" y="7436"/>
                  </a:lnTo>
                  <a:cubicBezTo>
                    <a:pt x="5073" y="7436"/>
                    <a:pt x="5419" y="7310"/>
                    <a:pt x="5703" y="7121"/>
                  </a:cubicBezTo>
                  <a:lnTo>
                    <a:pt x="5703" y="7121"/>
                  </a:lnTo>
                  <a:cubicBezTo>
                    <a:pt x="5734" y="8507"/>
                    <a:pt x="5545" y="9830"/>
                    <a:pt x="5136" y="10902"/>
                  </a:cubicBezTo>
                  <a:cubicBezTo>
                    <a:pt x="4978" y="11374"/>
                    <a:pt x="4537" y="11626"/>
                    <a:pt x="3970" y="11626"/>
                  </a:cubicBezTo>
                  <a:lnTo>
                    <a:pt x="2395" y="11626"/>
                  </a:lnTo>
                  <a:cubicBezTo>
                    <a:pt x="1954" y="11626"/>
                    <a:pt x="1544" y="11343"/>
                    <a:pt x="1387" y="10902"/>
                  </a:cubicBezTo>
                  <a:cubicBezTo>
                    <a:pt x="1009" y="9830"/>
                    <a:pt x="820" y="8507"/>
                    <a:pt x="756" y="7121"/>
                  </a:cubicBezTo>
                  <a:close/>
                  <a:moveTo>
                    <a:pt x="3308" y="1"/>
                  </a:moveTo>
                  <a:cubicBezTo>
                    <a:pt x="2269" y="1"/>
                    <a:pt x="1450" y="946"/>
                    <a:pt x="1009" y="1891"/>
                  </a:cubicBezTo>
                  <a:cubicBezTo>
                    <a:pt x="252" y="3372"/>
                    <a:pt x="0" y="5262"/>
                    <a:pt x="0" y="6932"/>
                  </a:cubicBezTo>
                  <a:cubicBezTo>
                    <a:pt x="0" y="8507"/>
                    <a:pt x="221" y="9988"/>
                    <a:pt x="662" y="11217"/>
                  </a:cubicBezTo>
                  <a:cubicBezTo>
                    <a:pt x="946" y="11973"/>
                    <a:pt x="1639" y="12477"/>
                    <a:pt x="2426" y="12477"/>
                  </a:cubicBezTo>
                  <a:lnTo>
                    <a:pt x="4002" y="12477"/>
                  </a:lnTo>
                  <a:cubicBezTo>
                    <a:pt x="4947" y="12477"/>
                    <a:pt x="5703" y="12004"/>
                    <a:pt x="5986" y="11217"/>
                  </a:cubicBezTo>
                  <a:cubicBezTo>
                    <a:pt x="6396" y="10051"/>
                    <a:pt x="6648" y="8507"/>
                    <a:pt x="6648" y="6932"/>
                  </a:cubicBezTo>
                  <a:cubicBezTo>
                    <a:pt x="6585" y="3183"/>
                    <a:pt x="5230" y="1"/>
                    <a:pt x="3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878;p69">
              <a:extLst>
                <a:ext uri="{FF2B5EF4-FFF2-40B4-BE49-F238E27FC236}">
                  <a16:creationId xmlns:a16="http://schemas.microsoft.com/office/drawing/2014/main" id="{32469C78-F785-4FF0-A38F-D2E389ACA284}"/>
                </a:ext>
              </a:extLst>
            </p:cNvPr>
            <p:cNvSpPr/>
            <p:nvPr/>
          </p:nvSpPr>
          <p:spPr>
            <a:xfrm>
              <a:off x="-10709850" y="1704025"/>
              <a:ext cx="166200" cy="312700"/>
            </a:xfrm>
            <a:custGeom>
              <a:avLst/>
              <a:gdLst/>
              <a:ahLst/>
              <a:cxnLst/>
              <a:rect l="l" t="t" r="r" b="b"/>
              <a:pathLst>
                <a:path w="6648" h="12508" extrusionOk="0">
                  <a:moveTo>
                    <a:pt x="3308" y="851"/>
                  </a:moveTo>
                  <a:cubicBezTo>
                    <a:pt x="3781" y="851"/>
                    <a:pt x="4285" y="1229"/>
                    <a:pt x="4694" y="1954"/>
                  </a:cubicBezTo>
                  <a:lnTo>
                    <a:pt x="3308" y="2962"/>
                  </a:lnTo>
                  <a:lnTo>
                    <a:pt x="1922" y="1954"/>
                  </a:lnTo>
                  <a:cubicBezTo>
                    <a:pt x="2363" y="1229"/>
                    <a:pt x="2835" y="851"/>
                    <a:pt x="3308" y="851"/>
                  </a:cubicBezTo>
                  <a:close/>
                  <a:moveTo>
                    <a:pt x="1575" y="2678"/>
                  </a:moveTo>
                  <a:lnTo>
                    <a:pt x="2646" y="3466"/>
                  </a:lnTo>
                  <a:lnTo>
                    <a:pt x="1040" y="4694"/>
                  </a:lnTo>
                  <a:cubicBezTo>
                    <a:pt x="1134" y="3938"/>
                    <a:pt x="1355" y="3277"/>
                    <a:pt x="1575" y="2678"/>
                  </a:cubicBezTo>
                  <a:close/>
                  <a:moveTo>
                    <a:pt x="5072" y="2678"/>
                  </a:moveTo>
                  <a:cubicBezTo>
                    <a:pt x="5324" y="3277"/>
                    <a:pt x="5513" y="3938"/>
                    <a:pt x="5639" y="4694"/>
                  </a:cubicBezTo>
                  <a:lnTo>
                    <a:pt x="4001" y="3466"/>
                  </a:lnTo>
                  <a:lnTo>
                    <a:pt x="5072" y="2678"/>
                  </a:lnTo>
                  <a:close/>
                  <a:moveTo>
                    <a:pt x="3308" y="4033"/>
                  </a:moveTo>
                  <a:lnTo>
                    <a:pt x="5765" y="5829"/>
                  </a:lnTo>
                  <a:lnTo>
                    <a:pt x="5765" y="5892"/>
                  </a:lnTo>
                  <a:cubicBezTo>
                    <a:pt x="5639" y="6301"/>
                    <a:pt x="5230" y="6616"/>
                    <a:pt x="4757" y="6616"/>
                  </a:cubicBezTo>
                  <a:lnTo>
                    <a:pt x="1859" y="6616"/>
                  </a:lnTo>
                  <a:cubicBezTo>
                    <a:pt x="1418" y="6616"/>
                    <a:pt x="977" y="6301"/>
                    <a:pt x="851" y="5829"/>
                  </a:cubicBezTo>
                  <a:lnTo>
                    <a:pt x="3308" y="4033"/>
                  </a:lnTo>
                  <a:close/>
                  <a:moveTo>
                    <a:pt x="819" y="7152"/>
                  </a:moveTo>
                  <a:lnTo>
                    <a:pt x="819" y="7152"/>
                  </a:lnTo>
                  <a:cubicBezTo>
                    <a:pt x="1134" y="7341"/>
                    <a:pt x="1512" y="7467"/>
                    <a:pt x="1859" y="7467"/>
                  </a:cubicBezTo>
                  <a:lnTo>
                    <a:pt x="4757" y="7467"/>
                  </a:lnTo>
                  <a:cubicBezTo>
                    <a:pt x="5167" y="7467"/>
                    <a:pt x="5513" y="7341"/>
                    <a:pt x="5797" y="7152"/>
                  </a:cubicBezTo>
                  <a:lnTo>
                    <a:pt x="5797" y="7152"/>
                  </a:lnTo>
                  <a:cubicBezTo>
                    <a:pt x="5797" y="8507"/>
                    <a:pt x="5545" y="9861"/>
                    <a:pt x="5198" y="10932"/>
                  </a:cubicBezTo>
                  <a:cubicBezTo>
                    <a:pt x="5041" y="11405"/>
                    <a:pt x="4600" y="11625"/>
                    <a:pt x="4001" y="11625"/>
                  </a:cubicBezTo>
                  <a:lnTo>
                    <a:pt x="2426" y="11625"/>
                  </a:lnTo>
                  <a:cubicBezTo>
                    <a:pt x="2016" y="11625"/>
                    <a:pt x="1607" y="11342"/>
                    <a:pt x="1449" y="10932"/>
                  </a:cubicBezTo>
                  <a:cubicBezTo>
                    <a:pt x="1071" y="9861"/>
                    <a:pt x="851" y="8507"/>
                    <a:pt x="819" y="7152"/>
                  </a:cubicBezTo>
                  <a:close/>
                  <a:moveTo>
                    <a:pt x="3308" y="0"/>
                  </a:moveTo>
                  <a:cubicBezTo>
                    <a:pt x="2174" y="0"/>
                    <a:pt x="1355" y="1103"/>
                    <a:pt x="851" y="2174"/>
                  </a:cubicBezTo>
                  <a:cubicBezTo>
                    <a:pt x="315" y="3466"/>
                    <a:pt x="0" y="5167"/>
                    <a:pt x="0" y="6931"/>
                  </a:cubicBezTo>
                  <a:cubicBezTo>
                    <a:pt x="0" y="8507"/>
                    <a:pt x="221" y="10019"/>
                    <a:pt x="662" y="11247"/>
                  </a:cubicBezTo>
                  <a:cubicBezTo>
                    <a:pt x="945" y="11972"/>
                    <a:pt x="1638" y="12508"/>
                    <a:pt x="2426" y="12508"/>
                  </a:cubicBezTo>
                  <a:lnTo>
                    <a:pt x="4001" y="12508"/>
                  </a:lnTo>
                  <a:cubicBezTo>
                    <a:pt x="4978" y="12508"/>
                    <a:pt x="5702" y="12035"/>
                    <a:pt x="5986" y="11247"/>
                  </a:cubicBezTo>
                  <a:cubicBezTo>
                    <a:pt x="6427" y="10050"/>
                    <a:pt x="6648" y="8507"/>
                    <a:pt x="6648" y="6931"/>
                  </a:cubicBezTo>
                  <a:cubicBezTo>
                    <a:pt x="6616" y="3214"/>
                    <a:pt x="5293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10879;p69">
            <a:extLst>
              <a:ext uri="{FF2B5EF4-FFF2-40B4-BE49-F238E27FC236}">
                <a16:creationId xmlns:a16="http://schemas.microsoft.com/office/drawing/2014/main" id="{F5148915-89C5-434C-84D1-DADFA77C8320}"/>
              </a:ext>
            </a:extLst>
          </p:cNvPr>
          <p:cNvSpPr/>
          <p:nvPr/>
        </p:nvSpPr>
        <p:spPr>
          <a:xfrm>
            <a:off x="8061643" y="1939659"/>
            <a:ext cx="262456" cy="341724"/>
          </a:xfrm>
          <a:custGeom>
            <a:avLst/>
            <a:gdLst/>
            <a:ahLst/>
            <a:cxnLst/>
            <a:rect l="l" t="t" r="r" b="b"/>
            <a:pathLst>
              <a:path w="10870" h="14153" extrusionOk="0">
                <a:moveTo>
                  <a:pt x="8286" y="1702"/>
                </a:moveTo>
                <a:lnTo>
                  <a:pt x="8286" y="4222"/>
                </a:lnTo>
                <a:lnTo>
                  <a:pt x="2521" y="4222"/>
                </a:lnTo>
                <a:lnTo>
                  <a:pt x="2521" y="1702"/>
                </a:lnTo>
                <a:close/>
                <a:moveTo>
                  <a:pt x="8286" y="5041"/>
                </a:moveTo>
                <a:lnTo>
                  <a:pt x="8286" y="6680"/>
                </a:lnTo>
                <a:lnTo>
                  <a:pt x="2521" y="6680"/>
                </a:lnTo>
                <a:lnTo>
                  <a:pt x="2521" y="5041"/>
                </a:lnTo>
                <a:close/>
                <a:moveTo>
                  <a:pt x="1733" y="5262"/>
                </a:moveTo>
                <a:lnTo>
                  <a:pt x="1733" y="6680"/>
                </a:lnTo>
                <a:lnTo>
                  <a:pt x="1292" y="6680"/>
                </a:lnTo>
                <a:cubicBezTo>
                  <a:pt x="1134" y="6680"/>
                  <a:pt x="1008" y="6711"/>
                  <a:pt x="914" y="6774"/>
                </a:cubicBezTo>
                <a:lnTo>
                  <a:pt x="914" y="5703"/>
                </a:lnTo>
                <a:lnTo>
                  <a:pt x="1733" y="5262"/>
                </a:lnTo>
                <a:close/>
                <a:moveTo>
                  <a:pt x="9137" y="5262"/>
                </a:moveTo>
                <a:lnTo>
                  <a:pt x="9956" y="5703"/>
                </a:lnTo>
                <a:lnTo>
                  <a:pt x="9956" y="6774"/>
                </a:lnTo>
                <a:cubicBezTo>
                  <a:pt x="9830" y="6743"/>
                  <a:pt x="9672" y="6680"/>
                  <a:pt x="9515" y="6680"/>
                </a:cubicBezTo>
                <a:lnTo>
                  <a:pt x="9137" y="6680"/>
                </a:lnTo>
                <a:lnTo>
                  <a:pt x="9137" y="5262"/>
                </a:lnTo>
                <a:close/>
                <a:moveTo>
                  <a:pt x="9578" y="7467"/>
                </a:moveTo>
                <a:cubicBezTo>
                  <a:pt x="9798" y="7467"/>
                  <a:pt x="9987" y="7688"/>
                  <a:pt x="9987" y="7908"/>
                </a:cubicBezTo>
                <a:cubicBezTo>
                  <a:pt x="9956" y="8160"/>
                  <a:pt x="9798" y="8349"/>
                  <a:pt x="9578" y="8349"/>
                </a:cubicBezTo>
                <a:lnTo>
                  <a:pt x="1292" y="8349"/>
                </a:lnTo>
                <a:cubicBezTo>
                  <a:pt x="1071" y="8349"/>
                  <a:pt x="914" y="8160"/>
                  <a:pt x="914" y="7908"/>
                </a:cubicBezTo>
                <a:cubicBezTo>
                  <a:pt x="914" y="7688"/>
                  <a:pt x="1103" y="7467"/>
                  <a:pt x="1292" y="7467"/>
                </a:cubicBezTo>
                <a:close/>
                <a:moveTo>
                  <a:pt x="7467" y="9169"/>
                </a:moveTo>
                <a:lnTo>
                  <a:pt x="5419" y="10712"/>
                </a:lnTo>
                <a:lnTo>
                  <a:pt x="3340" y="9169"/>
                </a:lnTo>
                <a:close/>
                <a:moveTo>
                  <a:pt x="2048" y="1"/>
                </a:moveTo>
                <a:cubicBezTo>
                  <a:pt x="1796" y="1"/>
                  <a:pt x="1638" y="190"/>
                  <a:pt x="1638" y="442"/>
                </a:cubicBezTo>
                <a:lnTo>
                  <a:pt x="1638" y="4380"/>
                </a:lnTo>
                <a:lnTo>
                  <a:pt x="221" y="5073"/>
                </a:lnTo>
                <a:cubicBezTo>
                  <a:pt x="63" y="5167"/>
                  <a:pt x="0" y="5325"/>
                  <a:pt x="0" y="5419"/>
                </a:cubicBezTo>
                <a:lnTo>
                  <a:pt x="0" y="7908"/>
                </a:lnTo>
                <a:cubicBezTo>
                  <a:pt x="0" y="8570"/>
                  <a:pt x="536" y="9137"/>
                  <a:pt x="1260" y="9137"/>
                </a:cubicBezTo>
                <a:lnTo>
                  <a:pt x="1953" y="9137"/>
                </a:lnTo>
                <a:lnTo>
                  <a:pt x="4726" y="11216"/>
                </a:lnTo>
                <a:lnTo>
                  <a:pt x="1859" y="13390"/>
                </a:lnTo>
                <a:cubicBezTo>
                  <a:pt x="1638" y="13516"/>
                  <a:pt x="1607" y="13768"/>
                  <a:pt x="1764" y="13989"/>
                </a:cubicBezTo>
                <a:cubicBezTo>
                  <a:pt x="1836" y="14096"/>
                  <a:pt x="1958" y="14153"/>
                  <a:pt x="2085" y="14153"/>
                </a:cubicBezTo>
                <a:cubicBezTo>
                  <a:pt x="2182" y="14153"/>
                  <a:pt x="2281" y="14120"/>
                  <a:pt x="2363" y="14052"/>
                </a:cubicBezTo>
                <a:lnTo>
                  <a:pt x="5419" y="11783"/>
                </a:lnTo>
                <a:lnTo>
                  <a:pt x="8506" y="14052"/>
                </a:lnTo>
                <a:cubicBezTo>
                  <a:pt x="8591" y="14108"/>
                  <a:pt x="8689" y="14140"/>
                  <a:pt x="8785" y="14140"/>
                </a:cubicBezTo>
                <a:cubicBezTo>
                  <a:pt x="8903" y="14140"/>
                  <a:pt x="9018" y="14093"/>
                  <a:pt x="9105" y="13989"/>
                </a:cubicBezTo>
                <a:cubicBezTo>
                  <a:pt x="9200" y="13768"/>
                  <a:pt x="9200" y="13548"/>
                  <a:pt x="9011" y="13390"/>
                </a:cubicBezTo>
                <a:lnTo>
                  <a:pt x="6144" y="11216"/>
                </a:lnTo>
                <a:lnTo>
                  <a:pt x="8885" y="9137"/>
                </a:lnTo>
                <a:lnTo>
                  <a:pt x="9609" y="9137"/>
                </a:lnTo>
                <a:cubicBezTo>
                  <a:pt x="10271" y="9137"/>
                  <a:pt x="10869" y="8570"/>
                  <a:pt x="10869" y="7908"/>
                </a:cubicBezTo>
                <a:lnTo>
                  <a:pt x="10869" y="5419"/>
                </a:lnTo>
                <a:cubicBezTo>
                  <a:pt x="10869" y="5262"/>
                  <a:pt x="10775" y="5104"/>
                  <a:pt x="10617" y="5073"/>
                </a:cubicBezTo>
                <a:lnTo>
                  <a:pt x="9200" y="4380"/>
                </a:lnTo>
                <a:lnTo>
                  <a:pt x="9200" y="442"/>
                </a:lnTo>
                <a:lnTo>
                  <a:pt x="9137" y="442"/>
                </a:lnTo>
                <a:cubicBezTo>
                  <a:pt x="9137" y="190"/>
                  <a:pt x="8916" y="1"/>
                  <a:pt x="8695" y="1"/>
                </a:cubicBezTo>
                <a:cubicBezTo>
                  <a:pt x="8475" y="1"/>
                  <a:pt x="8254" y="190"/>
                  <a:pt x="8254" y="442"/>
                </a:cubicBezTo>
                <a:lnTo>
                  <a:pt x="8254" y="820"/>
                </a:lnTo>
                <a:lnTo>
                  <a:pt x="2489" y="820"/>
                </a:lnTo>
                <a:lnTo>
                  <a:pt x="2489" y="442"/>
                </a:lnTo>
                <a:cubicBezTo>
                  <a:pt x="2489" y="190"/>
                  <a:pt x="2268" y="1"/>
                  <a:pt x="204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10880;p69">
            <a:extLst>
              <a:ext uri="{FF2B5EF4-FFF2-40B4-BE49-F238E27FC236}">
                <a16:creationId xmlns:a16="http://schemas.microsoft.com/office/drawing/2014/main" id="{F139E64F-2D45-4305-8EDE-D61C54A3DD8C}"/>
              </a:ext>
            </a:extLst>
          </p:cNvPr>
          <p:cNvGrpSpPr/>
          <p:nvPr/>
        </p:nvGrpSpPr>
        <p:grpSpPr>
          <a:xfrm>
            <a:off x="8022082" y="2359342"/>
            <a:ext cx="341579" cy="319511"/>
            <a:chOff x="-10898100" y="2542050"/>
            <a:chExt cx="353675" cy="330825"/>
          </a:xfrm>
          <a:solidFill>
            <a:srgbClr val="000400"/>
          </a:solidFill>
        </p:grpSpPr>
        <p:sp>
          <p:nvSpPr>
            <p:cNvPr id="320" name="Google Shape;10881;p69">
              <a:extLst>
                <a:ext uri="{FF2B5EF4-FFF2-40B4-BE49-F238E27FC236}">
                  <a16:creationId xmlns:a16="http://schemas.microsoft.com/office/drawing/2014/main" id="{3D466343-ACF9-4B64-96A0-53D8728385BA}"/>
                </a:ext>
              </a:extLst>
            </p:cNvPr>
            <p:cNvSpPr/>
            <p:nvPr/>
          </p:nvSpPr>
          <p:spPr>
            <a:xfrm>
              <a:off x="-10772875" y="25838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882;p69">
              <a:extLst>
                <a:ext uri="{FF2B5EF4-FFF2-40B4-BE49-F238E27FC236}">
                  <a16:creationId xmlns:a16="http://schemas.microsoft.com/office/drawing/2014/main" id="{C22207D3-3C57-4299-ABA6-DD59C841E038}"/>
                </a:ext>
              </a:extLst>
            </p:cNvPr>
            <p:cNvSpPr/>
            <p:nvPr/>
          </p:nvSpPr>
          <p:spPr>
            <a:xfrm>
              <a:off x="-10772875" y="2749200"/>
              <a:ext cx="82725" cy="81950"/>
            </a:xfrm>
            <a:custGeom>
              <a:avLst/>
              <a:gdLst/>
              <a:ahLst/>
              <a:cxnLst/>
              <a:rect l="l" t="t" r="r" b="b"/>
              <a:pathLst>
                <a:path w="3309" h="3278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229" y="2457"/>
                    <a:pt x="820" y="2079"/>
                    <a:pt x="820" y="1638"/>
                  </a:cubicBezTo>
                  <a:cubicBezTo>
                    <a:pt x="820" y="1166"/>
                    <a:pt x="1198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39" y="3277"/>
                  </a:cubicBezTo>
                  <a:cubicBezTo>
                    <a:pt x="1658" y="3277"/>
                    <a:pt x="1677" y="3278"/>
                    <a:pt x="1696" y="3278"/>
                  </a:cubicBezTo>
                  <a:cubicBezTo>
                    <a:pt x="2613" y="3278"/>
                    <a:pt x="3309" y="2534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883;p69">
              <a:extLst>
                <a:ext uri="{FF2B5EF4-FFF2-40B4-BE49-F238E27FC236}">
                  <a16:creationId xmlns:a16="http://schemas.microsoft.com/office/drawing/2014/main" id="{B4B1AA4A-ED28-436E-A057-8C2A440A2D98}"/>
                </a:ext>
              </a:extLst>
            </p:cNvPr>
            <p:cNvSpPr/>
            <p:nvPr/>
          </p:nvSpPr>
          <p:spPr>
            <a:xfrm>
              <a:off x="-10855575" y="2666500"/>
              <a:ext cx="82725" cy="81925"/>
            </a:xfrm>
            <a:custGeom>
              <a:avLst/>
              <a:gdLst/>
              <a:ahLst/>
              <a:cxnLst/>
              <a:rect l="l" t="t" r="r" b="b"/>
              <a:pathLst>
                <a:path w="3309" h="3277" extrusionOk="0">
                  <a:moveTo>
                    <a:pt x="1670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079"/>
                    <a:pt x="2111" y="2457"/>
                    <a:pt x="1670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198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70" y="3277"/>
                  </a:cubicBezTo>
                  <a:cubicBezTo>
                    <a:pt x="2553" y="3277"/>
                    <a:pt x="3309" y="2552"/>
                    <a:pt x="3309" y="1638"/>
                  </a:cubicBezTo>
                  <a:cubicBezTo>
                    <a:pt x="3309" y="725"/>
                    <a:pt x="2584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884;p69">
              <a:extLst>
                <a:ext uri="{FF2B5EF4-FFF2-40B4-BE49-F238E27FC236}">
                  <a16:creationId xmlns:a16="http://schemas.microsoft.com/office/drawing/2014/main" id="{8ED14083-C403-489D-8473-99717330BE82}"/>
                </a:ext>
              </a:extLst>
            </p:cNvPr>
            <p:cNvSpPr/>
            <p:nvPr/>
          </p:nvSpPr>
          <p:spPr>
            <a:xfrm>
              <a:off x="-10690175" y="26665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111"/>
                    <a:pt x="2112" y="2457"/>
                    <a:pt x="1639" y="2457"/>
                  </a:cubicBezTo>
                  <a:cubicBezTo>
                    <a:pt x="1198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885;p69">
              <a:extLst>
                <a:ext uri="{FF2B5EF4-FFF2-40B4-BE49-F238E27FC236}">
                  <a16:creationId xmlns:a16="http://schemas.microsoft.com/office/drawing/2014/main" id="{70387E37-768F-4602-9586-22EE2811A8FE}"/>
                </a:ext>
              </a:extLst>
            </p:cNvPr>
            <p:cNvSpPr/>
            <p:nvPr/>
          </p:nvSpPr>
          <p:spPr>
            <a:xfrm>
              <a:off x="-10752400" y="26869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60"/>
                    <a:pt x="379" y="1638"/>
                    <a:pt x="851" y="1638"/>
                  </a:cubicBezTo>
                  <a:cubicBezTo>
                    <a:pt x="1292" y="1638"/>
                    <a:pt x="1671" y="1260"/>
                    <a:pt x="1671" y="819"/>
                  </a:cubicBezTo>
                  <a:cubicBezTo>
                    <a:pt x="1671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886;p69">
              <a:extLst>
                <a:ext uri="{FF2B5EF4-FFF2-40B4-BE49-F238E27FC236}">
                  <a16:creationId xmlns:a16="http://schemas.microsoft.com/office/drawing/2014/main" id="{1A9F4A4B-9679-4524-8B92-421D8C4614E7}"/>
                </a:ext>
              </a:extLst>
            </p:cNvPr>
            <p:cNvSpPr/>
            <p:nvPr/>
          </p:nvSpPr>
          <p:spPr>
            <a:xfrm>
              <a:off x="-10898100" y="2542050"/>
              <a:ext cx="353675" cy="330825"/>
            </a:xfrm>
            <a:custGeom>
              <a:avLst/>
              <a:gdLst/>
              <a:ahLst/>
              <a:cxnLst/>
              <a:rect l="l" t="t" r="r" b="b"/>
              <a:pathLst>
                <a:path w="14147" h="13233" extrusionOk="0">
                  <a:moveTo>
                    <a:pt x="6711" y="819"/>
                  </a:moveTo>
                  <a:cubicBezTo>
                    <a:pt x="9893" y="819"/>
                    <a:pt x="12476" y="3434"/>
                    <a:pt x="12476" y="6616"/>
                  </a:cubicBezTo>
                  <a:cubicBezTo>
                    <a:pt x="12476" y="9798"/>
                    <a:pt x="9893" y="12413"/>
                    <a:pt x="6711" y="12413"/>
                  </a:cubicBezTo>
                  <a:cubicBezTo>
                    <a:pt x="3466" y="12413"/>
                    <a:pt x="883" y="9798"/>
                    <a:pt x="883" y="6616"/>
                  </a:cubicBezTo>
                  <a:cubicBezTo>
                    <a:pt x="883" y="3434"/>
                    <a:pt x="3466" y="819"/>
                    <a:pt x="6711" y="819"/>
                  </a:cubicBezTo>
                  <a:close/>
                  <a:moveTo>
                    <a:pt x="13358" y="10743"/>
                  </a:moveTo>
                  <a:lnTo>
                    <a:pt x="13358" y="12413"/>
                  </a:lnTo>
                  <a:lnTo>
                    <a:pt x="9893" y="12413"/>
                  </a:lnTo>
                  <a:cubicBezTo>
                    <a:pt x="10649" y="12004"/>
                    <a:pt x="11311" y="11468"/>
                    <a:pt x="11846" y="10743"/>
                  </a:cubicBezTo>
                  <a:close/>
                  <a:moveTo>
                    <a:pt x="6648" y="0"/>
                  </a:moveTo>
                  <a:cubicBezTo>
                    <a:pt x="2993" y="0"/>
                    <a:pt x="0" y="2962"/>
                    <a:pt x="0" y="6616"/>
                  </a:cubicBezTo>
                  <a:cubicBezTo>
                    <a:pt x="0" y="10082"/>
                    <a:pt x="2678" y="12917"/>
                    <a:pt x="6112" y="13201"/>
                  </a:cubicBezTo>
                  <a:cubicBezTo>
                    <a:pt x="6144" y="13201"/>
                    <a:pt x="6175" y="13232"/>
                    <a:pt x="6238" y="13232"/>
                  </a:cubicBezTo>
                  <a:lnTo>
                    <a:pt x="13705" y="13232"/>
                  </a:lnTo>
                  <a:cubicBezTo>
                    <a:pt x="13957" y="13232"/>
                    <a:pt x="14146" y="13043"/>
                    <a:pt x="14146" y="12791"/>
                  </a:cubicBezTo>
                  <a:lnTo>
                    <a:pt x="14146" y="10302"/>
                  </a:lnTo>
                  <a:cubicBezTo>
                    <a:pt x="14146" y="10082"/>
                    <a:pt x="13957" y="9924"/>
                    <a:pt x="13737" y="9924"/>
                  </a:cubicBezTo>
                  <a:lnTo>
                    <a:pt x="12413" y="9924"/>
                  </a:lnTo>
                  <a:cubicBezTo>
                    <a:pt x="13012" y="8948"/>
                    <a:pt x="13264" y="7814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10887;p69">
            <a:extLst>
              <a:ext uri="{FF2B5EF4-FFF2-40B4-BE49-F238E27FC236}">
                <a16:creationId xmlns:a16="http://schemas.microsoft.com/office/drawing/2014/main" id="{7EC59FE8-D3D0-4676-BD4B-38E8291FF919}"/>
              </a:ext>
            </a:extLst>
          </p:cNvPr>
          <p:cNvGrpSpPr/>
          <p:nvPr/>
        </p:nvGrpSpPr>
        <p:grpSpPr>
          <a:xfrm>
            <a:off x="6209617" y="2780207"/>
            <a:ext cx="340058" cy="339430"/>
            <a:chOff x="-9157450" y="1622750"/>
            <a:chExt cx="352100" cy="351450"/>
          </a:xfrm>
          <a:solidFill>
            <a:srgbClr val="000400"/>
          </a:solidFill>
        </p:grpSpPr>
        <p:sp>
          <p:nvSpPr>
            <p:cNvPr id="327" name="Google Shape;10888;p69">
              <a:extLst>
                <a:ext uri="{FF2B5EF4-FFF2-40B4-BE49-F238E27FC236}">
                  <a16:creationId xmlns:a16="http://schemas.microsoft.com/office/drawing/2014/main" id="{EB11819C-5615-429D-B988-449002EC25E4}"/>
                </a:ext>
              </a:extLst>
            </p:cNvPr>
            <p:cNvSpPr/>
            <p:nvPr/>
          </p:nvSpPr>
          <p:spPr>
            <a:xfrm>
              <a:off x="-9034575" y="1706075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8317" y="989"/>
                  </a:moveTo>
                  <a:lnTo>
                    <a:pt x="8317" y="1777"/>
                  </a:lnTo>
                  <a:lnTo>
                    <a:pt x="3308" y="3195"/>
                  </a:lnTo>
                  <a:lnTo>
                    <a:pt x="3308" y="2407"/>
                  </a:lnTo>
                  <a:lnTo>
                    <a:pt x="8317" y="989"/>
                  </a:lnTo>
                  <a:close/>
                  <a:moveTo>
                    <a:pt x="7498" y="6629"/>
                  </a:moveTo>
                  <a:cubicBezTo>
                    <a:pt x="7971" y="6629"/>
                    <a:pt x="8317" y="6975"/>
                    <a:pt x="8317" y="7448"/>
                  </a:cubicBezTo>
                  <a:cubicBezTo>
                    <a:pt x="8317" y="7920"/>
                    <a:pt x="7971" y="8267"/>
                    <a:pt x="7498" y="8267"/>
                  </a:cubicBezTo>
                  <a:cubicBezTo>
                    <a:pt x="7026" y="8267"/>
                    <a:pt x="6679" y="7920"/>
                    <a:pt x="6679" y="7448"/>
                  </a:cubicBezTo>
                  <a:cubicBezTo>
                    <a:pt x="6679" y="6975"/>
                    <a:pt x="7026" y="6629"/>
                    <a:pt x="7498" y="6629"/>
                  </a:cubicBezTo>
                  <a:close/>
                  <a:moveTo>
                    <a:pt x="1670" y="8267"/>
                  </a:moveTo>
                  <a:cubicBezTo>
                    <a:pt x="2142" y="8267"/>
                    <a:pt x="2489" y="8645"/>
                    <a:pt x="2489" y="9118"/>
                  </a:cubicBezTo>
                  <a:cubicBezTo>
                    <a:pt x="2489" y="9590"/>
                    <a:pt x="2111" y="9937"/>
                    <a:pt x="1670" y="9937"/>
                  </a:cubicBezTo>
                  <a:cubicBezTo>
                    <a:pt x="1197" y="9937"/>
                    <a:pt x="851" y="9590"/>
                    <a:pt x="851" y="9118"/>
                  </a:cubicBezTo>
                  <a:cubicBezTo>
                    <a:pt x="851" y="8645"/>
                    <a:pt x="1197" y="8267"/>
                    <a:pt x="1670" y="8267"/>
                  </a:cubicBezTo>
                  <a:close/>
                  <a:moveTo>
                    <a:pt x="8733" y="0"/>
                  </a:moveTo>
                  <a:cubicBezTo>
                    <a:pt x="8700" y="0"/>
                    <a:pt x="8666" y="4"/>
                    <a:pt x="8632" y="13"/>
                  </a:cubicBezTo>
                  <a:lnTo>
                    <a:pt x="2804" y="1651"/>
                  </a:lnTo>
                  <a:cubicBezTo>
                    <a:pt x="2615" y="1714"/>
                    <a:pt x="2489" y="1872"/>
                    <a:pt x="2489" y="2061"/>
                  </a:cubicBezTo>
                  <a:lnTo>
                    <a:pt x="2489" y="7637"/>
                  </a:lnTo>
                  <a:cubicBezTo>
                    <a:pt x="2268" y="7479"/>
                    <a:pt x="1985" y="7416"/>
                    <a:pt x="1670" y="7416"/>
                  </a:cubicBezTo>
                  <a:cubicBezTo>
                    <a:pt x="756" y="7416"/>
                    <a:pt x="0" y="8172"/>
                    <a:pt x="0" y="9055"/>
                  </a:cubicBezTo>
                  <a:cubicBezTo>
                    <a:pt x="0" y="9968"/>
                    <a:pt x="756" y="10724"/>
                    <a:pt x="1670" y="10724"/>
                  </a:cubicBezTo>
                  <a:cubicBezTo>
                    <a:pt x="2584" y="10724"/>
                    <a:pt x="3340" y="9968"/>
                    <a:pt x="3340" y="9055"/>
                  </a:cubicBezTo>
                  <a:lnTo>
                    <a:pt x="3340" y="3982"/>
                  </a:lnTo>
                  <a:lnTo>
                    <a:pt x="8317" y="2565"/>
                  </a:lnTo>
                  <a:lnTo>
                    <a:pt x="8317" y="5967"/>
                  </a:lnTo>
                  <a:cubicBezTo>
                    <a:pt x="8097" y="5810"/>
                    <a:pt x="7813" y="5715"/>
                    <a:pt x="7498" y="5715"/>
                  </a:cubicBezTo>
                  <a:cubicBezTo>
                    <a:pt x="6585" y="5715"/>
                    <a:pt x="5860" y="6471"/>
                    <a:pt x="5860" y="7385"/>
                  </a:cubicBezTo>
                  <a:cubicBezTo>
                    <a:pt x="5860" y="8267"/>
                    <a:pt x="6585" y="9023"/>
                    <a:pt x="7498" y="9023"/>
                  </a:cubicBezTo>
                  <a:cubicBezTo>
                    <a:pt x="8412" y="9023"/>
                    <a:pt x="9168" y="8267"/>
                    <a:pt x="9168" y="7385"/>
                  </a:cubicBezTo>
                  <a:lnTo>
                    <a:pt x="9168" y="359"/>
                  </a:lnTo>
                  <a:cubicBezTo>
                    <a:pt x="9137" y="296"/>
                    <a:pt x="9105" y="170"/>
                    <a:pt x="8979" y="76"/>
                  </a:cubicBezTo>
                  <a:cubicBezTo>
                    <a:pt x="8910" y="30"/>
                    <a:pt x="8824" y="0"/>
                    <a:pt x="8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889;p69">
              <a:extLst>
                <a:ext uri="{FF2B5EF4-FFF2-40B4-BE49-F238E27FC236}">
                  <a16:creationId xmlns:a16="http://schemas.microsoft.com/office/drawing/2014/main" id="{EEC29FF8-A910-4D8E-A0FB-65FD48E31931}"/>
                </a:ext>
              </a:extLst>
            </p:cNvPr>
            <p:cNvSpPr/>
            <p:nvPr/>
          </p:nvSpPr>
          <p:spPr>
            <a:xfrm>
              <a:off x="-9157450" y="1622750"/>
              <a:ext cx="164625" cy="249850"/>
            </a:xfrm>
            <a:custGeom>
              <a:avLst/>
              <a:gdLst/>
              <a:ahLst/>
              <a:cxnLst/>
              <a:rect l="l" t="t" r="r" b="b"/>
              <a:pathLst>
                <a:path w="6585" h="9994" extrusionOk="0">
                  <a:moveTo>
                    <a:pt x="1607" y="7473"/>
                  </a:moveTo>
                  <a:cubicBezTo>
                    <a:pt x="2080" y="7473"/>
                    <a:pt x="2458" y="7819"/>
                    <a:pt x="2458" y="8292"/>
                  </a:cubicBezTo>
                  <a:cubicBezTo>
                    <a:pt x="2458" y="8765"/>
                    <a:pt x="2048" y="9143"/>
                    <a:pt x="1607" y="9143"/>
                  </a:cubicBezTo>
                  <a:cubicBezTo>
                    <a:pt x="1135" y="9143"/>
                    <a:pt x="788" y="8765"/>
                    <a:pt x="788" y="8292"/>
                  </a:cubicBezTo>
                  <a:cubicBezTo>
                    <a:pt x="788" y="7819"/>
                    <a:pt x="1135" y="7473"/>
                    <a:pt x="1607" y="7473"/>
                  </a:cubicBezTo>
                  <a:close/>
                  <a:moveTo>
                    <a:pt x="2922" y="0"/>
                  </a:moveTo>
                  <a:cubicBezTo>
                    <a:pt x="2874" y="0"/>
                    <a:pt x="2825" y="12"/>
                    <a:pt x="2773" y="38"/>
                  </a:cubicBezTo>
                  <a:cubicBezTo>
                    <a:pt x="2615" y="69"/>
                    <a:pt x="2489" y="227"/>
                    <a:pt x="2489" y="416"/>
                  </a:cubicBezTo>
                  <a:lnTo>
                    <a:pt x="2489" y="6906"/>
                  </a:lnTo>
                  <a:cubicBezTo>
                    <a:pt x="2237" y="6748"/>
                    <a:pt x="1985" y="6685"/>
                    <a:pt x="1670" y="6685"/>
                  </a:cubicBezTo>
                  <a:cubicBezTo>
                    <a:pt x="756" y="6685"/>
                    <a:pt x="0" y="7441"/>
                    <a:pt x="0" y="8355"/>
                  </a:cubicBezTo>
                  <a:cubicBezTo>
                    <a:pt x="0" y="9237"/>
                    <a:pt x="756" y="9993"/>
                    <a:pt x="1670" y="9993"/>
                  </a:cubicBezTo>
                  <a:cubicBezTo>
                    <a:pt x="2552" y="9993"/>
                    <a:pt x="3308" y="9237"/>
                    <a:pt x="3308" y="8355"/>
                  </a:cubicBezTo>
                  <a:lnTo>
                    <a:pt x="3308" y="1739"/>
                  </a:lnTo>
                  <a:cubicBezTo>
                    <a:pt x="3812" y="2369"/>
                    <a:pt x="4443" y="2999"/>
                    <a:pt x="5293" y="3566"/>
                  </a:cubicBezTo>
                  <a:cubicBezTo>
                    <a:pt x="5608" y="3818"/>
                    <a:pt x="5797" y="4165"/>
                    <a:pt x="5797" y="4574"/>
                  </a:cubicBezTo>
                  <a:cubicBezTo>
                    <a:pt x="5797" y="5236"/>
                    <a:pt x="5230" y="5835"/>
                    <a:pt x="4569" y="5835"/>
                  </a:cubicBezTo>
                  <a:cubicBezTo>
                    <a:pt x="4348" y="5835"/>
                    <a:pt x="4190" y="6024"/>
                    <a:pt x="4190" y="6244"/>
                  </a:cubicBezTo>
                  <a:cubicBezTo>
                    <a:pt x="4190" y="6496"/>
                    <a:pt x="4380" y="6654"/>
                    <a:pt x="4569" y="6654"/>
                  </a:cubicBezTo>
                  <a:cubicBezTo>
                    <a:pt x="5640" y="6654"/>
                    <a:pt x="6585" y="5740"/>
                    <a:pt x="6585" y="4606"/>
                  </a:cubicBezTo>
                  <a:cubicBezTo>
                    <a:pt x="6585" y="3944"/>
                    <a:pt x="6270" y="3314"/>
                    <a:pt x="5766" y="2936"/>
                  </a:cubicBezTo>
                  <a:cubicBezTo>
                    <a:pt x="4852" y="2275"/>
                    <a:pt x="4190" y="1613"/>
                    <a:pt x="3718" y="888"/>
                  </a:cubicBezTo>
                  <a:lnTo>
                    <a:pt x="3245" y="195"/>
                  </a:lnTo>
                  <a:cubicBezTo>
                    <a:pt x="3154" y="81"/>
                    <a:pt x="3046" y="0"/>
                    <a:pt x="2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10890;p69">
            <a:extLst>
              <a:ext uri="{FF2B5EF4-FFF2-40B4-BE49-F238E27FC236}">
                <a16:creationId xmlns:a16="http://schemas.microsoft.com/office/drawing/2014/main" id="{89D08AD8-A2E3-4A0D-9050-6EE2823C2464}"/>
              </a:ext>
            </a:extLst>
          </p:cNvPr>
          <p:cNvGrpSpPr/>
          <p:nvPr/>
        </p:nvGrpSpPr>
        <p:grpSpPr>
          <a:xfrm>
            <a:off x="6247658" y="3188474"/>
            <a:ext cx="263977" cy="338537"/>
            <a:chOff x="-9119650" y="2056875"/>
            <a:chExt cx="273325" cy="350525"/>
          </a:xfrm>
          <a:solidFill>
            <a:srgbClr val="000400"/>
          </a:solidFill>
        </p:grpSpPr>
        <p:sp>
          <p:nvSpPr>
            <p:cNvPr id="330" name="Google Shape;10891;p69">
              <a:extLst>
                <a:ext uri="{FF2B5EF4-FFF2-40B4-BE49-F238E27FC236}">
                  <a16:creationId xmlns:a16="http://schemas.microsoft.com/office/drawing/2014/main" id="{A8D6D3A8-BAE8-4A6A-B58A-3A4FFD464629}"/>
                </a:ext>
              </a:extLst>
            </p:cNvPr>
            <p:cNvSpPr/>
            <p:nvPr/>
          </p:nvSpPr>
          <p:spPr>
            <a:xfrm>
              <a:off x="-9023550" y="205687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819"/>
                  </a:moveTo>
                  <a:cubicBezTo>
                    <a:pt x="2143" y="819"/>
                    <a:pt x="2489" y="1166"/>
                    <a:pt x="2489" y="1639"/>
                  </a:cubicBezTo>
                  <a:cubicBezTo>
                    <a:pt x="2489" y="2080"/>
                    <a:pt x="2143" y="2489"/>
                    <a:pt x="1670" y="2489"/>
                  </a:cubicBezTo>
                  <a:cubicBezTo>
                    <a:pt x="1197" y="2489"/>
                    <a:pt x="819" y="2111"/>
                    <a:pt x="819" y="1639"/>
                  </a:cubicBezTo>
                  <a:cubicBezTo>
                    <a:pt x="819" y="1166"/>
                    <a:pt x="1197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6" y="0"/>
                    <a:pt x="0" y="756"/>
                    <a:pt x="0" y="1639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9"/>
                  </a:cubicBezTo>
                  <a:cubicBezTo>
                    <a:pt x="3308" y="756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892;p69">
              <a:extLst>
                <a:ext uri="{FF2B5EF4-FFF2-40B4-BE49-F238E27FC236}">
                  <a16:creationId xmlns:a16="http://schemas.microsoft.com/office/drawing/2014/main" id="{BABF7331-9639-4B6B-99EE-58345EC1905F}"/>
                </a:ext>
              </a:extLst>
            </p:cNvPr>
            <p:cNvSpPr/>
            <p:nvPr/>
          </p:nvSpPr>
          <p:spPr>
            <a:xfrm>
              <a:off x="-9119650" y="2137200"/>
              <a:ext cx="273325" cy="270200"/>
            </a:xfrm>
            <a:custGeom>
              <a:avLst/>
              <a:gdLst/>
              <a:ahLst/>
              <a:cxnLst/>
              <a:rect l="l" t="t" r="r" b="b"/>
              <a:pathLst>
                <a:path w="10933" h="10808" extrusionOk="0">
                  <a:moveTo>
                    <a:pt x="9641" y="915"/>
                  </a:moveTo>
                  <a:cubicBezTo>
                    <a:pt x="9862" y="915"/>
                    <a:pt x="10082" y="1104"/>
                    <a:pt x="10082" y="1356"/>
                  </a:cubicBezTo>
                  <a:cubicBezTo>
                    <a:pt x="10082" y="1576"/>
                    <a:pt x="9862" y="1734"/>
                    <a:pt x="9641" y="1734"/>
                  </a:cubicBezTo>
                  <a:lnTo>
                    <a:pt x="6333" y="1734"/>
                  </a:lnTo>
                  <a:cubicBezTo>
                    <a:pt x="6081" y="1734"/>
                    <a:pt x="5924" y="1923"/>
                    <a:pt x="5924" y="2175"/>
                  </a:cubicBezTo>
                  <a:lnTo>
                    <a:pt x="5924" y="9641"/>
                  </a:lnTo>
                  <a:cubicBezTo>
                    <a:pt x="5924" y="9893"/>
                    <a:pt x="5734" y="10051"/>
                    <a:pt x="5514" y="10051"/>
                  </a:cubicBezTo>
                  <a:cubicBezTo>
                    <a:pt x="5262" y="10051"/>
                    <a:pt x="5104" y="9862"/>
                    <a:pt x="5104" y="9641"/>
                  </a:cubicBezTo>
                  <a:lnTo>
                    <a:pt x="5104" y="5703"/>
                  </a:lnTo>
                  <a:cubicBezTo>
                    <a:pt x="5104" y="5459"/>
                    <a:pt x="4917" y="5293"/>
                    <a:pt x="4707" y="5293"/>
                  </a:cubicBezTo>
                  <a:cubicBezTo>
                    <a:pt x="4619" y="5293"/>
                    <a:pt x="4527" y="5323"/>
                    <a:pt x="4443" y="5388"/>
                  </a:cubicBezTo>
                  <a:lnTo>
                    <a:pt x="1639" y="7531"/>
                  </a:lnTo>
                  <a:cubicBezTo>
                    <a:pt x="1557" y="7585"/>
                    <a:pt x="1464" y="7616"/>
                    <a:pt x="1372" y="7616"/>
                  </a:cubicBezTo>
                  <a:cubicBezTo>
                    <a:pt x="1250" y="7616"/>
                    <a:pt x="1130" y="7562"/>
                    <a:pt x="1040" y="7436"/>
                  </a:cubicBezTo>
                  <a:cubicBezTo>
                    <a:pt x="946" y="7247"/>
                    <a:pt x="946" y="7026"/>
                    <a:pt x="1135" y="6869"/>
                  </a:cubicBezTo>
                  <a:lnTo>
                    <a:pt x="4947" y="4033"/>
                  </a:lnTo>
                  <a:cubicBezTo>
                    <a:pt x="5073" y="3939"/>
                    <a:pt x="5104" y="3844"/>
                    <a:pt x="5104" y="3718"/>
                  </a:cubicBezTo>
                  <a:lnTo>
                    <a:pt x="5104" y="2206"/>
                  </a:lnTo>
                  <a:cubicBezTo>
                    <a:pt x="5104" y="1986"/>
                    <a:pt x="4915" y="1765"/>
                    <a:pt x="4726" y="1765"/>
                  </a:cubicBezTo>
                  <a:lnTo>
                    <a:pt x="1418" y="1765"/>
                  </a:lnTo>
                  <a:cubicBezTo>
                    <a:pt x="1166" y="1765"/>
                    <a:pt x="1009" y="1576"/>
                    <a:pt x="1009" y="1387"/>
                  </a:cubicBezTo>
                  <a:cubicBezTo>
                    <a:pt x="1009" y="1135"/>
                    <a:pt x="1198" y="946"/>
                    <a:pt x="1418" y="946"/>
                  </a:cubicBezTo>
                  <a:lnTo>
                    <a:pt x="9641" y="946"/>
                  </a:lnTo>
                  <a:lnTo>
                    <a:pt x="9641" y="915"/>
                  </a:lnTo>
                  <a:close/>
                  <a:moveTo>
                    <a:pt x="1355" y="1"/>
                  </a:moveTo>
                  <a:cubicBezTo>
                    <a:pt x="694" y="95"/>
                    <a:pt x="158" y="631"/>
                    <a:pt x="158" y="1293"/>
                  </a:cubicBezTo>
                  <a:cubicBezTo>
                    <a:pt x="158" y="1986"/>
                    <a:pt x="694" y="2521"/>
                    <a:pt x="1355" y="2521"/>
                  </a:cubicBezTo>
                  <a:lnTo>
                    <a:pt x="4285" y="2521"/>
                  </a:lnTo>
                  <a:lnTo>
                    <a:pt x="4285" y="3403"/>
                  </a:lnTo>
                  <a:lnTo>
                    <a:pt x="662" y="6113"/>
                  </a:lnTo>
                  <a:cubicBezTo>
                    <a:pt x="95" y="6491"/>
                    <a:pt x="1" y="7278"/>
                    <a:pt x="410" y="7846"/>
                  </a:cubicBezTo>
                  <a:cubicBezTo>
                    <a:pt x="651" y="8160"/>
                    <a:pt x="1022" y="8333"/>
                    <a:pt x="1396" y="8333"/>
                  </a:cubicBezTo>
                  <a:cubicBezTo>
                    <a:pt x="1658" y="8333"/>
                    <a:pt x="1922" y="8248"/>
                    <a:pt x="2143" y="8066"/>
                  </a:cubicBezTo>
                  <a:lnTo>
                    <a:pt x="4317" y="6459"/>
                  </a:lnTo>
                  <a:lnTo>
                    <a:pt x="4317" y="9578"/>
                  </a:lnTo>
                  <a:cubicBezTo>
                    <a:pt x="4317" y="10240"/>
                    <a:pt x="4884" y="10807"/>
                    <a:pt x="5545" y="10807"/>
                  </a:cubicBezTo>
                  <a:cubicBezTo>
                    <a:pt x="6207" y="10807"/>
                    <a:pt x="6806" y="10240"/>
                    <a:pt x="6806" y="9578"/>
                  </a:cubicBezTo>
                  <a:lnTo>
                    <a:pt x="6806" y="2490"/>
                  </a:lnTo>
                  <a:lnTo>
                    <a:pt x="9673" y="2490"/>
                  </a:lnTo>
                  <a:cubicBezTo>
                    <a:pt x="10334" y="2490"/>
                    <a:pt x="10933" y="1923"/>
                    <a:pt x="10933" y="1261"/>
                  </a:cubicBezTo>
                  <a:cubicBezTo>
                    <a:pt x="10933" y="599"/>
                    <a:pt x="10397" y="1"/>
                    <a:pt x="9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10893;p69">
            <a:extLst>
              <a:ext uri="{FF2B5EF4-FFF2-40B4-BE49-F238E27FC236}">
                <a16:creationId xmlns:a16="http://schemas.microsoft.com/office/drawing/2014/main" id="{B47BE075-4AF3-4062-9A43-611DDCB6C46A}"/>
              </a:ext>
            </a:extLst>
          </p:cNvPr>
          <p:cNvSpPr/>
          <p:nvPr/>
        </p:nvSpPr>
        <p:spPr>
          <a:xfrm>
            <a:off x="8022842" y="3217399"/>
            <a:ext cx="340058" cy="341555"/>
          </a:xfrm>
          <a:custGeom>
            <a:avLst/>
            <a:gdLst/>
            <a:ahLst/>
            <a:cxnLst/>
            <a:rect l="l" t="t" r="r" b="b"/>
            <a:pathLst>
              <a:path w="14084" h="14146" extrusionOk="0">
                <a:moveTo>
                  <a:pt x="5829" y="5261"/>
                </a:moveTo>
                <a:lnTo>
                  <a:pt x="6963" y="6585"/>
                </a:lnTo>
                <a:lnTo>
                  <a:pt x="5829" y="6585"/>
                </a:lnTo>
                <a:lnTo>
                  <a:pt x="5829" y="5261"/>
                </a:lnTo>
                <a:close/>
                <a:moveTo>
                  <a:pt x="6333" y="788"/>
                </a:moveTo>
                <a:cubicBezTo>
                  <a:pt x="6648" y="788"/>
                  <a:pt x="6963" y="914"/>
                  <a:pt x="7215" y="1166"/>
                </a:cubicBezTo>
                <a:lnTo>
                  <a:pt x="7877" y="1827"/>
                </a:lnTo>
                <a:cubicBezTo>
                  <a:pt x="8287" y="2205"/>
                  <a:pt x="8791" y="2426"/>
                  <a:pt x="9326" y="2426"/>
                </a:cubicBezTo>
                <a:lnTo>
                  <a:pt x="10334" y="2426"/>
                </a:lnTo>
                <a:cubicBezTo>
                  <a:pt x="11469" y="2426"/>
                  <a:pt x="12414" y="3371"/>
                  <a:pt x="12414" y="4505"/>
                </a:cubicBezTo>
                <a:cubicBezTo>
                  <a:pt x="12414" y="5639"/>
                  <a:pt x="11469" y="6585"/>
                  <a:pt x="10334" y="6585"/>
                </a:cubicBezTo>
                <a:lnTo>
                  <a:pt x="8003" y="6585"/>
                </a:lnTo>
                <a:lnTo>
                  <a:pt x="5766" y="4033"/>
                </a:lnTo>
                <a:lnTo>
                  <a:pt x="5766" y="2048"/>
                </a:lnTo>
                <a:cubicBezTo>
                  <a:pt x="5766" y="1827"/>
                  <a:pt x="5546" y="1670"/>
                  <a:pt x="5357" y="1670"/>
                </a:cubicBezTo>
                <a:cubicBezTo>
                  <a:pt x="5168" y="1670"/>
                  <a:pt x="4979" y="1859"/>
                  <a:pt x="4979" y="2048"/>
                </a:cubicBezTo>
                <a:lnTo>
                  <a:pt x="4979" y="3087"/>
                </a:lnTo>
                <a:lnTo>
                  <a:pt x="2994" y="788"/>
                </a:lnTo>
                <a:close/>
                <a:moveTo>
                  <a:pt x="13233" y="7341"/>
                </a:moveTo>
                <a:lnTo>
                  <a:pt x="13233" y="9451"/>
                </a:lnTo>
                <a:lnTo>
                  <a:pt x="13264" y="9451"/>
                </a:lnTo>
                <a:cubicBezTo>
                  <a:pt x="13264" y="9704"/>
                  <a:pt x="13075" y="9893"/>
                  <a:pt x="12886" y="9893"/>
                </a:cubicBezTo>
                <a:lnTo>
                  <a:pt x="820" y="9893"/>
                </a:lnTo>
                <a:lnTo>
                  <a:pt x="820" y="9451"/>
                </a:lnTo>
                <a:cubicBezTo>
                  <a:pt x="820" y="9231"/>
                  <a:pt x="1009" y="9042"/>
                  <a:pt x="1230" y="9042"/>
                </a:cubicBezTo>
                <a:lnTo>
                  <a:pt x="2049" y="9042"/>
                </a:lnTo>
                <a:cubicBezTo>
                  <a:pt x="2269" y="9042"/>
                  <a:pt x="2427" y="8821"/>
                  <a:pt x="2427" y="8601"/>
                </a:cubicBezTo>
                <a:lnTo>
                  <a:pt x="2427" y="7782"/>
                </a:lnTo>
                <a:cubicBezTo>
                  <a:pt x="2427" y="7530"/>
                  <a:pt x="2647" y="7341"/>
                  <a:pt x="2836" y="7341"/>
                </a:cubicBezTo>
                <a:close/>
                <a:moveTo>
                  <a:pt x="2427" y="10712"/>
                </a:moveTo>
                <a:lnTo>
                  <a:pt x="2112" y="13232"/>
                </a:lnTo>
                <a:lnTo>
                  <a:pt x="2049" y="13232"/>
                </a:lnTo>
                <a:lnTo>
                  <a:pt x="1734" y="10712"/>
                </a:lnTo>
                <a:close/>
                <a:moveTo>
                  <a:pt x="9043" y="10712"/>
                </a:moveTo>
                <a:lnTo>
                  <a:pt x="8728" y="13232"/>
                </a:lnTo>
                <a:lnTo>
                  <a:pt x="8665" y="13232"/>
                </a:lnTo>
                <a:lnTo>
                  <a:pt x="8350" y="10712"/>
                </a:lnTo>
                <a:close/>
                <a:moveTo>
                  <a:pt x="12414" y="10712"/>
                </a:moveTo>
                <a:lnTo>
                  <a:pt x="12099" y="13232"/>
                </a:lnTo>
                <a:lnTo>
                  <a:pt x="12004" y="13232"/>
                </a:lnTo>
                <a:lnTo>
                  <a:pt x="11689" y="10712"/>
                </a:lnTo>
                <a:close/>
                <a:moveTo>
                  <a:pt x="2080" y="0"/>
                </a:moveTo>
                <a:cubicBezTo>
                  <a:pt x="1923" y="0"/>
                  <a:pt x="1765" y="95"/>
                  <a:pt x="1702" y="252"/>
                </a:cubicBezTo>
                <a:cubicBezTo>
                  <a:pt x="1608" y="410"/>
                  <a:pt x="1639" y="567"/>
                  <a:pt x="1765" y="662"/>
                </a:cubicBezTo>
                <a:lnTo>
                  <a:pt x="4947" y="4348"/>
                </a:lnTo>
                <a:lnTo>
                  <a:pt x="4947" y="6616"/>
                </a:lnTo>
                <a:lnTo>
                  <a:pt x="2868" y="6616"/>
                </a:lnTo>
                <a:cubicBezTo>
                  <a:pt x="2206" y="6616"/>
                  <a:pt x="1608" y="7183"/>
                  <a:pt x="1608" y="7876"/>
                </a:cubicBezTo>
                <a:lnTo>
                  <a:pt x="1608" y="8286"/>
                </a:lnTo>
                <a:lnTo>
                  <a:pt x="1230" y="8286"/>
                </a:lnTo>
                <a:cubicBezTo>
                  <a:pt x="536" y="8286"/>
                  <a:pt x="1" y="8821"/>
                  <a:pt x="1" y="9546"/>
                </a:cubicBezTo>
                <a:lnTo>
                  <a:pt x="1" y="10365"/>
                </a:lnTo>
                <a:cubicBezTo>
                  <a:pt x="1" y="10586"/>
                  <a:pt x="190" y="10806"/>
                  <a:pt x="379" y="10806"/>
                </a:cubicBezTo>
                <a:lnTo>
                  <a:pt x="851" y="10806"/>
                </a:lnTo>
                <a:lnTo>
                  <a:pt x="1230" y="13799"/>
                </a:lnTo>
                <a:cubicBezTo>
                  <a:pt x="1261" y="13988"/>
                  <a:pt x="1419" y="14146"/>
                  <a:pt x="1608" y="14146"/>
                </a:cubicBezTo>
                <a:lnTo>
                  <a:pt x="2427" y="14146"/>
                </a:lnTo>
                <a:cubicBezTo>
                  <a:pt x="2647" y="14146"/>
                  <a:pt x="2836" y="13988"/>
                  <a:pt x="2836" y="13799"/>
                </a:cubicBezTo>
                <a:lnTo>
                  <a:pt x="3183" y="10806"/>
                </a:lnTo>
                <a:lnTo>
                  <a:pt x="7436" y="10806"/>
                </a:lnTo>
                <a:lnTo>
                  <a:pt x="7783" y="13799"/>
                </a:lnTo>
                <a:cubicBezTo>
                  <a:pt x="7846" y="13988"/>
                  <a:pt x="8003" y="14146"/>
                  <a:pt x="8192" y="14146"/>
                </a:cubicBezTo>
                <a:lnTo>
                  <a:pt x="9011" y="14146"/>
                </a:lnTo>
                <a:cubicBezTo>
                  <a:pt x="9200" y="14146"/>
                  <a:pt x="9421" y="13988"/>
                  <a:pt x="9421" y="13799"/>
                </a:cubicBezTo>
                <a:lnTo>
                  <a:pt x="9767" y="10806"/>
                </a:lnTo>
                <a:lnTo>
                  <a:pt x="10713" y="10806"/>
                </a:lnTo>
                <a:lnTo>
                  <a:pt x="11059" y="13799"/>
                </a:lnTo>
                <a:cubicBezTo>
                  <a:pt x="11091" y="13988"/>
                  <a:pt x="11248" y="14146"/>
                  <a:pt x="11469" y="14146"/>
                </a:cubicBezTo>
                <a:lnTo>
                  <a:pt x="12288" y="14146"/>
                </a:lnTo>
                <a:cubicBezTo>
                  <a:pt x="12477" y="14146"/>
                  <a:pt x="12666" y="13988"/>
                  <a:pt x="12666" y="13799"/>
                </a:cubicBezTo>
                <a:lnTo>
                  <a:pt x="13075" y="10712"/>
                </a:lnTo>
                <a:cubicBezTo>
                  <a:pt x="13579" y="10554"/>
                  <a:pt x="13926" y="10082"/>
                  <a:pt x="13926" y="9546"/>
                </a:cubicBezTo>
                <a:lnTo>
                  <a:pt x="13926" y="7057"/>
                </a:lnTo>
                <a:cubicBezTo>
                  <a:pt x="14084" y="6742"/>
                  <a:pt x="13926" y="6585"/>
                  <a:pt x="13705" y="6585"/>
                </a:cubicBezTo>
                <a:lnTo>
                  <a:pt x="12414" y="6585"/>
                </a:lnTo>
                <a:cubicBezTo>
                  <a:pt x="12949" y="6080"/>
                  <a:pt x="13264" y="5324"/>
                  <a:pt x="13264" y="4505"/>
                </a:cubicBezTo>
                <a:cubicBezTo>
                  <a:pt x="13264" y="2898"/>
                  <a:pt x="11973" y="1607"/>
                  <a:pt x="10366" y="1607"/>
                </a:cubicBezTo>
                <a:lnTo>
                  <a:pt x="9389" y="1607"/>
                </a:lnTo>
                <a:cubicBezTo>
                  <a:pt x="9074" y="1607"/>
                  <a:pt x="8728" y="1512"/>
                  <a:pt x="8507" y="1260"/>
                </a:cubicBezTo>
                <a:lnTo>
                  <a:pt x="7846" y="599"/>
                </a:lnTo>
                <a:cubicBezTo>
                  <a:pt x="7436" y="189"/>
                  <a:pt x="6932" y="0"/>
                  <a:pt x="6365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10894;p69">
            <a:extLst>
              <a:ext uri="{FF2B5EF4-FFF2-40B4-BE49-F238E27FC236}">
                <a16:creationId xmlns:a16="http://schemas.microsoft.com/office/drawing/2014/main" id="{620F19C1-875D-451A-A3E0-4872C707C7B9}"/>
              </a:ext>
            </a:extLst>
          </p:cNvPr>
          <p:cNvSpPr/>
          <p:nvPr/>
        </p:nvSpPr>
        <p:spPr>
          <a:xfrm>
            <a:off x="7143562" y="2779147"/>
            <a:ext cx="301233" cy="341555"/>
          </a:xfrm>
          <a:custGeom>
            <a:avLst/>
            <a:gdLst/>
            <a:ahLst/>
            <a:cxnLst/>
            <a:rect l="l" t="t" r="r" b="b"/>
            <a:pathLst>
              <a:path w="12476" h="14146" extrusionOk="0">
                <a:moveTo>
                  <a:pt x="2552" y="819"/>
                </a:moveTo>
                <a:cubicBezTo>
                  <a:pt x="3056" y="819"/>
                  <a:pt x="3403" y="1198"/>
                  <a:pt x="3403" y="1670"/>
                </a:cubicBezTo>
                <a:lnTo>
                  <a:pt x="1733" y="1670"/>
                </a:lnTo>
                <a:cubicBezTo>
                  <a:pt x="1733" y="1198"/>
                  <a:pt x="2079" y="819"/>
                  <a:pt x="2552" y="819"/>
                </a:cubicBezTo>
                <a:close/>
                <a:moveTo>
                  <a:pt x="10019" y="819"/>
                </a:moveTo>
                <a:cubicBezTo>
                  <a:pt x="10491" y="819"/>
                  <a:pt x="10838" y="1198"/>
                  <a:pt x="10838" y="1670"/>
                </a:cubicBezTo>
                <a:lnTo>
                  <a:pt x="9168" y="1670"/>
                </a:lnTo>
                <a:cubicBezTo>
                  <a:pt x="9168" y="1198"/>
                  <a:pt x="9578" y="819"/>
                  <a:pt x="10019" y="819"/>
                </a:cubicBezTo>
                <a:close/>
                <a:moveTo>
                  <a:pt x="8286" y="2489"/>
                </a:moveTo>
                <a:lnTo>
                  <a:pt x="7593" y="5829"/>
                </a:lnTo>
                <a:lnTo>
                  <a:pt x="4978" y="5829"/>
                </a:lnTo>
                <a:lnTo>
                  <a:pt x="4285" y="2489"/>
                </a:lnTo>
                <a:cubicBezTo>
                  <a:pt x="4978" y="2489"/>
                  <a:pt x="5545" y="2710"/>
                  <a:pt x="5986" y="3182"/>
                </a:cubicBezTo>
                <a:cubicBezTo>
                  <a:pt x="6065" y="3261"/>
                  <a:pt x="6175" y="3300"/>
                  <a:pt x="6285" y="3300"/>
                </a:cubicBezTo>
                <a:cubicBezTo>
                  <a:pt x="6396" y="3300"/>
                  <a:pt x="6506" y="3261"/>
                  <a:pt x="6585" y="3182"/>
                </a:cubicBezTo>
                <a:cubicBezTo>
                  <a:pt x="7026" y="2773"/>
                  <a:pt x="7656" y="2489"/>
                  <a:pt x="8286" y="2489"/>
                </a:cubicBezTo>
                <a:close/>
                <a:moveTo>
                  <a:pt x="7120" y="6648"/>
                </a:moveTo>
                <a:cubicBezTo>
                  <a:pt x="7341" y="6648"/>
                  <a:pt x="7530" y="6648"/>
                  <a:pt x="7719" y="6711"/>
                </a:cubicBezTo>
                <a:lnTo>
                  <a:pt x="8443" y="8066"/>
                </a:lnTo>
                <a:cubicBezTo>
                  <a:pt x="8506" y="8223"/>
                  <a:pt x="8664" y="8318"/>
                  <a:pt x="8790" y="8318"/>
                </a:cubicBezTo>
                <a:cubicBezTo>
                  <a:pt x="8853" y="8318"/>
                  <a:pt x="8916" y="8318"/>
                  <a:pt x="8979" y="8286"/>
                </a:cubicBezTo>
                <a:cubicBezTo>
                  <a:pt x="9168" y="8160"/>
                  <a:pt x="9262" y="7908"/>
                  <a:pt x="9168" y="7719"/>
                </a:cubicBezTo>
                <a:lnTo>
                  <a:pt x="8821" y="6963"/>
                </a:lnTo>
                <a:lnTo>
                  <a:pt x="8821" y="6963"/>
                </a:lnTo>
                <a:cubicBezTo>
                  <a:pt x="10523" y="7656"/>
                  <a:pt x="11751" y="9294"/>
                  <a:pt x="11751" y="11216"/>
                </a:cubicBezTo>
                <a:lnTo>
                  <a:pt x="11751" y="11626"/>
                </a:lnTo>
                <a:lnTo>
                  <a:pt x="977" y="11626"/>
                </a:lnTo>
                <a:lnTo>
                  <a:pt x="977" y="11216"/>
                </a:lnTo>
                <a:cubicBezTo>
                  <a:pt x="914" y="9294"/>
                  <a:pt x="2142" y="7593"/>
                  <a:pt x="3812" y="6963"/>
                </a:cubicBezTo>
                <a:lnTo>
                  <a:pt x="3812" y="6963"/>
                </a:lnTo>
                <a:lnTo>
                  <a:pt x="3466" y="7719"/>
                </a:lnTo>
                <a:cubicBezTo>
                  <a:pt x="3340" y="7908"/>
                  <a:pt x="3466" y="8160"/>
                  <a:pt x="3655" y="8286"/>
                </a:cubicBezTo>
                <a:cubicBezTo>
                  <a:pt x="3749" y="8318"/>
                  <a:pt x="3781" y="8318"/>
                  <a:pt x="3875" y="8318"/>
                </a:cubicBezTo>
                <a:cubicBezTo>
                  <a:pt x="4033" y="8318"/>
                  <a:pt x="4190" y="8223"/>
                  <a:pt x="4222" y="8066"/>
                </a:cubicBezTo>
                <a:lnTo>
                  <a:pt x="4915" y="6711"/>
                </a:lnTo>
                <a:cubicBezTo>
                  <a:pt x="5135" y="6648"/>
                  <a:pt x="5324" y="6648"/>
                  <a:pt x="5513" y="6648"/>
                </a:cubicBezTo>
                <a:lnTo>
                  <a:pt x="5923" y="6648"/>
                </a:lnTo>
                <a:lnTo>
                  <a:pt x="5923" y="8759"/>
                </a:lnTo>
                <a:cubicBezTo>
                  <a:pt x="5923" y="8979"/>
                  <a:pt x="6112" y="9168"/>
                  <a:pt x="6333" y="9168"/>
                </a:cubicBezTo>
                <a:cubicBezTo>
                  <a:pt x="6585" y="9168"/>
                  <a:pt x="6742" y="8979"/>
                  <a:pt x="6742" y="8759"/>
                </a:cubicBezTo>
                <a:lnTo>
                  <a:pt x="6742" y="6648"/>
                </a:lnTo>
                <a:close/>
                <a:moveTo>
                  <a:pt x="11657" y="12445"/>
                </a:moveTo>
                <a:lnTo>
                  <a:pt x="11657" y="13264"/>
                </a:lnTo>
                <a:lnTo>
                  <a:pt x="914" y="13264"/>
                </a:lnTo>
                <a:lnTo>
                  <a:pt x="914" y="12445"/>
                </a:lnTo>
                <a:close/>
                <a:moveTo>
                  <a:pt x="2520" y="0"/>
                </a:moveTo>
                <a:cubicBezTo>
                  <a:pt x="1607" y="0"/>
                  <a:pt x="882" y="756"/>
                  <a:pt x="882" y="1670"/>
                </a:cubicBezTo>
                <a:lnTo>
                  <a:pt x="882" y="2048"/>
                </a:lnTo>
                <a:cubicBezTo>
                  <a:pt x="882" y="2269"/>
                  <a:pt x="1071" y="2489"/>
                  <a:pt x="1260" y="2489"/>
                </a:cubicBezTo>
                <a:lnTo>
                  <a:pt x="3403" y="2489"/>
                </a:lnTo>
                <a:lnTo>
                  <a:pt x="4096" y="5986"/>
                </a:lnTo>
                <a:cubicBezTo>
                  <a:pt x="1764" y="6585"/>
                  <a:pt x="0" y="8696"/>
                  <a:pt x="0" y="11216"/>
                </a:cubicBezTo>
                <a:lnTo>
                  <a:pt x="0" y="13705"/>
                </a:lnTo>
                <a:cubicBezTo>
                  <a:pt x="0" y="13925"/>
                  <a:pt x="189" y="14146"/>
                  <a:pt x="410" y="14146"/>
                </a:cubicBezTo>
                <a:lnTo>
                  <a:pt x="11972" y="14146"/>
                </a:lnTo>
                <a:cubicBezTo>
                  <a:pt x="12224" y="14146"/>
                  <a:pt x="12413" y="13925"/>
                  <a:pt x="12413" y="13705"/>
                </a:cubicBezTo>
                <a:lnTo>
                  <a:pt x="12413" y="11216"/>
                </a:lnTo>
                <a:cubicBezTo>
                  <a:pt x="12476" y="8696"/>
                  <a:pt x="10743" y="6585"/>
                  <a:pt x="8443" y="5986"/>
                </a:cubicBezTo>
                <a:lnTo>
                  <a:pt x="9136" y="2489"/>
                </a:lnTo>
                <a:lnTo>
                  <a:pt x="11279" y="2489"/>
                </a:lnTo>
                <a:cubicBezTo>
                  <a:pt x="11499" y="2489"/>
                  <a:pt x="11657" y="2269"/>
                  <a:pt x="11657" y="2048"/>
                </a:cubicBezTo>
                <a:lnTo>
                  <a:pt x="11657" y="1670"/>
                </a:lnTo>
                <a:cubicBezTo>
                  <a:pt x="11657" y="756"/>
                  <a:pt x="10901" y="0"/>
                  <a:pt x="10019" y="0"/>
                </a:cubicBezTo>
                <a:cubicBezTo>
                  <a:pt x="9105" y="0"/>
                  <a:pt x="8349" y="756"/>
                  <a:pt x="8349" y="1670"/>
                </a:cubicBezTo>
                <a:lnTo>
                  <a:pt x="8286" y="1670"/>
                </a:lnTo>
                <a:cubicBezTo>
                  <a:pt x="7530" y="1670"/>
                  <a:pt x="6868" y="1891"/>
                  <a:pt x="6269" y="2332"/>
                </a:cubicBezTo>
                <a:cubicBezTo>
                  <a:pt x="5702" y="1891"/>
                  <a:pt x="5009" y="1670"/>
                  <a:pt x="4253" y="1670"/>
                </a:cubicBezTo>
                <a:lnTo>
                  <a:pt x="4190" y="1670"/>
                </a:lnTo>
                <a:cubicBezTo>
                  <a:pt x="4190" y="756"/>
                  <a:pt x="3434" y="0"/>
                  <a:pt x="252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10895;p69">
            <a:extLst>
              <a:ext uri="{FF2B5EF4-FFF2-40B4-BE49-F238E27FC236}">
                <a16:creationId xmlns:a16="http://schemas.microsoft.com/office/drawing/2014/main" id="{2137DD57-ADAD-4BCE-8D4C-D52EBC680177}"/>
              </a:ext>
            </a:extLst>
          </p:cNvPr>
          <p:cNvGrpSpPr/>
          <p:nvPr/>
        </p:nvGrpSpPr>
        <p:grpSpPr>
          <a:xfrm>
            <a:off x="7576790" y="3217879"/>
            <a:ext cx="343094" cy="341569"/>
            <a:chOff x="6001575" y="3119050"/>
            <a:chExt cx="315025" cy="313625"/>
          </a:xfrm>
          <a:solidFill>
            <a:srgbClr val="000400"/>
          </a:solidFill>
        </p:grpSpPr>
        <p:sp>
          <p:nvSpPr>
            <p:cNvPr id="335" name="Google Shape;10896;p69">
              <a:extLst>
                <a:ext uri="{FF2B5EF4-FFF2-40B4-BE49-F238E27FC236}">
                  <a16:creationId xmlns:a16="http://schemas.microsoft.com/office/drawing/2014/main" id="{D4021CF3-8732-438E-ADA9-F919E59FD9F3}"/>
                </a:ext>
              </a:extLst>
            </p:cNvPr>
            <p:cNvSpPr/>
            <p:nvPr/>
          </p:nvSpPr>
          <p:spPr>
            <a:xfrm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897;p69">
              <a:extLst>
                <a:ext uri="{FF2B5EF4-FFF2-40B4-BE49-F238E27FC236}">
                  <a16:creationId xmlns:a16="http://schemas.microsoft.com/office/drawing/2014/main" id="{5E960173-36B4-42FA-9B3C-45818B57E64D}"/>
                </a:ext>
              </a:extLst>
            </p:cNvPr>
            <p:cNvSpPr/>
            <p:nvPr/>
          </p:nvSpPr>
          <p:spPr>
            <a:xfrm flipH="1"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14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subTitle" idx="4"/>
          </p:nvPr>
        </p:nvSpPr>
        <p:spPr>
          <a:xfrm>
            <a:off x="1427597" y="4114575"/>
            <a:ext cx="2860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rgbClr val="000400"/>
                </a:solidFill>
                <a:latin typeface="Helvetica LT Std Cond" panose="020B0506020202030204" pitchFamily="34" charset="0"/>
              </a:rPr>
              <a:t>Describe aquí el tema de esta sección de tu </a:t>
            </a:r>
            <a:r>
              <a:rPr lang="es-ES" sz="1400" dirty="0" err="1">
                <a:solidFill>
                  <a:srgbClr val="000400"/>
                </a:solidFill>
                <a:latin typeface="Helvetica LT Std Cond" panose="020B0506020202030204" pitchFamily="34" charset="0"/>
              </a:rPr>
              <a:t>ppt</a:t>
            </a:r>
            <a:endParaRPr lang="es-ES" sz="1400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3"/>
          </p:nvPr>
        </p:nvSpPr>
        <p:spPr>
          <a:xfrm>
            <a:off x="1427597" y="2247350"/>
            <a:ext cx="2860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400"/>
                </a:solidFill>
                <a:latin typeface="Helvetica LT Std Cond" panose="020B0506020202030204" pitchFamily="34" charset="0"/>
              </a:rPr>
              <a:t>Describe aquí el tema de esta sección de tu ppt</a:t>
            </a:r>
            <a:endParaRPr sz="1400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title" idx="15"/>
          </p:nvPr>
        </p:nvSpPr>
        <p:spPr>
          <a:xfrm>
            <a:off x="594350" y="325175"/>
            <a:ext cx="79554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</a:rPr>
              <a:t>CONTENIDOS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</a:endParaRPr>
          </a:p>
        </p:txBody>
      </p:sp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2528297" y="1248400"/>
            <a:ext cx="694800" cy="6948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Helvetica Neue" panose="02000806000000020004" pitchFamily="2" charset="0"/>
                <a:ea typeface="Quicksand"/>
                <a:cs typeface="Quicksand"/>
                <a:sym typeface="Quicksand"/>
              </a:rPr>
              <a:t>1</a:t>
            </a:r>
            <a:endParaRPr dirty="0">
              <a:solidFill>
                <a:schemeClr val="accent6"/>
              </a:solidFill>
              <a:latin typeface="Helvetica Neue" panose="02000806000000020004" pitchFamily="2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 idx="5"/>
          </p:nvPr>
        </p:nvSpPr>
        <p:spPr>
          <a:xfrm>
            <a:off x="5940728" y="1249075"/>
            <a:ext cx="694800" cy="6948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Helvetica Neue" panose="02000806000000020004" pitchFamily="2" charset="0"/>
                <a:ea typeface="Quicksand"/>
                <a:cs typeface="Quicksand"/>
                <a:sym typeface="Quicksand"/>
              </a:rPr>
              <a:t>2</a:t>
            </a:r>
            <a:endParaRPr dirty="0">
              <a:solidFill>
                <a:schemeClr val="accent6"/>
              </a:solidFill>
              <a:latin typeface="Helvetica Neue" panose="02000806000000020004" pitchFamily="2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 idx="6"/>
          </p:nvPr>
        </p:nvSpPr>
        <p:spPr>
          <a:xfrm>
            <a:off x="2521847" y="3116400"/>
            <a:ext cx="694800" cy="6948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Helvetica Neue" panose="02000806000000020004" pitchFamily="2" charset="0"/>
                <a:ea typeface="Quicksand"/>
                <a:cs typeface="Quicksand"/>
                <a:sym typeface="Quicksand"/>
              </a:rPr>
              <a:t>3</a:t>
            </a:r>
            <a:endParaRPr dirty="0">
              <a:solidFill>
                <a:schemeClr val="accent6"/>
              </a:solidFill>
              <a:latin typeface="Helvetica Neue" panose="02000806000000020004" pitchFamily="2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title" idx="7"/>
          </p:nvPr>
        </p:nvSpPr>
        <p:spPr>
          <a:xfrm>
            <a:off x="5940728" y="3116400"/>
            <a:ext cx="694800" cy="6948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Helvetica Neue" panose="02000806000000020004" pitchFamily="2" charset="0"/>
                <a:ea typeface="Quicksand"/>
                <a:cs typeface="Quicksand"/>
                <a:sym typeface="Quicksand"/>
              </a:rPr>
              <a:t>4</a:t>
            </a:r>
            <a:endParaRPr dirty="0">
              <a:solidFill>
                <a:schemeClr val="accent6"/>
              </a:solidFill>
              <a:latin typeface="Helvetica Neue" panose="02000806000000020004" pitchFamily="2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3"/>
          </p:nvPr>
        </p:nvSpPr>
        <p:spPr>
          <a:xfrm>
            <a:off x="4879628" y="2247350"/>
            <a:ext cx="2860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rgbClr val="000400"/>
                </a:solidFill>
                <a:latin typeface="Helvetica LT Std Cond" panose="020B0506020202030204" pitchFamily="34" charset="0"/>
              </a:rPr>
              <a:t>Describe aquí el tema de esta sección de tu </a:t>
            </a:r>
            <a:r>
              <a:rPr lang="es-ES" sz="1400" dirty="0" err="1">
                <a:solidFill>
                  <a:srgbClr val="000400"/>
                </a:solidFill>
                <a:latin typeface="Helvetica LT Std Cond" panose="020B0506020202030204" pitchFamily="34" charset="0"/>
              </a:rPr>
              <a:t>ppt</a:t>
            </a:r>
            <a:endParaRPr lang="es-ES" sz="1400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71" name="Google Shape;171;p31"/>
          <p:cNvSpPr txBox="1">
            <a:spLocks noGrp="1"/>
          </p:cNvSpPr>
          <p:nvPr>
            <p:ph type="subTitle" idx="14"/>
          </p:nvPr>
        </p:nvSpPr>
        <p:spPr>
          <a:xfrm>
            <a:off x="4879628" y="4114575"/>
            <a:ext cx="2860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rgbClr val="000400"/>
                </a:solidFill>
                <a:latin typeface="Helvetica LT Std Cond" panose="020B0506020202030204" pitchFamily="34" charset="0"/>
              </a:rPr>
              <a:t>Describe aquí el tema de esta sección de tu </a:t>
            </a:r>
            <a:r>
              <a:rPr lang="es-ES" sz="1400" dirty="0" err="1">
                <a:solidFill>
                  <a:srgbClr val="000400"/>
                </a:solidFill>
                <a:latin typeface="Helvetica LT Std Cond" panose="020B0506020202030204" pitchFamily="34" charset="0"/>
              </a:rPr>
              <a:t>ppt</a:t>
            </a:r>
            <a:endParaRPr lang="es-ES" sz="1400"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72" name="Google Shape;172;p31"/>
          <p:cNvSpPr txBox="1">
            <a:spLocks noGrp="1"/>
          </p:cNvSpPr>
          <p:nvPr>
            <p:ph type="subTitle" idx="8"/>
          </p:nvPr>
        </p:nvSpPr>
        <p:spPr>
          <a:xfrm>
            <a:off x="5044928" y="1974375"/>
            <a:ext cx="2529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  <a:sym typeface="Quicksand"/>
              </a:rPr>
              <a:t>METODOLOGÍA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  <a:sym typeface="Quicksand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subTitle" idx="1"/>
          </p:nvPr>
        </p:nvSpPr>
        <p:spPr>
          <a:xfrm>
            <a:off x="1520747" y="1974375"/>
            <a:ext cx="2674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  <a:sym typeface="Quicksand"/>
              </a:rPr>
              <a:t>OBJETIVOS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  <a:sym typeface="Quicksand"/>
            </a:endParaRPr>
          </a:p>
        </p:txBody>
      </p:sp>
      <p:sp>
        <p:nvSpPr>
          <p:cNvPr id="174" name="Google Shape;174;p31"/>
          <p:cNvSpPr txBox="1">
            <a:spLocks noGrp="1"/>
          </p:cNvSpPr>
          <p:nvPr>
            <p:ph type="subTitle" idx="2"/>
          </p:nvPr>
        </p:nvSpPr>
        <p:spPr>
          <a:xfrm>
            <a:off x="1520747" y="3842150"/>
            <a:ext cx="26742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  <a:sym typeface="Quicksand"/>
              </a:rPr>
              <a:t>RESULTADOS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  <a:sym typeface="Quicksand"/>
            </a:endParaRPr>
          </a:p>
        </p:txBody>
      </p:sp>
      <p:sp>
        <p:nvSpPr>
          <p:cNvPr id="175" name="Google Shape;175;p31"/>
          <p:cNvSpPr txBox="1">
            <a:spLocks noGrp="1"/>
          </p:cNvSpPr>
          <p:nvPr>
            <p:ph type="subTitle" idx="9"/>
          </p:nvPr>
        </p:nvSpPr>
        <p:spPr>
          <a:xfrm>
            <a:off x="5044928" y="3842150"/>
            <a:ext cx="2529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  <a:sym typeface="Quicksand"/>
              </a:rPr>
              <a:t>CONCLUSIÓN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  <a:sym typeface="Quicksand"/>
            </a:endParaRPr>
          </a:p>
        </p:txBody>
      </p:sp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:a16="http://schemas.microsoft.com/office/drawing/2014/main" id="{E3DBC022-420B-47FA-B112-87D644A87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4684" b="1017"/>
          <a:stretch/>
        </p:blipFill>
        <p:spPr>
          <a:xfrm>
            <a:off x="166319" y="114528"/>
            <a:ext cx="414594" cy="4204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02;p70">
            <a:extLst>
              <a:ext uri="{FF2B5EF4-FFF2-40B4-BE49-F238E27FC236}">
                <a16:creationId xmlns:a16="http://schemas.microsoft.com/office/drawing/2014/main" id="{8902BAA2-A75C-40AE-9868-D8BE1CE98873}"/>
              </a:ext>
            </a:extLst>
          </p:cNvPr>
          <p:cNvSpPr/>
          <p:nvPr/>
        </p:nvSpPr>
        <p:spPr>
          <a:xfrm>
            <a:off x="901486" y="1688459"/>
            <a:ext cx="361250" cy="473920"/>
          </a:xfrm>
          <a:custGeom>
            <a:avLst/>
            <a:gdLst/>
            <a:ahLst/>
            <a:cxnLst/>
            <a:rect l="l" t="t" r="r" b="b"/>
            <a:pathLst>
              <a:path w="9295" h="12194" extrusionOk="0">
                <a:moveTo>
                  <a:pt x="4568" y="662"/>
                </a:moveTo>
                <a:cubicBezTo>
                  <a:pt x="5167" y="662"/>
                  <a:pt x="5639" y="1135"/>
                  <a:pt x="5639" y="1734"/>
                </a:cubicBezTo>
                <a:cubicBezTo>
                  <a:pt x="5639" y="2301"/>
                  <a:pt x="5167" y="2773"/>
                  <a:pt x="4568" y="2773"/>
                </a:cubicBezTo>
                <a:cubicBezTo>
                  <a:pt x="3970" y="2773"/>
                  <a:pt x="3497" y="2301"/>
                  <a:pt x="3497" y="1734"/>
                </a:cubicBezTo>
                <a:cubicBezTo>
                  <a:pt x="3497" y="1135"/>
                  <a:pt x="3970" y="662"/>
                  <a:pt x="4568" y="662"/>
                </a:cubicBezTo>
                <a:close/>
                <a:moveTo>
                  <a:pt x="7750" y="3529"/>
                </a:moveTo>
                <a:cubicBezTo>
                  <a:pt x="8160" y="3529"/>
                  <a:pt x="8475" y="3844"/>
                  <a:pt x="8475" y="4254"/>
                </a:cubicBezTo>
                <a:cubicBezTo>
                  <a:pt x="8475" y="4632"/>
                  <a:pt x="8160" y="4947"/>
                  <a:pt x="7750" y="4947"/>
                </a:cubicBezTo>
                <a:cubicBezTo>
                  <a:pt x="7372" y="4947"/>
                  <a:pt x="7057" y="4632"/>
                  <a:pt x="7057" y="4254"/>
                </a:cubicBezTo>
                <a:cubicBezTo>
                  <a:pt x="7057" y="3876"/>
                  <a:pt x="7372" y="3529"/>
                  <a:pt x="7750" y="3529"/>
                </a:cubicBezTo>
                <a:close/>
                <a:moveTo>
                  <a:pt x="1733" y="4254"/>
                </a:moveTo>
                <a:cubicBezTo>
                  <a:pt x="2836" y="4254"/>
                  <a:pt x="3812" y="4979"/>
                  <a:pt x="4127" y="6018"/>
                </a:cubicBezTo>
                <a:lnTo>
                  <a:pt x="2678" y="5042"/>
                </a:lnTo>
                <a:cubicBezTo>
                  <a:pt x="2615" y="4991"/>
                  <a:pt x="2537" y="4966"/>
                  <a:pt x="2460" y="4966"/>
                </a:cubicBezTo>
                <a:cubicBezTo>
                  <a:pt x="2344" y="4966"/>
                  <a:pt x="2231" y="5023"/>
                  <a:pt x="2174" y="5136"/>
                </a:cubicBezTo>
                <a:cubicBezTo>
                  <a:pt x="2048" y="5294"/>
                  <a:pt x="2079" y="5546"/>
                  <a:pt x="2268" y="5672"/>
                </a:cubicBezTo>
                <a:lnTo>
                  <a:pt x="3434" y="6459"/>
                </a:lnTo>
                <a:lnTo>
                  <a:pt x="3182" y="6459"/>
                </a:lnTo>
                <a:cubicBezTo>
                  <a:pt x="1890" y="6396"/>
                  <a:pt x="819" y="5451"/>
                  <a:pt x="662" y="4254"/>
                </a:cubicBezTo>
                <a:close/>
                <a:moveTo>
                  <a:pt x="1355" y="7814"/>
                </a:moveTo>
                <a:cubicBezTo>
                  <a:pt x="1733" y="7814"/>
                  <a:pt x="2048" y="8129"/>
                  <a:pt x="2048" y="8539"/>
                </a:cubicBezTo>
                <a:cubicBezTo>
                  <a:pt x="2048" y="8917"/>
                  <a:pt x="1733" y="9232"/>
                  <a:pt x="1355" y="9232"/>
                </a:cubicBezTo>
                <a:cubicBezTo>
                  <a:pt x="945" y="9232"/>
                  <a:pt x="630" y="8917"/>
                  <a:pt x="630" y="8539"/>
                </a:cubicBezTo>
                <a:cubicBezTo>
                  <a:pt x="630" y="8129"/>
                  <a:pt x="945" y="7814"/>
                  <a:pt x="1355" y="7814"/>
                </a:cubicBezTo>
                <a:close/>
                <a:moveTo>
                  <a:pt x="8506" y="8476"/>
                </a:moveTo>
                <a:cubicBezTo>
                  <a:pt x="8317" y="9767"/>
                  <a:pt x="7246" y="10681"/>
                  <a:pt x="5986" y="10681"/>
                </a:cubicBezTo>
                <a:lnTo>
                  <a:pt x="5734" y="10681"/>
                </a:lnTo>
                <a:lnTo>
                  <a:pt x="6900" y="9893"/>
                </a:lnTo>
                <a:cubicBezTo>
                  <a:pt x="7057" y="9799"/>
                  <a:pt x="7089" y="9578"/>
                  <a:pt x="7026" y="9389"/>
                </a:cubicBezTo>
                <a:cubicBezTo>
                  <a:pt x="6940" y="9282"/>
                  <a:pt x="6809" y="9233"/>
                  <a:pt x="6675" y="9233"/>
                </a:cubicBezTo>
                <a:cubicBezTo>
                  <a:pt x="6613" y="9233"/>
                  <a:pt x="6550" y="9243"/>
                  <a:pt x="6490" y="9263"/>
                </a:cubicBezTo>
                <a:lnTo>
                  <a:pt x="5041" y="10271"/>
                </a:lnTo>
                <a:cubicBezTo>
                  <a:pt x="5356" y="9232"/>
                  <a:pt x="6301" y="8476"/>
                  <a:pt x="7435" y="8476"/>
                </a:cubicBezTo>
                <a:close/>
                <a:moveTo>
                  <a:pt x="4600" y="1"/>
                </a:moveTo>
                <a:cubicBezTo>
                  <a:pt x="3623" y="1"/>
                  <a:pt x="2836" y="788"/>
                  <a:pt x="2836" y="1765"/>
                </a:cubicBezTo>
                <a:cubicBezTo>
                  <a:pt x="2836" y="2616"/>
                  <a:pt x="3466" y="3340"/>
                  <a:pt x="4253" y="3498"/>
                </a:cubicBezTo>
                <a:lnTo>
                  <a:pt x="4253" y="4758"/>
                </a:lnTo>
                <a:cubicBezTo>
                  <a:pt x="3655" y="4033"/>
                  <a:pt x="2741" y="3561"/>
                  <a:pt x="1764" y="3561"/>
                </a:cubicBezTo>
                <a:lnTo>
                  <a:pt x="347" y="3561"/>
                </a:lnTo>
                <a:cubicBezTo>
                  <a:pt x="158" y="3561"/>
                  <a:pt x="0" y="3718"/>
                  <a:pt x="0" y="3939"/>
                </a:cubicBezTo>
                <a:cubicBezTo>
                  <a:pt x="0" y="5703"/>
                  <a:pt x="1449" y="7152"/>
                  <a:pt x="3214" y="7152"/>
                </a:cubicBezTo>
                <a:lnTo>
                  <a:pt x="4285" y="7152"/>
                </a:lnTo>
                <a:lnTo>
                  <a:pt x="4285" y="9988"/>
                </a:lnTo>
                <a:cubicBezTo>
                  <a:pt x="3844" y="9547"/>
                  <a:pt x="3340" y="9232"/>
                  <a:pt x="2804" y="9074"/>
                </a:cubicBezTo>
                <a:cubicBezTo>
                  <a:pt x="2836" y="8917"/>
                  <a:pt x="2867" y="8759"/>
                  <a:pt x="2867" y="8602"/>
                </a:cubicBezTo>
                <a:cubicBezTo>
                  <a:pt x="2867" y="7814"/>
                  <a:pt x="2237" y="7184"/>
                  <a:pt x="1449" y="7184"/>
                </a:cubicBezTo>
                <a:cubicBezTo>
                  <a:pt x="662" y="7184"/>
                  <a:pt x="32" y="7814"/>
                  <a:pt x="32" y="8602"/>
                </a:cubicBezTo>
                <a:cubicBezTo>
                  <a:pt x="32" y="9389"/>
                  <a:pt x="662" y="10019"/>
                  <a:pt x="1449" y="10019"/>
                </a:cubicBezTo>
                <a:cubicBezTo>
                  <a:pt x="1796" y="10019"/>
                  <a:pt x="2111" y="9893"/>
                  <a:pt x="2363" y="9673"/>
                </a:cubicBezTo>
                <a:cubicBezTo>
                  <a:pt x="3182" y="9862"/>
                  <a:pt x="3907" y="10429"/>
                  <a:pt x="4285" y="11153"/>
                </a:cubicBezTo>
                <a:lnTo>
                  <a:pt x="4285" y="11847"/>
                </a:lnTo>
                <a:cubicBezTo>
                  <a:pt x="4285" y="12036"/>
                  <a:pt x="4442" y="12193"/>
                  <a:pt x="4631" y="12193"/>
                </a:cubicBezTo>
                <a:cubicBezTo>
                  <a:pt x="4852" y="12193"/>
                  <a:pt x="5009" y="12036"/>
                  <a:pt x="5009" y="11847"/>
                </a:cubicBezTo>
                <a:lnTo>
                  <a:pt x="5009" y="11437"/>
                </a:lnTo>
                <a:lnTo>
                  <a:pt x="6049" y="11437"/>
                </a:lnTo>
                <a:cubicBezTo>
                  <a:pt x="7845" y="11437"/>
                  <a:pt x="9294" y="9988"/>
                  <a:pt x="9294" y="8224"/>
                </a:cubicBezTo>
                <a:cubicBezTo>
                  <a:pt x="9231" y="7971"/>
                  <a:pt x="9042" y="7814"/>
                  <a:pt x="8853" y="7814"/>
                </a:cubicBezTo>
                <a:lnTo>
                  <a:pt x="7435" y="7814"/>
                </a:lnTo>
                <a:cubicBezTo>
                  <a:pt x="6427" y="7814"/>
                  <a:pt x="5545" y="8287"/>
                  <a:pt x="4946" y="9011"/>
                </a:cubicBezTo>
                <a:lnTo>
                  <a:pt x="4946" y="6837"/>
                </a:lnTo>
                <a:cubicBezTo>
                  <a:pt x="5356" y="6081"/>
                  <a:pt x="6081" y="5546"/>
                  <a:pt x="6900" y="5357"/>
                </a:cubicBezTo>
                <a:cubicBezTo>
                  <a:pt x="7120" y="5546"/>
                  <a:pt x="7467" y="5703"/>
                  <a:pt x="7813" y="5703"/>
                </a:cubicBezTo>
                <a:cubicBezTo>
                  <a:pt x="8601" y="5703"/>
                  <a:pt x="9231" y="5073"/>
                  <a:pt x="9231" y="4285"/>
                </a:cubicBezTo>
                <a:cubicBezTo>
                  <a:pt x="9231" y="3498"/>
                  <a:pt x="8601" y="2868"/>
                  <a:pt x="7813" y="2868"/>
                </a:cubicBezTo>
                <a:cubicBezTo>
                  <a:pt x="7026" y="2868"/>
                  <a:pt x="6396" y="3498"/>
                  <a:pt x="6396" y="4285"/>
                </a:cubicBezTo>
                <a:cubicBezTo>
                  <a:pt x="6396" y="4443"/>
                  <a:pt x="6427" y="4600"/>
                  <a:pt x="6459" y="4758"/>
                </a:cubicBezTo>
                <a:cubicBezTo>
                  <a:pt x="5860" y="4947"/>
                  <a:pt x="5356" y="5262"/>
                  <a:pt x="4946" y="5672"/>
                </a:cubicBezTo>
                <a:lnTo>
                  <a:pt x="4946" y="3498"/>
                </a:lnTo>
                <a:cubicBezTo>
                  <a:pt x="5797" y="3340"/>
                  <a:pt x="6364" y="2584"/>
                  <a:pt x="6364" y="1765"/>
                </a:cubicBezTo>
                <a:cubicBezTo>
                  <a:pt x="6364" y="788"/>
                  <a:pt x="5576" y="1"/>
                  <a:pt x="460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0903;p70">
            <a:extLst>
              <a:ext uri="{FF2B5EF4-FFF2-40B4-BE49-F238E27FC236}">
                <a16:creationId xmlns:a16="http://schemas.microsoft.com/office/drawing/2014/main" id="{6B4785FE-D1BB-459E-8561-3E57D8AAD336}"/>
              </a:ext>
            </a:extLst>
          </p:cNvPr>
          <p:cNvGrpSpPr/>
          <p:nvPr/>
        </p:nvGrpSpPr>
        <p:grpSpPr>
          <a:xfrm>
            <a:off x="845233" y="2273195"/>
            <a:ext cx="476329" cy="476213"/>
            <a:chOff x="-21298675" y="2414425"/>
            <a:chExt cx="306400" cy="306325"/>
          </a:xfrm>
          <a:solidFill>
            <a:srgbClr val="000400"/>
          </a:solidFill>
        </p:grpSpPr>
        <p:sp>
          <p:nvSpPr>
            <p:cNvPr id="4" name="Google Shape;10904;p70">
              <a:extLst>
                <a:ext uri="{FF2B5EF4-FFF2-40B4-BE49-F238E27FC236}">
                  <a16:creationId xmlns:a16="http://schemas.microsoft.com/office/drawing/2014/main" id="{D20BB6AB-2C27-4A39-A9C1-B70A4BF5746C}"/>
                </a:ext>
              </a:extLst>
            </p:cNvPr>
            <p:cNvSpPr/>
            <p:nvPr/>
          </p:nvSpPr>
          <p:spPr>
            <a:xfrm>
              <a:off x="-21083650" y="2444575"/>
              <a:ext cx="20500" cy="18525"/>
            </a:xfrm>
            <a:custGeom>
              <a:avLst/>
              <a:gdLst/>
              <a:ahLst/>
              <a:cxnLst/>
              <a:rect l="l" t="t" r="r" b="b"/>
              <a:pathLst>
                <a:path w="820" h="74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5"/>
                    <a:pt x="158" y="623"/>
                  </a:cubicBezTo>
                  <a:cubicBezTo>
                    <a:pt x="237" y="702"/>
                    <a:pt x="331" y="741"/>
                    <a:pt x="422" y="741"/>
                  </a:cubicBezTo>
                  <a:cubicBezTo>
                    <a:pt x="512" y="741"/>
                    <a:pt x="599" y="702"/>
                    <a:pt x="662" y="623"/>
                  </a:cubicBezTo>
                  <a:cubicBezTo>
                    <a:pt x="819" y="465"/>
                    <a:pt x="819" y="276"/>
                    <a:pt x="662" y="119"/>
                  </a:cubicBezTo>
                  <a:cubicBezTo>
                    <a:pt x="583" y="40"/>
                    <a:pt x="496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905;p70">
              <a:extLst>
                <a:ext uri="{FF2B5EF4-FFF2-40B4-BE49-F238E27FC236}">
                  <a16:creationId xmlns:a16="http://schemas.microsoft.com/office/drawing/2014/main" id="{0C06B70E-A652-4EA1-92C6-A87286CD04F7}"/>
                </a:ext>
              </a:extLst>
            </p:cNvPr>
            <p:cNvSpPr/>
            <p:nvPr/>
          </p:nvSpPr>
          <p:spPr>
            <a:xfrm>
              <a:off x="-21298675" y="2414425"/>
              <a:ext cx="306400" cy="306325"/>
            </a:xfrm>
            <a:custGeom>
              <a:avLst/>
              <a:gdLst/>
              <a:ahLst/>
              <a:cxnLst/>
              <a:rect l="l" t="t" r="r" b="b"/>
              <a:pathLst>
                <a:path w="12256" h="12253" extrusionOk="0">
                  <a:moveTo>
                    <a:pt x="9420" y="695"/>
                  </a:moveTo>
                  <a:cubicBezTo>
                    <a:pt x="9704" y="695"/>
                    <a:pt x="9924" y="695"/>
                    <a:pt x="10176" y="726"/>
                  </a:cubicBezTo>
                  <a:cubicBezTo>
                    <a:pt x="10429" y="789"/>
                    <a:pt x="10555" y="1136"/>
                    <a:pt x="10365" y="1325"/>
                  </a:cubicBezTo>
                  <a:cubicBezTo>
                    <a:pt x="10208" y="1482"/>
                    <a:pt x="10208" y="1671"/>
                    <a:pt x="10365" y="1829"/>
                  </a:cubicBezTo>
                  <a:cubicBezTo>
                    <a:pt x="10444" y="1908"/>
                    <a:pt x="10531" y="1947"/>
                    <a:pt x="10618" y="1947"/>
                  </a:cubicBezTo>
                  <a:cubicBezTo>
                    <a:pt x="10704" y="1947"/>
                    <a:pt x="10791" y="1908"/>
                    <a:pt x="10870" y="1829"/>
                  </a:cubicBezTo>
                  <a:cubicBezTo>
                    <a:pt x="10942" y="1767"/>
                    <a:pt x="11027" y="1739"/>
                    <a:pt x="11111" y="1739"/>
                  </a:cubicBezTo>
                  <a:cubicBezTo>
                    <a:pt x="11283" y="1739"/>
                    <a:pt x="11447" y="1858"/>
                    <a:pt x="11468" y="2049"/>
                  </a:cubicBezTo>
                  <a:cubicBezTo>
                    <a:pt x="11594" y="2711"/>
                    <a:pt x="11563" y="3719"/>
                    <a:pt x="11248" y="4727"/>
                  </a:cubicBezTo>
                  <a:cubicBezTo>
                    <a:pt x="11060" y="4761"/>
                    <a:pt x="10872" y="4778"/>
                    <a:pt x="10684" y="4778"/>
                  </a:cubicBezTo>
                  <a:cubicBezTo>
                    <a:pt x="9833" y="4778"/>
                    <a:pt x="9006" y="4433"/>
                    <a:pt x="8412" y="3814"/>
                  </a:cubicBezTo>
                  <a:cubicBezTo>
                    <a:pt x="7656" y="3058"/>
                    <a:pt x="7341" y="1986"/>
                    <a:pt x="7499" y="978"/>
                  </a:cubicBezTo>
                  <a:cubicBezTo>
                    <a:pt x="8129" y="789"/>
                    <a:pt x="8822" y="695"/>
                    <a:pt x="9420" y="695"/>
                  </a:cubicBezTo>
                  <a:close/>
                  <a:moveTo>
                    <a:pt x="5102" y="1271"/>
                  </a:moveTo>
                  <a:cubicBezTo>
                    <a:pt x="5187" y="1271"/>
                    <a:pt x="5273" y="1278"/>
                    <a:pt x="5356" y="1293"/>
                  </a:cubicBezTo>
                  <a:cubicBezTo>
                    <a:pt x="5293" y="1356"/>
                    <a:pt x="5167" y="1451"/>
                    <a:pt x="5104" y="1514"/>
                  </a:cubicBezTo>
                  <a:cubicBezTo>
                    <a:pt x="4348" y="2270"/>
                    <a:pt x="3781" y="3373"/>
                    <a:pt x="3466" y="4822"/>
                  </a:cubicBezTo>
                  <a:cubicBezTo>
                    <a:pt x="3182" y="4475"/>
                    <a:pt x="3088" y="4034"/>
                    <a:pt x="3088" y="3562"/>
                  </a:cubicBezTo>
                  <a:cubicBezTo>
                    <a:pt x="3088" y="2900"/>
                    <a:pt x="3340" y="2270"/>
                    <a:pt x="3844" y="1797"/>
                  </a:cubicBezTo>
                  <a:cubicBezTo>
                    <a:pt x="4163" y="1478"/>
                    <a:pt x="4639" y="1271"/>
                    <a:pt x="5102" y="1271"/>
                  </a:cubicBezTo>
                  <a:close/>
                  <a:moveTo>
                    <a:pt x="6711" y="1293"/>
                  </a:moveTo>
                  <a:lnTo>
                    <a:pt x="6711" y="1293"/>
                  </a:lnTo>
                  <a:cubicBezTo>
                    <a:pt x="6616" y="2427"/>
                    <a:pt x="7026" y="3530"/>
                    <a:pt x="7845" y="4318"/>
                  </a:cubicBezTo>
                  <a:cubicBezTo>
                    <a:pt x="8562" y="5035"/>
                    <a:pt x="9540" y="5465"/>
                    <a:pt x="10565" y="5465"/>
                  </a:cubicBezTo>
                  <a:cubicBezTo>
                    <a:pt x="10666" y="5465"/>
                    <a:pt x="10768" y="5460"/>
                    <a:pt x="10870" y="5452"/>
                  </a:cubicBezTo>
                  <a:lnTo>
                    <a:pt x="10870" y="5452"/>
                  </a:lnTo>
                  <a:cubicBezTo>
                    <a:pt x="10681" y="5893"/>
                    <a:pt x="10429" y="6303"/>
                    <a:pt x="10082" y="6618"/>
                  </a:cubicBezTo>
                  <a:cubicBezTo>
                    <a:pt x="8444" y="8256"/>
                    <a:pt x="4852" y="8413"/>
                    <a:pt x="3749" y="8413"/>
                  </a:cubicBezTo>
                  <a:cubicBezTo>
                    <a:pt x="3749" y="7311"/>
                    <a:pt x="3907" y="3719"/>
                    <a:pt x="5545" y="2081"/>
                  </a:cubicBezTo>
                  <a:cubicBezTo>
                    <a:pt x="5860" y="1766"/>
                    <a:pt x="6270" y="1482"/>
                    <a:pt x="6711" y="1293"/>
                  </a:cubicBezTo>
                  <a:close/>
                  <a:moveTo>
                    <a:pt x="10838" y="6838"/>
                  </a:moveTo>
                  <a:cubicBezTo>
                    <a:pt x="10964" y="7405"/>
                    <a:pt x="10775" y="7941"/>
                    <a:pt x="10365" y="8382"/>
                  </a:cubicBezTo>
                  <a:cubicBezTo>
                    <a:pt x="9888" y="8860"/>
                    <a:pt x="9239" y="9101"/>
                    <a:pt x="8593" y="9101"/>
                  </a:cubicBezTo>
                  <a:cubicBezTo>
                    <a:pt x="8132" y="9101"/>
                    <a:pt x="7672" y="8978"/>
                    <a:pt x="7278" y="8728"/>
                  </a:cubicBezTo>
                  <a:cubicBezTo>
                    <a:pt x="8759" y="8382"/>
                    <a:pt x="9893" y="7878"/>
                    <a:pt x="10586" y="7122"/>
                  </a:cubicBezTo>
                  <a:cubicBezTo>
                    <a:pt x="10681" y="7027"/>
                    <a:pt x="10775" y="6933"/>
                    <a:pt x="10838" y="6838"/>
                  </a:cubicBezTo>
                  <a:close/>
                  <a:moveTo>
                    <a:pt x="1902" y="8486"/>
                  </a:moveTo>
                  <a:cubicBezTo>
                    <a:pt x="2355" y="8486"/>
                    <a:pt x="2810" y="8652"/>
                    <a:pt x="3151" y="9012"/>
                  </a:cubicBezTo>
                  <a:cubicBezTo>
                    <a:pt x="3718" y="9611"/>
                    <a:pt x="3812" y="10461"/>
                    <a:pt x="3466" y="11123"/>
                  </a:cubicBezTo>
                  <a:cubicBezTo>
                    <a:pt x="3151" y="10619"/>
                    <a:pt x="2804" y="10178"/>
                    <a:pt x="2426" y="9768"/>
                  </a:cubicBezTo>
                  <a:cubicBezTo>
                    <a:pt x="2017" y="9358"/>
                    <a:pt x="1544" y="9012"/>
                    <a:pt x="1040" y="8697"/>
                  </a:cubicBezTo>
                  <a:cubicBezTo>
                    <a:pt x="1304" y="8559"/>
                    <a:pt x="1603" y="8486"/>
                    <a:pt x="1902" y="8486"/>
                  </a:cubicBezTo>
                  <a:close/>
                  <a:moveTo>
                    <a:pt x="9468" y="0"/>
                  </a:moveTo>
                  <a:cubicBezTo>
                    <a:pt x="8905" y="0"/>
                    <a:pt x="8299" y="77"/>
                    <a:pt x="7719" y="222"/>
                  </a:cubicBezTo>
                  <a:cubicBezTo>
                    <a:pt x="7247" y="348"/>
                    <a:pt x="6711" y="537"/>
                    <a:pt x="6112" y="852"/>
                  </a:cubicBezTo>
                  <a:cubicBezTo>
                    <a:pt x="5784" y="699"/>
                    <a:pt x="5436" y="625"/>
                    <a:pt x="5090" y="625"/>
                  </a:cubicBezTo>
                  <a:cubicBezTo>
                    <a:pt x="4442" y="625"/>
                    <a:pt x="3802" y="884"/>
                    <a:pt x="3308" y="1356"/>
                  </a:cubicBezTo>
                  <a:cubicBezTo>
                    <a:pt x="2741" y="1955"/>
                    <a:pt x="2363" y="2774"/>
                    <a:pt x="2363" y="3656"/>
                  </a:cubicBezTo>
                  <a:cubicBezTo>
                    <a:pt x="2363" y="4475"/>
                    <a:pt x="2678" y="5263"/>
                    <a:pt x="3277" y="5893"/>
                  </a:cubicBezTo>
                  <a:cubicBezTo>
                    <a:pt x="3151" y="6649"/>
                    <a:pt x="3088" y="7405"/>
                    <a:pt x="3088" y="8130"/>
                  </a:cubicBezTo>
                  <a:cubicBezTo>
                    <a:pt x="2722" y="7947"/>
                    <a:pt x="2319" y="7854"/>
                    <a:pt x="1916" y="7854"/>
                  </a:cubicBezTo>
                  <a:cubicBezTo>
                    <a:pt x="1278" y="7854"/>
                    <a:pt x="641" y="8088"/>
                    <a:pt x="158" y="8571"/>
                  </a:cubicBezTo>
                  <a:cubicBezTo>
                    <a:pt x="0" y="8728"/>
                    <a:pt x="63" y="9043"/>
                    <a:pt x="252" y="9169"/>
                  </a:cubicBezTo>
                  <a:cubicBezTo>
                    <a:pt x="1481" y="9800"/>
                    <a:pt x="2489" y="10808"/>
                    <a:pt x="3119" y="12036"/>
                  </a:cubicBezTo>
                  <a:cubicBezTo>
                    <a:pt x="3191" y="12180"/>
                    <a:pt x="3315" y="12252"/>
                    <a:pt x="3443" y="12252"/>
                  </a:cubicBezTo>
                  <a:cubicBezTo>
                    <a:pt x="3539" y="12252"/>
                    <a:pt x="3637" y="12212"/>
                    <a:pt x="3718" y="12131"/>
                  </a:cubicBezTo>
                  <a:cubicBezTo>
                    <a:pt x="4506" y="11343"/>
                    <a:pt x="4663" y="10146"/>
                    <a:pt x="4159" y="9201"/>
                  </a:cubicBezTo>
                  <a:cubicBezTo>
                    <a:pt x="4884" y="9201"/>
                    <a:pt x="5671" y="9138"/>
                    <a:pt x="6396" y="9012"/>
                  </a:cubicBezTo>
                  <a:cubicBezTo>
                    <a:pt x="7026" y="9611"/>
                    <a:pt x="7814" y="9926"/>
                    <a:pt x="8633" y="9926"/>
                  </a:cubicBezTo>
                  <a:cubicBezTo>
                    <a:pt x="9452" y="9926"/>
                    <a:pt x="10271" y="9611"/>
                    <a:pt x="10933" y="8980"/>
                  </a:cubicBezTo>
                  <a:cubicBezTo>
                    <a:pt x="11657" y="8224"/>
                    <a:pt x="11878" y="7122"/>
                    <a:pt x="11437" y="6176"/>
                  </a:cubicBezTo>
                  <a:cubicBezTo>
                    <a:pt x="11752" y="5609"/>
                    <a:pt x="11941" y="5042"/>
                    <a:pt x="12067" y="4570"/>
                  </a:cubicBezTo>
                  <a:cubicBezTo>
                    <a:pt x="12224" y="3625"/>
                    <a:pt x="12256" y="2616"/>
                    <a:pt x="12130" y="1923"/>
                  </a:cubicBezTo>
                  <a:cubicBezTo>
                    <a:pt x="12067" y="1419"/>
                    <a:pt x="11626" y="1041"/>
                    <a:pt x="11153" y="1041"/>
                  </a:cubicBezTo>
                  <a:cubicBezTo>
                    <a:pt x="11122" y="537"/>
                    <a:pt x="10775" y="159"/>
                    <a:pt x="10302" y="65"/>
                  </a:cubicBezTo>
                  <a:cubicBezTo>
                    <a:pt x="10043" y="21"/>
                    <a:pt x="9761" y="0"/>
                    <a:pt x="9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906;p70">
              <a:extLst>
                <a:ext uri="{FF2B5EF4-FFF2-40B4-BE49-F238E27FC236}">
                  <a16:creationId xmlns:a16="http://schemas.microsoft.com/office/drawing/2014/main" id="{EA74939B-A6D8-4514-A7A9-9CC6F3F1ADB9}"/>
                </a:ext>
              </a:extLst>
            </p:cNvPr>
            <p:cNvSpPr/>
            <p:nvPr/>
          </p:nvSpPr>
          <p:spPr>
            <a:xfrm>
              <a:off x="-21171875" y="2521375"/>
              <a:ext cx="73275" cy="66100"/>
            </a:xfrm>
            <a:custGeom>
              <a:avLst/>
              <a:gdLst/>
              <a:ahLst/>
              <a:cxnLst/>
              <a:rect l="l" t="t" r="r" b="b"/>
              <a:pathLst>
                <a:path w="2931" h="2644" extrusionOk="0">
                  <a:moveTo>
                    <a:pt x="1499" y="0"/>
                  </a:moveTo>
                  <a:cubicBezTo>
                    <a:pt x="1471" y="0"/>
                    <a:pt x="1444" y="3"/>
                    <a:pt x="1418" y="8"/>
                  </a:cubicBezTo>
                  <a:lnTo>
                    <a:pt x="1009" y="166"/>
                  </a:lnTo>
                  <a:cubicBezTo>
                    <a:pt x="253" y="386"/>
                    <a:pt x="1" y="1394"/>
                    <a:pt x="568" y="1930"/>
                  </a:cubicBezTo>
                  <a:lnTo>
                    <a:pt x="977" y="2340"/>
                  </a:lnTo>
                  <a:cubicBezTo>
                    <a:pt x="1182" y="2544"/>
                    <a:pt x="1451" y="2643"/>
                    <a:pt x="1720" y="2643"/>
                  </a:cubicBezTo>
                  <a:cubicBezTo>
                    <a:pt x="2154" y="2643"/>
                    <a:pt x="2586" y="2385"/>
                    <a:pt x="2742" y="1898"/>
                  </a:cubicBezTo>
                  <a:lnTo>
                    <a:pt x="2899" y="1457"/>
                  </a:lnTo>
                  <a:cubicBezTo>
                    <a:pt x="2931" y="1268"/>
                    <a:pt x="2805" y="1016"/>
                    <a:pt x="2616" y="985"/>
                  </a:cubicBezTo>
                  <a:cubicBezTo>
                    <a:pt x="2577" y="972"/>
                    <a:pt x="2537" y="966"/>
                    <a:pt x="2498" y="966"/>
                  </a:cubicBezTo>
                  <a:cubicBezTo>
                    <a:pt x="2344" y="966"/>
                    <a:pt x="2200" y="1061"/>
                    <a:pt x="2175" y="1237"/>
                  </a:cubicBezTo>
                  <a:lnTo>
                    <a:pt x="2017" y="1646"/>
                  </a:lnTo>
                  <a:cubicBezTo>
                    <a:pt x="1977" y="1806"/>
                    <a:pt x="1836" y="1890"/>
                    <a:pt x="1682" y="1890"/>
                  </a:cubicBezTo>
                  <a:cubicBezTo>
                    <a:pt x="1593" y="1890"/>
                    <a:pt x="1499" y="1862"/>
                    <a:pt x="1418" y="1804"/>
                  </a:cubicBezTo>
                  <a:lnTo>
                    <a:pt x="1040" y="1426"/>
                  </a:lnTo>
                  <a:cubicBezTo>
                    <a:pt x="851" y="1237"/>
                    <a:pt x="914" y="922"/>
                    <a:pt x="1198" y="827"/>
                  </a:cubicBezTo>
                  <a:lnTo>
                    <a:pt x="1639" y="670"/>
                  </a:lnTo>
                  <a:cubicBezTo>
                    <a:pt x="1828" y="607"/>
                    <a:pt x="1891" y="386"/>
                    <a:pt x="1859" y="229"/>
                  </a:cubicBezTo>
                  <a:cubicBezTo>
                    <a:pt x="1807" y="70"/>
                    <a:pt x="1643" y="0"/>
                    <a:pt x="14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0907;p70">
            <a:extLst>
              <a:ext uri="{FF2B5EF4-FFF2-40B4-BE49-F238E27FC236}">
                <a16:creationId xmlns:a16="http://schemas.microsoft.com/office/drawing/2014/main" id="{AEDEA4B3-F740-4E8A-9EBE-915479FD9A9B}"/>
              </a:ext>
            </a:extLst>
          </p:cNvPr>
          <p:cNvGrpSpPr/>
          <p:nvPr/>
        </p:nvGrpSpPr>
        <p:grpSpPr>
          <a:xfrm>
            <a:off x="844611" y="2865128"/>
            <a:ext cx="477573" cy="445432"/>
            <a:chOff x="-21299475" y="2798025"/>
            <a:chExt cx="307200" cy="286525"/>
          </a:xfrm>
          <a:solidFill>
            <a:srgbClr val="000400"/>
          </a:solidFill>
        </p:grpSpPr>
        <p:sp>
          <p:nvSpPr>
            <p:cNvPr id="8" name="Google Shape;10908;p70">
              <a:extLst>
                <a:ext uri="{FF2B5EF4-FFF2-40B4-BE49-F238E27FC236}">
                  <a16:creationId xmlns:a16="http://schemas.microsoft.com/office/drawing/2014/main" id="{3AED9248-FA5A-4278-BA80-0E99624E4CBB}"/>
                </a:ext>
              </a:extLst>
            </p:cNvPr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909;p70">
              <a:extLst>
                <a:ext uri="{FF2B5EF4-FFF2-40B4-BE49-F238E27FC236}">
                  <a16:creationId xmlns:a16="http://schemas.microsoft.com/office/drawing/2014/main" id="{CC879170-E378-44AF-86D9-917B6C532A6A}"/>
                </a:ext>
              </a:extLst>
            </p:cNvPr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910;p70">
              <a:extLst>
                <a:ext uri="{FF2B5EF4-FFF2-40B4-BE49-F238E27FC236}">
                  <a16:creationId xmlns:a16="http://schemas.microsoft.com/office/drawing/2014/main" id="{249DE47B-58A4-4A4C-9E10-4F36ECF28FD1}"/>
                </a:ext>
              </a:extLst>
            </p:cNvPr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911;p70">
              <a:extLst>
                <a:ext uri="{FF2B5EF4-FFF2-40B4-BE49-F238E27FC236}">
                  <a16:creationId xmlns:a16="http://schemas.microsoft.com/office/drawing/2014/main" id="{767EDED9-3367-464A-B4B3-263FF48DD2B8}"/>
                </a:ext>
              </a:extLst>
            </p:cNvPr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912;p70">
              <a:extLst>
                <a:ext uri="{FF2B5EF4-FFF2-40B4-BE49-F238E27FC236}">
                  <a16:creationId xmlns:a16="http://schemas.microsoft.com/office/drawing/2014/main" id="{7B41311C-8F3D-4465-80F7-A36BF81CB1A0}"/>
                </a:ext>
              </a:extLst>
            </p:cNvPr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13;p70">
              <a:extLst>
                <a:ext uri="{FF2B5EF4-FFF2-40B4-BE49-F238E27FC236}">
                  <a16:creationId xmlns:a16="http://schemas.microsoft.com/office/drawing/2014/main" id="{3CD3F62E-5F22-421E-89C9-E42A3A5307D2}"/>
                </a:ext>
              </a:extLst>
            </p:cNvPr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14;p70">
              <a:extLst>
                <a:ext uri="{FF2B5EF4-FFF2-40B4-BE49-F238E27FC236}">
                  <a16:creationId xmlns:a16="http://schemas.microsoft.com/office/drawing/2014/main" id="{53F050E1-831D-4751-BCAF-6B5CE1600E62}"/>
                </a:ext>
              </a:extLst>
            </p:cNvPr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915;p70">
              <a:extLst>
                <a:ext uri="{FF2B5EF4-FFF2-40B4-BE49-F238E27FC236}">
                  <a16:creationId xmlns:a16="http://schemas.microsoft.com/office/drawing/2014/main" id="{A64D3C59-5513-4984-BCCC-33070AF4E29F}"/>
                </a:ext>
              </a:extLst>
            </p:cNvPr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916;p70">
              <a:extLst>
                <a:ext uri="{FF2B5EF4-FFF2-40B4-BE49-F238E27FC236}">
                  <a16:creationId xmlns:a16="http://schemas.microsoft.com/office/drawing/2014/main" id="{2A89B161-CAF9-45A9-BEFE-E96332A11FCB}"/>
                </a:ext>
              </a:extLst>
            </p:cNvPr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17;p70">
              <a:extLst>
                <a:ext uri="{FF2B5EF4-FFF2-40B4-BE49-F238E27FC236}">
                  <a16:creationId xmlns:a16="http://schemas.microsoft.com/office/drawing/2014/main" id="{FB1531E3-B30E-41E6-969A-9CA2B6DDBDC0}"/>
                </a:ext>
              </a:extLst>
            </p:cNvPr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918;p70">
              <a:extLst>
                <a:ext uri="{FF2B5EF4-FFF2-40B4-BE49-F238E27FC236}">
                  <a16:creationId xmlns:a16="http://schemas.microsoft.com/office/drawing/2014/main" id="{250FD736-FE12-49C5-9FF6-E64C2588E20B}"/>
                </a:ext>
              </a:extLst>
            </p:cNvPr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919;p70">
              <a:extLst>
                <a:ext uri="{FF2B5EF4-FFF2-40B4-BE49-F238E27FC236}">
                  <a16:creationId xmlns:a16="http://schemas.microsoft.com/office/drawing/2014/main" id="{2F5375FF-5B88-4D8D-81A3-3CFE19423A7C}"/>
                </a:ext>
              </a:extLst>
            </p:cNvPr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0920;p70">
            <a:extLst>
              <a:ext uri="{FF2B5EF4-FFF2-40B4-BE49-F238E27FC236}">
                <a16:creationId xmlns:a16="http://schemas.microsoft.com/office/drawing/2014/main" id="{40096B26-6B6F-4851-9A4D-31FB03F7420B}"/>
              </a:ext>
            </a:extLst>
          </p:cNvPr>
          <p:cNvSpPr/>
          <p:nvPr/>
        </p:nvSpPr>
        <p:spPr>
          <a:xfrm>
            <a:off x="3766168" y="1689838"/>
            <a:ext cx="472676" cy="471160"/>
          </a:xfrm>
          <a:custGeom>
            <a:avLst/>
            <a:gdLst/>
            <a:ahLst/>
            <a:cxnLst/>
            <a:rect l="l" t="t" r="r" b="b"/>
            <a:pathLst>
              <a:path w="12162" h="12123" extrusionOk="0">
                <a:moveTo>
                  <a:pt x="8192" y="3616"/>
                </a:moveTo>
                <a:cubicBezTo>
                  <a:pt x="8381" y="3616"/>
                  <a:pt x="8539" y="3805"/>
                  <a:pt x="8539" y="3994"/>
                </a:cubicBezTo>
                <a:cubicBezTo>
                  <a:pt x="8539" y="4183"/>
                  <a:pt x="8381" y="4341"/>
                  <a:pt x="8192" y="4341"/>
                </a:cubicBezTo>
                <a:lnTo>
                  <a:pt x="3907" y="4341"/>
                </a:lnTo>
                <a:cubicBezTo>
                  <a:pt x="3687" y="4341"/>
                  <a:pt x="3529" y="4183"/>
                  <a:pt x="3529" y="3994"/>
                </a:cubicBezTo>
                <a:cubicBezTo>
                  <a:pt x="3529" y="3805"/>
                  <a:pt x="3687" y="3616"/>
                  <a:pt x="3907" y="3616"/>
                </a:cubicBezTo>
                <a:close/>
                <a:moveTo>
                  <a:pt x="8948" y="5097"/>
                </a:moveTo>
                <a:cubicBezTo>
                  <a:pt x="9137" y="5097"/>
                  <a:pt x="9295" y="5254"/>
                  <a:pt x="9295" y="5443"/>
                </a:cubicBezTo>
                <a:cubicBezTo>
                  <a:pt x="9295" y="5632"/>
                  <a:pt x="9137" y="5790"/>
                  <a:pt x="8948" y="5790"/>
                </a:cubicBezTo>
                <a:lnTo>
                  <a:pt x="3214" y="5790"/>
                </a:lnTo>
                <a:cubicBezTo>
                  <a:pt x="3025" y="5790"/>
                  <a:pt x="2868" y="5632"/>
                  <a:pt x="2868" y="5443"/>
                </a:cubicBezTo>
                <a:cubicBezTo>
                  <a:pt x="2868" y="5254"/>
                  <a:pt x="3025" y="5097"/>
                  <a:pt x="3214" y="5097"/>
                </a:cubicBezTo>
                <a:close/>
                <a:moveTo>
                  <a:pt x="4600" y="6514"/>
                </a:moveTo>
                <a:cubicBezTo>
                  <a:pt x="4443" y="6703"/>
                  <a:pt x="4317" y="6987"/>
                  <a:pt x="4285" y="7207"/>
                </a:cubicBezTo>
                <a:lnTo>
                  <a:pt x="2490" y="7207"/>
                </a:lnTo>
                <a:cubicBezTo>
                  <a:pt x="2269" y="7207"/>
                  <a:pt x="2112" y="7050"/>
                  <a:pt x="2112" y="6861"/>
                </a:cubicBezTo>
                <a:cubicBezTo>
                  <a:pt x="2112" y="6672"/>
                  <a:pt x="2269" y="6514"/>
                  <a:pt x="2490" y="6514"/>
                </a:cubicBezTo>
                <a:close/>
                <a:moveTo>
                  <a:pt x="9641" y="6514"/>
                </a:moveTo>
                <a:cubicBezTo>
                  <a:pt x="9830" y="6514"/>
                  <a:pt x="9988" y="6672"/>
                  <a:pt x="9988" y="6861"/>
                </a:cubicBezTo>
                <a:cubicBezTo>
                  <a:pt x="9988" y="7050"/>
                  <a:pt x="9830" y="7207"/>
                  <a:pt x="9641" y="7207"/>
                </a:cubicBezTo>
                <a:lnTo>
                  <a:pt x="7845" y="7207"/>
                </a:lnTo>
                <a:cubicBezTo>
                  <a:pt x="7782" y="6955"/>
                  <a:pt x="7688" y="6703"/>
                  <a:pt x="7530" y="6514"/>
                </a:cubicBezTo>
                <a:close/>
                <a:moveTo>
                  <a:pt x="4317" y="7932"/>
                </a:moveTo>
                <a:cubicBezTo>
                  <a:pt x="4380" y="8184"/>
                  <a:pt x="4506" y="8436"/>
                  <a:pt x="4632" y="8625"/>
                </a:cubicBezTo>
                <a:lnTo>
                  <a:pt x="3246" y="8625"/>
                </a:lnTo>
                <a:cubicBezTo>
                  <a:pt x="3025" y="8625"/>
                  <a:pt x="2868" y="8468"/>
                  <a:pt x="2868" y="8279"/>
                </a:cubicBezTo>
                <a:cubicBezTo>
                  <a:pt x="2868" y="8090"/>
                  <a:pt x="3025" y="7932"/>
                  <a:pt x="3246" y="7932"/>
                </a:cubicBezTo>
                <a:close/>
                <a:moveTo>
                  <a:pt x="6050" y="6514"/>
                </a:moveTo>
                <a:cubicBezTo>
                  <a:pt x="6648" y="6514"/>
                  <a:pt x="7121" y="6987"/>
                  <a:pt x="7121" y="7554"/>
                </a:cubicBezTo>
                <a:cubicBezTo>
                  <a:pt x="7121" y="8153"/>
                  <a:pt x="6648" y="8625"/>
                  <a:pt x="6050" y="8625"/>
                </a:cubicBezTo>
                <a:cubicBezTo>
                  <a:pt x="5483" y="8625"/>
                  <a:pt x="5010" y="8153"/>
                  <a:pt x="5010" y="7554"/>
                </a:cubicBezTo>
                <a:cubicBezTo>
                  <a:pt x="5010" y="6987"/>
                  <a:pt x="5483" y="6514"/>
                  <a:pt x="6050" y="6514"/>
                </a:cubicBezTo>
                <a:close/>
                <a:moveTo>
                  <a:pt x="8948" y="7932"/>
                </a:moveTo>
                <a:cubicBezTo>
                  <a:pt x="9137" y="7932"/>
                  <a:pt x="9295" y="8090"/>
                  <a:pt x="9295" y="8279"/>
                </a:cubicBezTo>
                <a:cubicBezTo>
                  <a:pt x="9295" y="8468"/>
                  <a:pt x="9137" y="8625"/>
                  <a:pt x="8948" y="8625"/>
                </a:cubicBezTo>
                <a:lnTo>
                  <a:pt x="7530" y="8625"/>
                </a:lnTo>
                <a:cubicBezTo>
                  <a:pt x="7688" y="8436"/>
                  <a:pt x="7782" y="8216"/>
                  <a:pt x="7845" y="7932"/>
                </a:cubicBezTo>
                <a:close/>
                <a:moveTo>
                  <a:pt x="8192" y="9350"/>
                </a:moveTo>
                <a:cubicBezTo>
                  <a:pt x="8381" y="9350"/>
                  <a:pt x="8539" y="9507"/>
                  <a:pt x="8539" y="9696"/>
                </a:cubicBezTo>
                <a:cubicBezTo>
                  <a:pt x="8539" y="9885"/>
                  <a:pt x="8381" y="10043"/>
                  <a:pt x="8192" y="10043"/>
                </a:cubicBezTo>
                <a:lnTo>
                  <a:pt x="3907" y="10043"/>
                </a:lnTo>
                <a:cubicBezTo>
                  <a:pt x="3687" y="10043"/>
                  <a:pt x="3529" y="9885"/>
                  <a:pt x="3529" y="9696"/>
                </a:cubicBezTo>
                <a:cubicBezTo>
                  <a:pt x="3529" y="9507"/>
                  <a:pt x="3687" y="9350"/>
                  <a:pt x="3907" y="9350"/>
                </a:cubicBezTo>
                <a:close/>
                <a:moveTo>
                  <a:pt x="7467" y="10799"/>
                </a:moveTo>
                <a:cubicBezTo>
                  <a:pt x="7688" y="10799"/>
                  <a:pt x="7845" y="10957"/>
                  <a:pt x="7845" y="11146"/>
                </a:cubicBezTo>
                <a:cubicBezTo>
                  <a:pt x="7845" y="11366"/>
                  <a:pt x="7688" y="11492"/>
                  <a:pt x="7467" y="11492"/>
                </a:cubicBezTo>
                <a:lnTo>
                  <a:pt x="4632" y="11492"/>
                </a:lnTo>
                <a:cubicBezTo>
                  <a:pt x="4443" y="11492"/>
                  <a:pt x="4285" y="11335"/>
                  <a:pt x="4285" y="11146"/>
                </a:cubicBezTo>
                <a:cubicBezTo>
                  <a:pt x="4285" y="10957"/>
                  <a:pt x="4443" y="10799"/>
                  <a:pt x="4632" y="10799"/>
                </a:cubicBezTo>
                <a:close/>
                <a:moveTo>
                  <a:pt x="8917" y="1"/>
                </a:moveTo>
                <a:cubicBezTo>
                  <a:pt x="8830" y="1"/>
                  <a:pt x="8743" y="40"/>
                  <a:pt x="8665" y="119"/>
                </a:cubicBezTo>
                <a:cubicBezTo>
                  <a:pt x="8507" y="276"/>
                  <a:pt x="8507" y="497"/>
                  <a:pt x="8665" y="654"/>
                </a:cubicBezTo>
                <a:lnTo>
                  <a:pt x="9484" y="1474"/>
                </a:lnTo>
                <a:lnTo>
                  <a:pt x="347" y="1474"/>
                </a:lnTo>
                <a:cubicBezTo>
                  <a:pt x="158" y="1474"/>
                  <a:pt x="1" y="1631"/>
                  <a:pt x="1" y="1820"/>
                </a:cubicBezTo>
                <a:cubicBezTo>
                  <a:pt x="1" y="2009"/>
                  <a:pt x="158" y="2167"/>
                  <a:pt x="347" y="2167"/>
                </a:cubicBezTo>
                <a:lnTo>
                  <a:pt x="1639" y="2167"/>
                </a:lnTo>
                <a:lnTo>
                  <a:pt x="820" y="3017"/>
                </a:lnTo>
                <a:cubicBezTo>
                  <a:pt x="662" y="3175"/>
                  <a:pt x="662" y="3364"/>
                  <a:pt x="820" y="3521"/>
                </a:cubicBezTo>
                <a:cubicBezTo>
                  <a:pt x="899" y="3600"/>
                  <a:pt x="985" y="3640"/>
                  <a:pt x="1072" y="3640"/>
                </a:cubicBezTo>
                <a:cubicBezTo>
                  <a:pt x="1159" y="3640"/>
                  <a:pt x="1245" y="3600"/>
                  <a:pt x="1324" y="3521"/>
                </a:cubicBezTo>
                <a:lnTo>
                  <a:pt x="2679" y="2167"/>
                </a:lnTo>
                <a:lnTo>
                  <a:pt x="5735" y="2167"/>
                </a:lnTo>
                <a:lnTo>
                  <a:pt x="5735" y="2923"/>
                </a:lnTo>
                <a:lnTo>
                  <a:pt x="3970" y="2923"/>
                </a:lnTo>
                <a:cubicBezTo>
                  <a:pt x="3372" y="2923"/>
                  <a:pt x="2899" y="3395"/>
                  <a:pt x="2899" y="3994"/>
                </a:cubicBezTo>
                <a:cubicBezTo>
                  <a:pt x="2899" y="4152"/>
                  <a:pt x="2962" y="4246"/>
                  <a:pt x="2994" y="4372"/>
                </a:cubicBezTo>
                <a:cubicBezTo>
                  <a:pt x="2521" y="4498"/>
                  <a:pt x="2206" y="4939"/>
                  <a:pt x="2206" y="5412"/>
                </a:cubicBezTo>
                <a:cubicBezTo>
                  <a:pt x="2206" y="5569"/>
                  <a:pt x="2238" y="5664"/>
                  <a:pt x="2269" y="5790"/>
                </a:cubicBezTo>
                <a:cubicBezTo>
                  <a:pt x="1797" y="5916"/>
                  <a:pt x="1481" y="6357"/>
                  <a:pt x="1481" y="6829"/>
                </a:cubicBezTo>
                <a:cubicBezTo>
                  <a:pt x="1481" y="7334"/>
                  <a:pt x="1797" y="7743"/>
                  <a:pt x="2269" y="7838"/>
                </a:cubicBezTo>
                <a:cubicBezTo>
                  <a:pt x="2238" y="7964"/>
                  <a:pt x="2206" y="8090"/>
                  <a:pt x="2206" y="8247"/>
                </a:cubicBezTo>
                <a:cubicBezTo>
                  <a:pt x="2206" y="8751"/>
                  <a:pt x="2553" y="9129"/>
                  <a:pt x="2994" y="9255"/>
                </a:cubicBezTo>
                <a:cubicBezTo>
                  <a:pt x="2962" y="9381"/>
                  <a:pt x="2899" y="9507"/>
                  <a:pt x="2899" y="9665"/>
                </a:cubicBezTo>
                <a:cubicBezTo>
                  <a:pt x="2899" y="10169"/>
                  <a:pt x="3277" y="10547"/>
                  <a:pt x="3687" y="10673"/>
                </a:cubicBezTo>
                <a:cubicBezTo>
                  <a:pt x="3655" y="10799"/>
                  <a:pt x="3624" y="10925"/>
                  <a:pt x="3624" y="11083"/>
                </a:cubicBezTo>
                <a:cubicBezTo>
                  <a:pt x="3624" y="11650"/>
                  <a:pt x="4096" y="12122"/>
                  <a:pt x="4695" y="12122"/>
                </a:cubicBezTo>
                <a:lnTo>
                  <a:pt x="7530" y="12122"/>
                </a:lnTo>
                <a:cubicBezTo>
                  <a:pt x="8097" y="12122"/>
                  <a:pt x="8570" y="11650"/>
                  <a:pt x="8570" y="11083"/>
                </a:cubicBezTo>
                <a:cubicBezTo>
                  <a:pt x="8570" y="10925"/>
                  <a:pt x="8539" y="10799"/>
                  <a:pt x="8507" y="10673"/>
                </a:cubicBezTo>
                <a:cubicBezTo>
                  <a:pt x="8980" y="10547"/>
                  <a:pt x="9295" y="10137"/>
                  <a:pt x="9295" y="9665"/>
                </a:cubicBezTo>
                <a:cubicBezTo>
                  <a:pt x="9295" y="9507"/>
                  <a:pt x="9263" y="9381"/>
                  <a:pt x="9200" y="9255"/>
                </a:cubicBezTo>
                <a:cubicBezTo>
                  <a:pt x="9673" y="9129"/>
                  <a:pt x="9988" y="8720"/>
                  <a:pt x="9988" y="8247"/>
                </a:cubicBezTo>
                <a:cubicBezTo>
                  <a:pt x="9988" y="8090"/>
                  <a:pt x="9956" y="7964"/>
                  <a:pt x="9925" y="7838"/>
                </a:cubicBezTo>
                <a:cubicBezTo>
                  <a:pt x="10397" y="7712"/>
                  <a:pt x="10712" y="7302"/>
                  <a:pt x="10712" y="6829"/>
                </a:cubicBezTo>
                <a:cubicBezTo>
                  <a:pt x="10712" y="6294"/>
                  <a:pt x="10366" y="5916"/>
                  <a:pt x="9925" y="5790"/>
                </a:cubicBezTo>
                <a:cubicBezTo>
                  <a:pt x="9956" y="5664"/>
                  <a:pt x="9988" y="5569"/>
                  <a:pt x="9988" y="5412"/>
                </a:cubicBezTo>
                <a:cubicBezTo>
                  <a:pt x="9988" y="4876"/>
                  <a:pt x="9641" y="4498"/>
                  <a:pt x="9200" y="4372"/>
                </a:cubicBezTo>
                <a:cubicBezTo>
                  <a:pt x="9263" y="4246"/>
                  <a:pt x="9295" y="4152"/>
                  <a:pt x="9295" y="3994"/>
                </a:cubicBezTo>
                <a:cubicBezTo>
                  <a:pt x="9295" y="3395"/>
                  <a:pt x="8822" y="2923"/>
                  <a:pt x="8224" y="2923"/>
                </a:cubicBezTo>
                <a:lnTo>
                  <a:pt x="6459" y="2923"/>
                </a:lnTo>
                <a:lnTo>
                  <a:pt x="6459" y="2167"/>
                </a:lnTo>
                <a:lnTo>
                  <a:pt x="11815" y="2167"/>
                </a:lnTo>
                <a:cubicBezTo>
                  <a:pt x="12004" y="2167"/>
                  <a:pt x="12162" y="2009"/>
                  <a:pt x="12162" y="1820"/>
                </a:cubicBezTo>
                <a:cubicBezTo>
                  <a:pt x="12162" y="1631"/>
                  <a:pt x="12004" y="1474"/>
                  <a:pt x="11815" y="1474"/>
                </a:cubicBezTo>
                <a:lnTo>
                  <a:pt x="10523" y="1474"/>
                </a:lnTo>
                <a:lnTo>
                  <a:pt x="9169" y="119"/>
                </a:lnTo>
                <a:cubicBezTo>
                  <a:pt x="9090" y="40"/>
                  <a:pt x="9003" y="1"/>
                  <a:pt x="8917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921;p70">
            <a:extLst>
              <a:ext uri="{FF2B5EF4-FFF2-40B4-BE49-F238E27FC236}">
                <a16:creationId xmlns:a16="http://schemas.microsoft.com/office/drawing/2014/main" id="{F66887D3-8C39-4974-8A69-DCD135A8D022}"/>
              </a:ext>
            </a:extLst>
          </p:cNvPr>
          <p:cNvSpPr/>
          <p:nvPr/>
        </p:nvSpPr>
        <p:spPr>
          <a:xfrm>
            <a:off x="3765566" y="2273932"/>
            <a:ext cx="473881" cy="475125"/>
          </a:xfrm>
          <a:custGeom>
            <a:avLst/>
            <a:gdLst/>
            <a:ahLst/>
            <a:cxnLst/>
            <a:rect l="l" t="t" r="r" b="b"/>
            <a:pathLst>
              <a:path w="12193" h="12225" extrusionOk="0">
                <a:moveTo>
                  <a:pt x="8601" y="694"/>
                </a:moveTo>
                <a:cubicBezTo>
                  <a:pt x="9011" y="694"/>
                  <a:pt x="9326" y="1009"/>
                  <a:pt x="9326" y="1418"/>
                </a:cubicBezTo>
                <a:cubicBezTo>
                  <a:pt x="9326" y="1796"/>
                  <a:pt x="9011" y="2111"/>
                  <a:pt x="8601" y="2111"/>
                </a:cubicBezTo>
                <a:cubicBezTo>
                  <a:pt x="8223" y="2111"/>
                  <a:pt x="7908" y="1796"/>
                  <a:pt x="7908" y="1418"/>
                </a:cubicBezTo>
                <a:cubicBezTo>
                  <a:pt x="7908" y="1009"/>
                  <a:pt x="8223" y="694"/>
                  <a:pt x="8601" y="694"/>
                </a:cubicBezTo>
                <a:close/>
                <a:moveTo>
                  <a:pt x="10428" y="1418"/>
                </a:moveTo>
                <a:cubicBezTo>
                  <a:pt x="11027" y="1418"/>
                  <a:pt x="11500" y="1891"/>
                  <a:pt x="11500" y="2458"/>
                </a:cubicBezTo>
                <a:cubicBezTo>
                  <a:pt x="11058" y="2238"/>
                  <a:pt x="10586" y="2111"/>
                  <a:pt x="10113" y="2111"/>
                </a:cubicBezTo>
                <a:lnTo>
                  <a:pt x="9861" y="2111"/>
                </a:lnTo>
                <a:cubicBezTo>
                  <a:pt x="9987" y="1922"/>
                  <a:pt x="10082" y="1639"/>
                  <a:pt x="10082" y="1418"/>
                </a:cubicBezTo>
                <a:close/>
                <a:moveTo>
                  <a:pt x="7624" y="2427"/>
                </a:moveTo>
                <a:lnTo>
                  <a:pt x="7624" y="2427"/>
                </a:lnTo>
                <a:cubicBezTo>
                  <a:pt x="7782" y="2616"/>
                  <a:pt x="8034" y="2742"/>
                  <a:pt x="8255" y="2836"/>
                </a:cubicBezTo>
                <a:cubicBezTo>
                  <a:pt x="8223" y="3088"/>
                  <a:pt x="8286" y="3340"/>
                  <a:pt x="8412" y="3466"/>
                </a:cubicBezTo>
                <a:lnTo>
                  <a:pt x="9704" y="4915"/>
                </a:lnTo>
                <a:cubicBezTo>
                  <a:pt x="10239" y="5483"/>
                  <a:pt x="10334" y="6270"/>
                  <a:pt x="9987" y="6932"/>
                </a:cubicBezTo>
                <a:cubicBezTo>
                  <a:pt x="9672" y="7530"/>
                  <a:pt x="9074" y="7877"/>
                  <a:pt x="8412" y="7877"/>
                </a:cubicBezTo>
                <a:lnTo>
                  <a:pt x="7750" y="7877"/>
                </a:lnTo>
                <a:cubicBezTo>
                  <a:pt x="7813" y="7688"/>
                  <a:pt x="7908" y="7467"/>
                  <a:pt x="7908" y="7278"/>
                </a:cubicBezTo>
                <a:lnTo>
                  <a:pt x="7908" y="7152"/>
                </a:lnTo>
                <a:lnTo>
                  <a:pt x="8475" y="7152"/>
                </a:lnTo>
                <a:cubicBezTo>
                  <a:pt x="8853" y="7152"/>
                  <a:pt x="9200" y="6963"/>
                  <a:pt x="9420" y="6617"/>
                </a:cubicBezTo>
                <a:cubicBezTo>
                  <a:pt x="9672" y="6144"/>
                  <a:pt x="9483" y="5609"/>
                  <a:pt x="9326" y="5451"/>
                </a:cubicBezTo>
                <a:lnTo>
                  <a:pt x="7908" y="3970"/>
                </a:lnTo>
                <a:cubicBezTo>
                  <a:pt x="7530" y="3561"/>
                  <a:pt x="7435" y="2931"/>
                  <a:pt x="7624" y="2427"/>
                </a:cubicBezTo>
                <a:close/>
                <a:moveTo>
                  <a:pt x="4398" y="4298"/>
                </a:moveTo>
                <a:cubicBezTo>
                  <a:pt x="4581" y="4298"/>
                  <a:pt x="4764" y="4315"/>
                  <a:pt x="4946" y="4348"/>
                </a:cubicBezTo>
                <a:cubicBezTo>
                  <a:pt x="6238" y="4632"/>
                  <a:pt x="7183" y="5861"/>
                  <a:pt x="7183" y="7278"/>
                </a:cubicBezTo>
                <a:cubicBezTo>
                  <a:pt x="7183" y="7593"/>
                  <a:pt x="6931" y="7877"/>
                  <a:pt x="6616" y="7877"/>
                </a:cubicBezTo>
                <a:lnTo>
                  <a:pt x="2143" y="7877"/>
                </a:lnTo>
                <a:cubicBezTo>
                  <a:pt x="1607" y="7877"/>
                  <a:pt x="1134" y="8003"/>
                  <a:pt x="725" y="8223"/>
                </a:cubicBezTo>
                <a:cubicBezTo>
                  <a:pt x="725" y="7625"/>
                  <a:pt x="1197" y="7152"/>
                  <a:pt x="1796" y="7152"/>
                </a:cubicBezTo>
                <a:lnTo>
                  <a:pt x="5388" y="7152"/>
                </a:lnTo>
                <a:cubicBezTo>
                  <a:pt x="5577" y="7152"/>
                  <a:pt x="5734" y="6995"/>
                  <a:pt x="5734" y="6806"/>
                </a:cubicBezTo>
                <a:cubicBezTo>
                  <a:pt x="5734" y="6617"/>
                  <a:pt x="5577" y="6459"/>
                  <a:pt x="5388" y="6459"/>
                </a:cubicBezTo>
                <a:lnTo>
                  <a:pt x="2930" y="6459"/>
                </a:lnTo>
                <a:cubicBezTo>
                  <a:pt x="3088" y="6018"/>
                  <a:pt x="3497" y="5735"/>
                  <a:pt x="3970" y="5735"/>
                </a:cubicBezTo>
                <a:lnTo>
                  <a:pt x="4663" y="5735"/>
                </a:lnTo>
                <a:cubicBezTo>
                  <a:pt x="4883" y="5735"/>
                  <a:pt x="5041" y="5577"/>
                  <a:pt x="5041" y="5388"/>
                </a:cubicBezTo>
                <a:cubicBezTo>
                  <a:pt x="5041" y="5199"/>
                  <a:pt x="4883" y="5041"/>
                  <a:pt x="4663" y="5041"/>
                </a:cubicBezTo>
                <a:lnTo>
                  <a:pt x="3970" y="5041"/>
                </a:lnTo>
                <a:cubicBezTo>
                  <a:pt x="3088" y="5041"/>
                  <a:pt x="2395" y="5672"/>
                  <a:pt x="2237" y="6459"/>
                </a:cubicBezTo>
                <a:lnTo>
                  <a:pt x="1796" y="6459"/>
                </a:lnTo>
                <a:cubicBezTo>
                  <a:pt x="1733" y="6459"/>
                  <a:pt x="1607" y="6459"/>
                  <a:pt x="1512" y="6491"/>
                </a:cubicBezTo>
                <a:cubicBezTo>
                  <a:pt x="1670" y="5861"/>
                  <a:pt x="2048" y="5293"/>
                  <a:pt x="2552" y="4915"/>
                </a:cubicBezTo>
                <a:cubicBezTo>
                  <a:pt x="3072" y="4519"/>
                  <a:pt x="3728" y="4298"/>
                  <a:pt x="4398" y="4298"/>
                </a:cubicBezTo>
                <a:close/>
                <a:moveTo>
                  <a:pt x="5041" y="8728"/>
                </a:moveTo>
                <a:lnTo>
                  <a:pt x="5041" y="9295"/>
                </a:lnTo>
                <a:lnTo>
                  <a:pt x="4316" y="9295"/>
                </a:lnTo>
                <a:lnTo>
                  <a:pt x="5041" y="8728"/>
                </a:lnTo>
                <a:close/>
                <a:moveTo>
                  <a:pt x="8601" y="1"/>
                </a:moveTo>
                <a:cubicBezTo>
                  <a:pt x="7750" y="1"/>
                  <a:pt x="7089" y="757"/>
                  <a:pt x="7215" y="1607"/>
                </a:cubicBezTo>
                <a:cubicBezTo>
                  <a:pt x="6585" y="2458"/>
                  <a:pt x="6616" y="3655"/>
                  <a:pt x="7309" y="4443"/>
                </a:cubicBezTo>
                <a:lnTo>
                  <a:pt x="8727" y="5955"/>
                </a:lnTo>
                <a:cubicBezTo>
                  <a:pt x="8853" y="6176"/>
                  <a:pt x="8696" y="6491"/>
                  <a:pt x="8412" y="6491"/>
                </a:cubicBezTo>
                <a:lnTo>
                  <a:pt x="7782" y="6491"/>
                </a:lnTo>
                <a:cubicBezTo>
                  <a:pt x="7467" y="5104"/>
                  <a:pt x="6459" y="4002"/>
                  <a:pt x="5073" y="3750"/>
                </a:cubicBezTo>
                <a:cubicBezTo>
                  <a:pt x="4809" y="3688"/>
                  <a:pt x="4546" y="3658"/>
                  <a:pt x="4286" y="3658"/>
                </a:cubicBezTo>
                <a:cubicBezTo>
                  <a:pt x="3490" y="3658"/>
                  <a:pt x="2729" y="3936"/>
                  <a:pt x="2111" y="4411"/>
                </a:cubicBezTo>
                <a:cubicBezTo>
                  <a:pt x="1323" y="5010"/>
                  <a:pt x="851" y="5892"/>
                  <a:pt x="725" y="6837"/>
                </a:cubicBezTo>
                <a:cubicBezTo>
                  <a:pt x="315" y="7152"/>
                  <a:pt x="0" y="7719"/>
                  <a:pt x="0" y="8286"/>
                </a:cubicBezTo>
                <a:lnTo>
                  <a:pt x="0" y="9011"/>
                </a:lnTo>
                <a:cubicBezTo>
                  <a:pt x="0" y="9218"/>
                  <a:pt x="163" y="9357"/>
                  <a:pt x="328" y="9357"/>
                </a:cubicBezTo>
                <a:cubicBezTo>
                  <a:pt x="415" y="9357"/>
                  <a:pt x="502" y="9318"/>
                  <a:pt x="567" y="9232"/>
                </a:cubicBezTo>
                <a:cubicBezTo>
                  <a:pt x="977" y="8854"/>
                  <a:pt x="1512" y="8664"/>
                  <a:pt x="2080" y="8664"/>
                </a:cubicBezTo>
                <a:lnTo>
                  <a:pt x="4033" y="8664"/>
                </a:lnTo>
                <a:lnTo>
                  <a:pt x="2993" y="9452"/>
                </a:lnTo>
                <a:cubicBezTo>
                  <a:pt x="2710" y="9641"/>
                  <a:pt x="2867" y="10082"/>
                  <a:pt x="3182" y="10082"/>
                </a:cubicBezTo>
                <a:lnTo>
                  <a:pt x="4946" y="10082"/>
                </a:lnTo>
                <a:lnTo>
                  <a:pt x="4946" y="11878"/>
                </a:lnTo>
                <a:cubicBezTo>
                  <a:pt x="4946" y="12067"/>
                  <a:pt x="5104" y="12225"/>
                  <a:pt x="5293" y="12225"/>
                </a:cubicBezTo>
                <a:cubicBezTo>
                  <a:pt x="5514" y="12225"/>
                  <a:pt x="5671" y="12067"/>
                  <a:pt x="5671" y="11878"/>
                </a:cubicBezTo>
                <a:lnTo>
                  <a:pt x="5671" y="10082"/>
                </a:lnTo>
                <a:lnTo>
                  <a:pt x="6364" y="10082"/>
                </a:lnTo>
                <a:lnTo>
                  <a:pt x="6364" y="10429"/>
                </a:lnTo>
                <a:cubicBezTo>
                  <a:pt x="6364" y="10618"/>
                  <a:pt x="6522" y="10775"/>
                  <a:pt x="6711" y="10775"/>
                </a:cubicBezTo>
                <a:cubicBezTo>
                  <a:pt x="6931" y="10775"/>
                  <a:pt x="7089" y="10618"/>
                  <a:pt x="7089" y="10429"/>
                </a:cubicBezTo>
                <a:lnTo>
                  <a:pt x="7089" y="9704"/>
                </a:lnTo>
                <a:cubicBezTo>
                  <a:pt x="7089" y="9515"/>
                  <a:pt x="6931" y="9358"/>
                  <a:pt x="6711" y="9358"/>
                </a:cubicBezTo>
                <a:lnTo>
                  <a:pt x="5671" y="9358"/>
                </a:lnTo>
                <a:lnTo>
                  <a:pt x="5671" y="8664"/>
                </a:lnTo>
                <a:lnTo>
                  <a:pt x="8349" y="8664"/>
                </a:lnTo>
                <a:cubicBezTo>
                  <a:pt x="9231" y="8664"/>
                  <a:pt x="10113" y="8129"/>
                  <a:pt x="10554" y="7341"/>
                </a:cubicBezTo>
                <a:cubicBezTo>
                  <a:pt x="11027" y="6396"/>
                  <a:pt x="10901" y="5293"/>
                  <a:pt x="10145" y="4506"/>
                </a:cubicBezTo>
                <a:lnTo>
                  <a:pt x="8822" y="3057"/>
                </a:lnTo>
                <a:lnTo>
                  <a:pt x="8822" y="2994"/>
                </a:lnTo>
                <a:cubicBezTo>
                  <a:pt x="8853" y="2931"/>
                  <a:pt x="8759" y="2931"/>
                  <a:pt x="9987" y="2931"/>
                </a:cubicBezTo>
                <a:cubicBezTo>
                  <a:pt x="10554" y="2931"/>
                  <a:pt x="11058" y="3151"/>
                  <a:pt x="11437" y="3529"/>
                </a:cubicBezTo>
                <a:cubicBezTo>
                  <a:pt x="11523" y="3616"/>
                  <a:pt x="11621" y="3654"/>
                  <a:pt x="11712" y="3654"/>
                </a:cubicBezTo>
                <a:cubicBezTo>
                  <a:pt x="11886" y="3654"/>
                  <a:pt x="12035" y="3515"/>
                  <a:pt x="12035" y="3309"/>
                </a:cubicBezTo>
                <a:lnTo>
                  <a:pt x="12035" y="2584"/>
                </a:lnTo>
                <a:cubicBezTo>
                  <a:pt x="12193" y="1481"/>
                  <a:pt x="11374" y="694"/>
                  <a:pt x="10397" y="694"/>
                </a:cubicBezTo>
                <a:lnTo>
                  <a:pt x="9830" y="694"/>
                </a:lnTo>
                <a:cubicBezTo>
                  <a:pt x="9609" y="284"/>
                  <a:pt x="9137" y="1"/>
                  <a:pt x="860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922;p70">
            <a:extLst>
              <a:ext uri="{FF2B5EF4-FFF2-40B4-BE49-F238E27FC236}">
                <a16:creationId xmlns:a16="http://schemas.microsoft.com/office/drawing/2014/main" id="{8639EB9C-4DB2-4129-8647-07158C43AA48}"/>
              </a:ext>
            </a:extLst>
          </p:cNvPr>
          <p:cNvSpPr/>
          <p:nvPr/>
        </p:nvSpPr>
        <p:spPr>
          <a:xfrm>
            <a:off x="3757598" y="2851126"/>
            <a:ext cx="489816" cy="473881"/>
          </a:xfrm>
          <a:custGeom>
            <a:avLst/>
            <a:gdLst/>
            <a:ahLst/>
            <a:cxnLst/>
            <a:rect l="l" t="t" r="r" b="b"/>
            <a:pathLst>
              <a:path w="12603" h="12193" extrusionOk="0">
                <a:moveTo>
                  <a:pt x="9547" y="5986"/>
                </a:moveTo>
                <a:cubicBezTo>
                  <a:pt x="9767" y="6364"/>
                  <a:pt x="9925" y="6742"/>
                  <a:pt x="10019" y="7152"/>
                </a:cubicBezTo>
                <a:lnTo>
                  <a:pt x="8381" y="7152"/>
                </a:lnTo>
                <a:lnTo>
                  <a:pt x="9547" y="5986"/>
                </a:lnTo>
                <a:close/>
                <a:moveTo>
                  <a:pt x="9988" y="7845"/>
                </a:moveTo>
                <a:cubicBezTo>
                  <a:pt x="9925" y="8255"/>
                  <a:pt x="9767" y="8633"/>
                  <a:pt x="9515" y="8979"/>
                </a:cubicBezTo>
                <a:lnTo>
                  <a:pt x="8381" y="7845"/>
                </a:lnTo>
                <a:close/>
                <a:moveTo>
                  <a:pt x="7152" y="8349"/>
                </a:moveTo>
                <a:lnTo>
                  <a:pt x="7152" y="9987"/>
                </a:lnTo>
                <a:cubicBezTo>
                  <a:pt x="6774" y="9924"/>
                  <a:pt x="6365" y="9767"/>
                  <a:pt x="6018" y="9515"/>
                </a:cubicBezTo>
                <a:lnTo>
                  <a:pt x="7152" y="8349"/>
                </a:lnTo>
                <a:close/>
                <a:moveTo>
                  <a:pt x="7877" y="8349"/>
                </a:moveTo>
                <a:lnTo>
                  <a:pt x="9011" y="9515"/>
                </a:lnTo>
                <a:cubicBezTo>
                  <a:pt x="8665" y="9735"/>
                  <a:pt x="8255" y="9893"/>
                  <a:pt x="7877" y="9987"/>
                </a:cubicBezTo>
                <a:lnTo>
                  <a:pt x="7877" y="8349"/>
                </a:lnTo>
                <a:close/>
                <a:moveTo>
                  <a:pt x="10555" y="4947"/>
                </a:moveTo>
                <a:cubicBezTo>
                  <a:pt x="11815" y="6522"/>
                  <a:pt x="11721" y="8790"/>
                  <a:pt x="10271" y="10240"/>
                </a:cubicBezTo>
                <a:cubicBezTo>
                  <a:pt x="9506" y="11022"/>
                  <a:pt x="8502" y="11409"/>
                  <a:pt x="7503" y="11409"/>
                </a:cubicBezTo>
                <a:cubicBezTo>
                  <a:pt x="6611" y="11409"/>
                  <a:pt x="5723" y="11101"/>
                  <a:pt x="5010" y="10492"/>
                </a:cubicBezTo>
                <a:lnTo>
                  <a:pt x="5514" y="9987"/>
                </a:lnTo>
                <a:cubicBezTo>
                  <a:pt x="6089" y="10447"/>
                  <a:pt x="6788" y="10671"/>
                  <a:pt x="7489" y="10671"/>
                </a:cubicBezTo>
                <a:cubicBezTo>
                  <a:pt x="8325" y="10671"/>
                  <a:pt x="9165" y="10352"/>
                  <a:pt x="9799" y="9735"/>
                </a:cubicBezTo>
                <a:cubicBezTo>
                  <a:pt x="10996" y="8570"/>
                  <a:pt x="11059" y="6711"/>
                  <a:pt x="10051" y="5451"/>
                </a:cubicBezTo>
                <a:lnTo>
                  <a:pt x="10555" y="4947"/>
                </a:lnTo>
                <a:close/>
                <a:moveTo>
                  <a:pt x="5703" y="2143"/>
                </a:moveTo>
                <a:cubicBezTo>
                  <a:pt x="7404" y="2269"/>
                  <a:pt x="8948" y="3371"/>
                  <a:pt x="9641" y="4947"/>
                </a:cubicBezTo>
                <a:lnTo>
                  <a:pt x="4254" y="10334"/>
                </a:lnTo>
                <a:cubicBezTo>
                  <a:pt x="4096" y="10492"/>
                  <a:pt x="4096" y="10681"/>
                  <a:pt x="4254" y="10838"/>
                </a:cubicBezTo>
                <a:cubicBezTo>
                  <a:pt x="4506" y="11090"/>
                  <a:pt x="4758" y="11279"/>
                  <a:pt x="5042" y="11468"/>
                </a:cubicBezTo>
                <a:cubicBezTo>
                  <a:pt x="2584" y="11185"/>
                  <a:pt x="694" y="9137"/>
                  <a:pt x="694" y="6742"/>
                </a:cubicBezTo>
                <a:cubicBezTo>
                  <a:pt x="694" y="4317"/>
                  <a:pt x="2584" y="2300"/>
                  <a:pt x="5010" y="2143"/>
                </a:cubicBezTo>
                <a:lnTo>
                  <a:pt x="5010" y="3056"/>
                </a:lnTo>
                <a:cubicBezTo>
                  <a:pt x="4979" y="2993"/>
                  <a:pt x="4915" y="2993"/>
                  <a:pt x="4884" y="2962"/>
                </a:cubicBezTo>
                <a:cubicBezTo>
                  <a:pt x="4805" y="2883"/>
                  <a:pt x="4719" y="2844"/>
                  <a:pt x="4632" y="2844"/>
                </a:cubicBezTo>
                <a:cubicBezTo>
                  <a:pt x="4545" y="2844"/>
                  <a:pt x="4459" y="2883"/>
                  <a:pt x="4380" y="2962"/>
                </a:cubicBezTo>
                <a:cubicBezTo>
                  <a:pt x="4222" y="3119"/>
                  <a:pt x="4222" y="3308"/>
                  <a:pt x="4380" y="3466"/>
                </a:cubicBezTo>
                <a:cubicBezTo>
                  <a:pt x="4663" y="3750"/>
                  <a:pt x="4979" y="3876"/>
                  <a:pt x="5357" y="3876"/>
                </a:cubicBezTo>
                <a:cubicBezTo>
                  <a:pt x="5766" y="3876"/>
                  <a:pt x="6081" y="3718"/>
                  <a:pt x="6333" y="3466"/>
                </a:cubicBezTo>
                <a:cubicBezTo>
                  <a:pt x="6491" y="3308"/>
                  <a:pt x="6491" y="3119"/>
                  <a:pt x="6333" y="2962"/>
                </a:cubicBezTo>
                <a:cubicBezTo>
                  <a:pt x="6254" y="2883"/>
                  <a:pt x="6168" y="2844"/>
                  <a:pt x="6081" y="2844"/>
                </a:cubicBezTo>
                <a:cubicBezTo>
                  <a:pt x="5995" y="2844"/>
                  <a:pt x="5908" y="2883"/>
                  <a:pt x="5829" y="2962"/>
                </a:cubicBezTo>
                <a:cubicBezTo>
                  <a:pt x="5798" y="2993"/>
                  <a:pt x="5766" y="3056"/>
                  <a:pt x="5703" y="3056"/>
                </a:cubicBezTo>
                <a:lnTo>
                  <a:pt x="5703" y="2143"/>
                </a:lnTo>
                <a:close/>
                <a:moveTo>
                  <a:pt x="3907" y="0"/>
                </a:moveTo>
                <a:cubicBezTo>
                  <a:pt x="3687" y="0"/>
                  <a:pt x="3529" y="158"/>
                  <a:pt x="3529" y="379"/>
                </a:cubicBezTo>
                <a:cubicBezTo>
                  <a:pt x="3529" y="568"/>
                  <a:pt x="3687" y="725"/>
                  <a:pt x="3907" y="725"/>
                </a:cubicBezTo>
                <a:cubicBezTo>
                  <a:pt x="4380" y="725"/>
                  <a:pt x="4758" y="1040"/>
                  <a:pt x="4915" y="1481"/>
                </a:cubicBezTo>
                <a:cubicBezTo>
                  <a:pt x="2175" y="1670"/>
                  <a:pt x="1" y="4002"/>
                  <a:pt x="1" y="6774"/>
                </a:cubicBezTo>
                <a:cubicBezTo>
                  <a:pt x="1" y="9735"/>
                  <a:pt x="2427" y="12193"/>
                  <a:pt x="5420" y="12193"/>
                </a:cubicBezTo>
                <a:cubicBezTo>
                  <a:pt x="5798" y="12193"/>
                  <a:pt x="6144" y="12130"/>
                  <a:pt x="6522" y="12067"/>
                </a:cubicBezTo>
                <a:cubicBezTo>
                  <a:pt x="6858" y="12144"/>
                  <a:pt x="7200" y="12182"/>
                  <a:pt x="7541" y="12182"/>
                </a:cubicBezTo>
                <a:cubicBezTo>
                  <a:pt x="8738" y="12182"/>
                  <a:pt x="9931" y="11714"/>
                  <a:pt x="10838" y="10807"/>
                </a:cubicBezTo>
                <a:cubicBezTo>
                  <a:pt x="12603" y="8948"/>
                  <a:pt x="12603" y="6049"/>
                  <a:pt x="10775" y="4222"/>
                </a:cubicBezTo>
                <a:cubicBezTo>
                  <a:pt x="10697" y="4143"/>
                  <a:pt x="10610" y="4104"/>
                  <a:pt x="10523" y="4104"/>
                </a:cubicBezTo>
                <a:cubicBezTo>
                  <a:pt x="10437" y="4104"/>
                  <a:pt x="10350" y="4143"/>
                  <a:pt x="10271" y="4222"/>
                </a:cubicBezTo>
                <a:lnTo>
                  <a:pt x="10114" y="4380"/>
                </a:lnTo>
                <a:cubicBezTo>
                  <a:pt x="9295" y="2741"/>
                  <a:pt x="7593" y="1544"/>
                  <a:pt x="5640" y="1418"/>
                </a:cubicBezTo>
                <a:cubicBezTo>
                  <a:pt x="5483" y="599"/>
                  <a:pt x="4758" y="0"/>
                  <a:pt x="3907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0923;p70">
            <a:extLst>
              <a:ext uri="{FF2B5EF4-FFF2-40B4-BE49-F238E27FC236}">
                <a16:creationId xmlns:a16="http://schemas.microsoft.com/office/drawing/2014/main" id="{302DAB88-EFD3-4ACA-8DAC-AC4305DA7840}"/>
              </a:ext>
            </a:extLst>
          </p:cNvPr>
          <p:cNvGrpSpPr/>
          <p:nvPr/>
        </p:nvGrpSpPr>
        <p:grpSpPr>
          <a:xfrm>
            <a:off x="6713966" y="1688917"/>
            <a:ext cx="413912" cy="472676"/>
            <a:chOff x="-17545650" y="2051350"/>
            <a:chExt cx="266250" cy="304050"/>
          </a:xfrm>
          <a:solidFill>
            <a:srgbClr val="000400"/>
          </a:solidFill>
        </p:grpSpPr>
        <p:sp>
          <p:nvSpPr>
            <p:cNvPr id="24" name="Google Shape;10924;p70">
              <a:extLst>
                <a:ext uri="{FF2B5EF4-FFF2-40B4-BE49-F238E27FC236}">
                  <a16:creationId xmlns:a16="http://schemas.microsoft.com/office/drawing/2014/main" id="{E8B29AB9-4CD5-4528-9BA9-013B08B86E44}"/>
                </a:ext>
              </a:extLst>
            </p:cNvPr>
            <p:cNvSpPr/>
            <p:nvPr/>
          </p:nvSpPr>
          <p:spPr>
            <a:xfrm>
              <a:off x="-17475550" y="22301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925;p70">
              <a:extLst>
                <a:ext uri="{FF2B5EF4-FFF2-40B4-BE49-F238E27FC236}">
                  <a16:creationId xmlns:a16="http://schemas.microsoft.com/office/drawing/2014/main" id="{24E96DBA-976F-4AE8-9028-5481F37387FD}"/>
                </a:ext>
              </a:extLst>
            </p:cNvPr>
            <p:cNvSpPr/>
            <p:nvPr/>
          </p:nvSpPr>
          <p:spPr>
            <a:xfrm>
              <a:off x="-17458225" y="22120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926;p70">
              <a:extLst>
                <a:ext uri="{FF2B5EF4-FFF2-40B4-BE49-F238E27FC236}">
                  <a16:creationId xmlns:a16="http://schemas.microsoft.com/office/drawing/2014/main" id="{F7A8E482-364F-4EE5-B8FF-556CDB596648}"/>
                </a:ext>
              </a:extLst>
            </p:cNvPr>
            <p:cNvSpPr/>
            <p:nvPr/>
          </p:nvSpPr>
          <p:spPr>
            <a:xfrm>
              <a:off x="-17493675" y="22120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927;p70">
              <a:extLst>
                <a:ext uri="{FF2B5EF4-FFF2-40B4-BE49-F238E27FC236}">
                  <a16:creationId xmlns:a16="http://schemas.microsoft.com/office/drawing/2014/main" id="{A71B003D-86A7-4766-8873-46F28D544738}"/>
                </a:ext>
              </a:extLst>
            </p:cNvPr>
            <p:cNvSpPr/>
            <p:nvPr/>
          </p:nvSpPr>
          <p:spPr>
            <a:xfrm>
              <a:off x="-17545650" y="2051350"/>
              <a:ext cx="266250" cy="304050"/>
            </a:xfrm>
            <a:custGeom>
              <a:avLst/>
              <a:gdLst/>
              <a:ahLst/>
              <a:cxnLst/>
              <a:rect l="l" t="t" r="r" b="b"/>
              <a:pathLst>
                <a:path w="10650" h="12162" extrusionOk="0">
                  <a:moveTo>
                    <a:pt x="5640" y="694"/>
                  </a:moveTo>
                  <a:lnTo>
                    <a:pt x="5640" y="1072"/>
                  </a:lnTo>
                  <a:cubicBezTo>
                    <a:pt x="5640" y="1387"/>
                    <a:pt x="5797" y="1671"/>
                    <a:pt x="5986" y="1860"/>
                  </a:cubicBezTo>
                  <a:cubicBezTo>
                    <a:pt x="5797" y="2017"/>
                    <a:pt x="5577" y="2143"/>
                    <a:pt x="5293" y="2143"/>
                  </a:cubicBezTo>
                  <a:cubicBezTo>
                    <a:pt x="5010" y="2143"/>
                    <a:pt x="4789" y="2017"/>
                    <a:pt x="4569" y="1860"/>
                  </a:cubicBezTo>
                  <a:cubicBezTo>
                    <a:pt x="4821" y="1702"/>
                    <a:pt x="4915" y="1387"/>
                    <a:pt x="4915" y="1072"/>
                  </a:cubicBezTo>
                  <a:lnTo>
                    <a:pt x="4915" y="694"/>
                  </a:lnTo>
                  <a:close/>
                  <a:moveTo>
                    <a:pt x="7404" y="2143"/>
                  </a:moveTo>
                  <a:cubicBezTo>
                    <a:pt x="8507" y="2143"/>
                    <a:pt x="9452" y="2868"/>
                    <a:pt x="9799" y="3844"/>
                  </a:cubicBezTo>
                  <a:cubicBezTo>
                    <a:pt x="9893" y="4065"/>
                    <a:pt x="9704" y="4285"/>
                    <a:pt x="9452" y="4285"/>
                  </a:cubicBezTo>
                  <a:lnTo>
                    <a:pt x="8475" y="4285"/>
                  </a:lnTo>
                  <a:cubicBezTo>
                    <a:pt x="8381" y="3403"/>
                    <a:pt x="7971" y="2647"/>
                    <a:pt x="7278" y="2143"/>
                  </a:cubicBezTo>
                  <a:close/>
                  <a:moveTo>
                    <a:pt x="3277" y="2143"/>
                  </a:moveTo>
                  <a:cubicBezTo>
                    <a:pt x="2615" y="2647"/>
                    <a:pt x="2206" y="3435"/>
                    <a:pt x="2080" y="4285"/>
                  </a:cubicBezTo>
                  <a:lnTo>
                    <a:pt x="1103" y="4285"/>
                  </a:lnTo>
                  <a:cubicBezTo>
                    <a:pt x="1092" y="4287"/>
                    <a:pt x="1081" y="4288"/>
                    <a:pt x="1071" y="4288"/>
                  </a:cubicBezTo>
                  <a:cubicBezTo>
                    <a:pt x="893" y="4288"/>
                    <a:pt x="729" y="4052"/>
                    <a:pt x="788" y="3844"/>
                  </a:cubicBezTo>
                  <a:cubicBezTo>
                    <a:pt x="1135" y="2805"/>
                    <a:pt x="2080" y="2143"/>
                    <a:pt x="3151" y="2143"/>
                  </a:cubicBezTo>
                  <a:close/>
                  <a:moveTo>
                    <a:pt x="6428" y="2458"/>
                  </a:moveTo>
                  <a:cubicBezTo>
                    <a:pt x="7152" y="2805"/>
                    <a:pt x="7625" y="3529"/>
                    <a:pt x="7719" y="4317"/>
                  </a:cubicBezTo>
                  <a:lnTo>
                    <a:pt x="2773" y="4317"/>
                  </a:lnTo>
                  <a:cubicBezTo>
                    <a:pt x="2962" y="3529"/>
                    <a:pt x="3435" y="2805"/>
                    <a:pt x="4128" y="2458"/>
                  </a:cubicBezTo>
                  <a:cubicBezTo>
                    <a:pt x="4443" y="2742"/>
                    <a:pt x="4852" y="2899"/>
                    <a:pt x="5293" y="2899"/>
                  </a:cubicBezTo>
                  <a:cubicBezTo>
                    <a:pt x="5734" y="2899"/>
                    <a:pt x="6112" y="2742"/>
                    <a:pt x="6428" y="2458"/>
                  </a:cubicBezTo>
                  <a:close/>
                  <a:moveTo>
                    <a:pt x="9168" y="5010"/>
                  </a:moveTo>
                  <a:lnTo>
                    <a:pt x="9168" y="5861"/>
                  </a:lnTo>
                  <a:lnTo>
                    <a:pt x="9231" y="5861"/>
                  </a:lnTo>
                  <a:cubicBezTo>
                    <a:pt x="9231" y="8381"/>
                    <a:pt x="7656" y="10618"/>
                    <a:pt x="5293" y="11437"/>
                  </a:cubicBezTo>
                  <a:cubicBezTo>
                    <a:pt x="2930" y="10618"/>
                    <a:pt x="1355" y="8350"/>
                    <a:pt x="1355" y="5861"/>
                  </a:cubicBezTo>
                  <a:lnTo>
                    <a:pt x="1355" y="5010"/>
                  </a:lnTo>
                  <a:close/>
                  <a:moveTo>
                    <a:pt x="4600" y="1"/>
                  </a:moveTo>
                  <a:cubicBezTo>
                    <a:pt x="4411" y="1"/>
                    <a:pt x="4254" y="190"/>
                    <a:pt x="4254" y="379"/>
                  </a:cubicBezTo>
                  <a:lnTo>
                    <a:pt x="4254" y="1135"/>
                  </a:lnTo>
                  <a:cubicBezTo>
                    <a:pt x="4254" y="1324"/>
                    <a:pt x="4096" y="1482"/>
                    <a:pt x="3907" y="1482"/>
                  </a:cubicBezTo>
                  <a:lnTo>
                    <a:pt x="3183" y="1482"/>
                  </a:lnTo>
                  <a:cubicBezTo>
                    <a:pt x="1828" y="1482"/>
                    <a:pt x="599" y="2332"/>
                    <a:pt x="158" y="3655"/>
                  </a:cubicBezTo>
                  <a:cubicBezTo>
                    <a:pt x="1" y="4159"/>
                    <a:pt x="253" y="4695"/>
                    <a:pt x="725" y="4916"/>
                  </a:cubicBezTo>
                  <a:lnTo>
                    <a:pt x="725" y="5861"/>
                  </a:lnTo>
                  <a:cubicBezTo>
                    <a:pt x="725" y="7278"/>
                    <a:pt x="1135" y="8602"/>
                    <a:pt x="1985" y="9736"/>
                  </a:cubicBezTo>
                  <a:cubicBezTo>
                    <a:pt x="2804" y="10901"/>
                    <a:pt x="3939" y="11721"/>
                    <a:pt x="5230" y="12162"/>
                  </a:cubicBezTo>
                  <a:lnTo>
                    <a:pt x="5482" y="12162"/>
                  </a:lnTo>
                  <a:cubicBezTo>
                    <a:pt x="6806" y="11721"/>
                    <a:pt x="7908" y="10901"/>
                    <a:pt x="8759" y="9736"/>
                  </a:cubicBezTo>
                  <a:cubicBezTo>
                    <a:pt x="9578" y="8602"/>
                    <a:pt x="10019" y="7278"/>
                    <a:pt x="10019" y="5861"/>
                  </a:cubicBezTo>
                  <a:lnTo>
                    <a:pt x="10019" y="4916"/>
                  </a:lnTo>
                  <a:cubicBezTo>
                    <a:pt x="10397" y="4664"/>
                    <a:pt x="10649" y="4159"/>
                    <a:pt x="10492" y="3655"/>
                  </a:cubicBezTo>
                  <a:cubicBezTo>
                    <a:pt x="10051" y="2332"/>
                    <a:pt x="8822" y="1482"/>
                    <a:pt x="7436" y="1482"/>
                  </a:cubicBezTo>
                  <a:lnTo>
                    <a:pt x="6743" y="1482"/>
                  </a:lnTo>
                  <a:cubicBezTo>
                    <a:pt x="6554" y="1482"/>
                    <a:pt x="6396" y="1324"/>
                    <a:pt x="6396" y="1135"/>
                  </a:cubicBezTo>
                  <a:lnTo>
                    <a:pt x="6396" y="379"/>
                  </a:lnTo>
                  <a:cubicBezTo>
                    <a:pt x="6396" y="190"/>
                    <a:pt x="6238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0928;p70">
            <a:extLst>
              <a:ext uri="{FF2B5EF4-FFF2-40B4-BE49-F238E27FC236}">
                <a16:creationId xmlns:a16="http://schemas.microsoft.com/office/drawing/2014/main" id="{0427D4A5-E54B-41A8-8425-E8342F4FFBD4}"/>
              </a:ext>
            </a:extLst>
          </p:cNvPr>
          <p:cNvSpPr/>
          <p:nvPr/>
        </p:nvSpPr>
        <p:spPr>
          <a:xfrm>
            <a:off x="6682919" y="2273951"/>
            <a:ext cx="473881" cy="475086"/>
          </a:xfrm>
          <a:custGeom>
            <a:avLst/>
            <a:gdLst/>
            <a:ahLst/>
            <a:cxnLst/>
            <a:rect l="l" t="t" r="r" b="b"/>
            <a:pathLst>
              <a:path w="12193" h="12224" extrusionOk="0">
                <a:moveTo>
                  <a:pt x="6144" y="788"/>
                </a:moveTo>
                <a:cubicBezTo>
                  <a:pt x="6805" y="788"/>
                  <a:pt x="7467" y="914"/>
                  <a:pt x="8097" y="1229"/>
                </a:cubicBezTo>
                <a:cubicBezTo>
                  <a:pt x="7625" y="1859"/>
                  <a:pt x="6931" y="2205"/>
                  <a:pt x="6144" y="2205"/>
                </a:cubicBezTo>
                <a:cubicBezTo>
                  <a:pt x="5356" y="2205"/>
                  <a:pt x="4632" y="1859"/>
                  <a:pt x="4159" y="1229"/>
                </a:cubicBezTo>
                <a:cubicBezTo>
                  <a:pt x="4758" y="945"/>
                  <a:pt x="5482" y="788"/>
                  <a:pt x="6144" y="788"/>
                </a:cubicBezTo>
                <a:close/>
                <a:moveTo>
                  <a:pt x="8727" y="1544"/>
                </a:moveTo>
                <a:cubicBezTo>
                  <a:pt x="9767" y="2268"/>
                  <a:pt x="10523" y="3371"/>
                  <a:pt x="10744" y="4663"/>
                </a:cubicBezTo>
                <a:cubicBezTo>
                  <a:pt x="10775" y="4852"/>
                  <a:pt x="10586" y="5041"/>
                  <a:pt x="10397" y="5041"/>
                </a:cubicBezTo>
                <a:lnTo>
                  <a:pt x="1922" y="5041"/>
                </a:lnTo>
                <a:cubicBezTo>
                  <a:pt x="1639" y="5041"/>
                  <a:pt x="1481" y="4883"/>
                  <a:pt x="1544" y="4663"/>
                </a:cubicBezTo>
                <a:cubicBezTo>
                  <a:pt x="1733" y="3371"/>
                  <a:pt x="2489" y="2268"/>
                  <a:pt x="3529" y="1544"/>
                </a:cubicBezTo>
                <a:cubicBezTo>
                  <a:pt x="4128" y="2363"/>
                  <a:pt x="5104" y="2899"/>
                  <a:pt x="6144" y="2899"/>
                </a:cubicBezTo>
                <a:cubicBezTo>
                  <a:pt x="7152" y="2899"/>
                  <a:pt x="8160" y="2426"/>
                  <a:pt x="8727" y="1544"/>
                </a:cubicBezTo>
                <a:close/>
                <a:moveTo>
                  <a:pt x="10082" y="5765"/>
                </a:moveTo>
                <a:lnTo>
                  <a:pt x="10082" y="6144"/>
                </a:lnTo>
                <a:cubicBezTo>
                  <a:pt x="10082" y="6364"/>
                  <a:pt x="9924" y="6522"/>
                  <a:pt x="9735" y="6522"/>
                </a:cubicBezTo>
                <a:lnTo>
                  <a:pt x="2552" y="6522"/>
                </a:lnTo>
                <a:cubicBezTo>
                  <a:pt x="2363" y="6522"/>
                  <a:pt x="2206" y="6364"/>
                  <a:pt x="2206" y="6144"/>
                </a:cubicBezTo>
                <a:lnTo>
                  <a:pt x="2206" y="5765"/>
                </a:lnTo>
                <a:close/>
                <a:moveTo>
                  <a:pt x="6112" y="0"/>
                </a:moveTo>
                <a:cubicBezTo>
                  <a:pt x="3466" y="0"/>
                  <a:pt x="1229" y="1985"/>
                  <a:pt x="788" y="4505"/>
                </a:cubicBezTo>
                <a:cubicBezTo>
                  <a:pt x="693" y="4978"/>
                  <a:pt x="977" y="5450"/>
                  <a:pt x="1418" y="5639"/>
                </a:cubicBezTo>
                <a:lnTo>
                  <a:pt x="1418" y="6112"/>
                </a:lnTo>
                <a:cubicBezTo>
                  <a:pt x="1418" y="6585"/>
                  <a:pt x="1733" y="6994"/>
                  <a:pt x="2111" y="7152"/>
                </a:cubicBezTo>
                <a:lnTo>
                  <a:pt x="2111" y="7939"/>
                </a:lnTo>
                <a:cubicBezTo>
                  <a:pt x="2111" y="8317"/>
                  <a:pt x="1796" y="8632"/>
                  <a:pt x="1418" y="8632"/>
                </a:cubicBezTo>
                <a:cubicBezTo>
                  <a:pt x="1009" y="8632"/>
                  <a:pt x="693" y="8317"/>
                  <a:pt x="693" y="7939"/>
                </a:cubicBezTo>
                <a:lnTo>
                  <a:pt x="693" y="7561"/>
                </a:lnTo>
                <a:cubicBezTo>
                  <a:pt x="693" y="7372"/>
                  <a:pt x="536" y="7215"/>
                  <a:pt x="347" y="7215"/>
                </a:cubicBezTo>
                <a:cubicBezTo>
                  <a:pt x="158" y="7215"/>
                  <a:pt x="0" y="7372"/>
                  <a:pt x="0" y="7561"/>
                </a:cubicBezTo>
                <a:lnTo>
                  <a:pt x="0" y="7939"/>
                </a:lnTo>
                <a:cubicBezTo>
                  <a:pt x="0" y="8727"/>
                  <a:pt x="630" y="9357"/>
                  <a:pt x="1418" y="9357"/>
                </a:cubicBezTo>
                <a:cubicBezTo>
                  <a:pt x="2206" y="9357"/>
                  <a:pt x="2836" y="8727"/>
                  <a:pt x="2836" y="7939"/>
                </a:cubicBezTo>
                <a:lnTo>
                  <a:pt x="2836" y="7215"/>
                </a:lnTo>
                <a:lnTo>
                  <a:pt x="4285" y="7215"/>
                </a:lnTo>
                <a:lnTo>
                  <a:pt x="4285" y="10806"/>
                </a:lnTo>
                <a:cubicBezTo>
                  <a:pt x="4285" y="11184"/>
                  <a:pt x="3970" y="11499"/>
                  <a:pt x="3592" y="11499"/>
                </a:cubicBezTo>
                <a:cubicBezTo>
                  <a:pt x="3182" y="11499"/>
                  <a:pt x="2867" y="11184"/>
                  <a:pt x="2867" y="10806"/>
                </a:cubicBezTo>
                <a:lnTo>
                  <a:pt x="2867" y="10460"/>
                </a:lnTo>
                <a:cubicBezTo>
                  <a:pt x="2867" y="10239"/>
                  <a:pt x="2710" y="10082"/>
                  <a:pt x="2521" y="10082"/>
                </a:cubicBezTo>
                <a:cubicBezTo>
                  <a:pt x="2332" y="10082"/>
                  <a:pt x="2174" y="10239"/>
                  <a:pt x="2174" y="10460"/>
                </a:cubicBezTo>
                <a:lnTo>
                  <a:pt x="2174" y="10806"/>
                </a:lnTo>
                <a:cubicBezTo>
                  <a:pt x="2174" y="11594"/>
                  <a:pt x="2804" y="12224"/>
                  <a:pt x="3592" y="12224"/>
                </a:cubicBezTo>
                <a:cubicBezTo>
                  <a:pt x="4380" y="12224"/>
                  <a:pt x="5010" y="11594"/>
                  <a:pt x="5010" y="10806"/>
                </a:cubicBezTo>
                <a:lnTo>
                  <a:pt x="5010" y="7215"/>
                </a:lnTo>
                <a:lnTo>
                  <a:pt x="7120" y="7215"/>
                </a:lnTo>
                <a:lnTo>
                  <a:pt x="7120" y="10806"/>
                </a:lnTo>
                <a:cubicBezTo>
                  <a:pt x="7120" y="11594"/>
                  <a:pt x="7751" y="12224"/>
                  <a:pt x="8538" y="12224"/>
                </a:cubicBezTo>
                <a:cubicBezTo>
                  <a:pt x="9326" y="12224"/>
                  <a:pt x="9956" y="11594"/>
                  <a:pt x="9956" y="10806"/>
                </a:cubicBezTo>
                <a:lnTo>
                  <a:pt x="9956" y="10460"/>
                </a:lnTo>
                <a:cubicBezTo>
                  <a:pt x="9956" y="10239"/>
                  <a:pt x="9798" y="10082"/>
                  <a:pt x="9609" y="10082"/>
                </a:cubicBezTo>
                <a:cubicBezTo>
                  <a:pt x="9420" y="10082"/>
                  <a:pt x="9263" y="10239"/>
                  <a:pt x="9263" y="10460"/>
                </a:cubicBezTo>
                <a:lnTo>
                  <a:pt x="9263" y="10806"/>
                </a:lnTo>
                <a:cubicBezTo>
                  <a:pt x="9263" y="11184"/>
                  <a:pt x="8948" y="11499"/>
                  <a:pt x="8538" y="11499"/>
                </a:cubicBezTo>
                <a:cubicBezTo>
                  <a:pt x="8160" y="11499"/>
                  <a:pt x="7845" y="11184"/>
                  <a:pt x="7845" y="10806"/>
                </a:cubicBezTo>
                <a:lnTo>
                  <a:pt x="7845" y="7215"/>
                </a:lnTo>
                <a:lnTo>
                  <a:pt x="9294" y="7215"/>
                </a:lnTo>
                <a:lnTo>
                  <a:pt x="9294" y="7939"/>
                </a:lnTo>
                <a:cubicBezTo>
                  <a:pt x="9294" y="8727"/>
                  <a:pt x="9924" y="9357"/>
                  <a:pt x="10712" y="9357"/>
                </a:cubicBezTo>
                <a:cubicBezTo>
                  <a:pt x="11500" y="9357"/>
                  <a:pt x="12130" y="8727"/>
                  <a:pt x="12130" y="7939"/>
                </a:cubicBezTo>
                <a:lnTo>
                  <a:pt x="12130" y="7561"/>
                </a:lnTo>
                <a:cubicBezTo>
                  <a:pt x="12193" y="7372"/>
                  <a:pt x="12035" y="7215"/>
                  <a:pt x="11846" y="7215"/>
                </a:cubicBezTo>
                <a:cubicBezTo>
                  <a:pt x="11657" y="7215"/>
                  <a:pt x="11500" y="7372"/>
                  <a:pt x="11500" y="7561"/>
                </a:cubicBezTo>
                <a:lnTo>
                  <a:pt x="11500" y="7939"/>
                </a:lnTo>
                <a:cubicBezTo>
                  <a:pt x="11500" y="8317"/>
                  <a:pt x="11185" y="8632"/>
                  <a:pt x="10775" y="8632"/>
                </a:cubicBezTo>
                <a:cubicBezTo>
                  <a:pt x="10397" y="8632"/>
                  <a:pt x="10082" y="8317"/>
                  <a:pt x="10082" y="7939"/>
                </a:cubicBezTo>
                <a:lnTo>
                  <a:pt x="10082" y="7152"/>
                </a:lnTo>
                <a:cubicBezTo>
                  <a:pt x="10523" y="6994"/>
                  <a:pt x="10775" y="6585"/>
                  <a:pt x="10775" y="6112"/>
                </a:cubicBezTo>
                <a:lnTo>
                  <a:pt x="10775" y="5639"/>
                </a:lnTo>
                <a:cubicBezTo>
                  <a:pt x="11216" y="5450"/>
                  <a:pt x="11500" y="4978"/>
                  <a:pt x="11405" y="4505"/>
                </a:cubicBezTo>
                <a:cubicBezTo>
                  <a:pt x="10996" y="1953"/>
                  <a:pt x="8727" y="0"/>
                  <a:pt x="6112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10929;p70">
            <a:extLst>
              <a:ext uri="{FF2B5EF4-FFF2-40B4-BE49-F238E27FC236}">
                <a16:creationId xmlns:a16="http://schemas.microsoft.com/office/drawing/2014/main" id="{ED192033-C7DD-4880-8AF5-66D252EAB95A}"/>
              </a:ext>
            </a:extLst>
          </p:cNvPr>
          <p:cNvGrpSpPr/>
          <p:nvPr/>
        </p:nvGrpSpPr>
        <p:grpSpPr>
          <a:xfrm>
            <a:off x="6684584" y="2865574"/>
            <a:ext cx="472676" cy="444538"/>
            <a:chOff x="-17565350" y="2809825"/>
            <a:chExt cx="304050" cy="285950"/>
          </a:xfrm>
          <a:solidFill>
            <a:srgbClr val="000400"/>
          </a:solidFill>
        </p:grpSpPr>
        <p:sp>
          <p:nvSpPr>
            <p:cNvPr id="30" name="Google Shape;10930;p70">
              <a:extLst>
                <a:ext uri="{FF2B5EF4-FFF2-40B4-BE49-F238E27FC236}">
                  <a16:creationId xmlns:a16="http://schemas.microsoft.com/office/drawing/2014/main" id="{CEF626E4-91D0-4FAC-A2CE-AF79547FD39B}"/>
                </a:ext>
              </a:extLst>
            </p:cNvPr>
            <p:cNvSpPr/>
            <p:nvPr/>
          </p:nvSpPr>
          <p:spPr>
            <a:xfrm>
              <a:off x="-17458225" y="2970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931;p70">
              <a:extLst>
                <a:ext uri="{FF2B5EF4-FFF2-40B4-BE49-F238E27FC236}">
                  <a16:creationId xmlns:a16="http://schemas.microsoft.com/office/drawing/2014/main" id="{A7149249-9B29-4505-A7F1-A39360FA6C0E}"/>
                </a:ext>
              </a:extLst>
            </p:cNvPr>
            <p:cNvSpPr/>
            <p:nvPr/>
          </p:nvSpPr>
          <p:spPr>
            <a:xfrm>
              <a:off x="-17385750" y="29705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932;p70">
              <a:extLst>
                <a:ext uri="{FF2B5EF4-FFF2-40B4-BE49-F238E27FC236}">
                  <a16:creationId xmlns:a16="http://schemas.microsoft.com/office/drawing/2014/main" id="{3609DE28-2CD2-4ECB-B71F-8B0B953C3728}"/>
                </a:ext>
              </a:extLst>
            </p:cNvPr>
            <p:cNvSpPr/>
            <p:nvPr/>
          </p:nvSpPr>
          <p:spPr>
            <a:xfrm>
              <a:off x="-17565350" y="2809825"/>
              <a:ext cx="304050" cy="285950"/>
            </a:xfrm>
            <a:custGeom>
              <a:avLst/>
              <a:gdLst/>
              <a:ahLst/>
              <a:cxnLst/>
              <a:rect l="l" t="t" r="r" b="b"/>
              <a:pathLst>
                <a:path w="12162" h="11438" extrusionOk="0">
                  <a:moveTo>
                    <a:pt x="3183" y="726"/>
                  </a:moveTo>
                  <a:cubicBezTo>
                    <a:pt x="4191" y="726"/>
                    <a:pt x="4979" y="1513"/>
                    <a:pt x="4979" y="2490"/>
                  </a:cubicBezTo>
                  <a:cubicBezTo>
                    <a:pt x="4979" y="3466"/>
                    <a:pt x="4191" y="4254"/>
                    <a:pt x="3183" y="4254"/>
                  </a:cubicBezTo>
                  <a:cubicBezTo>
                    <a:pt x="2206" y="4254"/>
                    <a:pt x="1419" y="3466"/>
                    <a:pt x="1419" y="2490"/>
                  </a:cubicBezTo>
                  <a:cubicBezTo>
                    <a:pt x="1419" y="1545"/>
                    <a:pt x="2206" y="726"/>
                    <a:pt x="3183" y="726"/>
                  </a:cubicBezTo>
                  <a:close/>
                  <a:moveTo>
                    <a:pt x="8980" y="726"/>
                  </a:moveTo>
                  <a:cubicBezTo>
                    <a:pt x="9956" y="726"/>
                    <a:pt x="10744" y="1513"/>
                    <a:pt x="10744" y="2490"/>
                  </a:cubicBezTo>
                  <a:cubicBezTo>
                    <a:pt x="10744" y="3466"/>
                    <a:pt x="9956" y="4254"/>
                    <a:pt x="8980" y="4254"/>
                  </a:cubicBezTo>
                  <a:cubicBezTo>
                    <a:pt x="8003" y="4254"/>
                    <a:pt x="7216" y="3466"/>
                    <a:pt x="7216" y="2490"/>
                  </a:cubicBezTo>
                  <a:cubicBezTo>
                    <a:pt x="7184" y="1545"/>
                    <a:pt x="8003" y="726"/>
                    <a:pt x="8980" y="726"/>
                  </a:cubicBezTo>
                  <a:close/>
                  <a:moveTo>
                    <a:pt x="6491" y="2868"/>
                  </a:moveTo>
                  <a:cubicBezTo>
                    <a:pt x="6648" y="4097"/>
                    <a:pt x="7720" y="5010"/>
                    <a:pt x="8980" y="5010"/>
                  </a:cubicBezTo>
                  <a:cubicBezTo>
                    <a:pt x="9610" y="5010"/>
                    <a:pt x="10208" y="4758"/>
                    <a:pt x="10650" y="4380"/>
                  </a:cubicBezTo>
                  <a:cubicBezTo>
                    <a:pt x="11185" y="5042"/>
                    <a:pt x="11469" y="5924"/>
                    <a:pt x="11469" y="6774"/>
                  </a:cubicBezTo>
                  <a:cubicBezTo>
                    <a:pt x="11469" y="6964"/>
                    <a:pt x="11311" y="7121"/>
                    <a:pt x="11122" y="7121"/>
                  </a:cubicBezTo>
                  <a:lnTo>
                    <a:pt x="10965" y="7121"/>
                  </a:lnTo>
                  <a:cubicBezTo>
                    <a:pt x="10051" y="7121"/>
                    <a:pt x="9137" y="7405"/>
                    <a:pt x="8381" y="7909"/>
                  </a:cubicBezTo>
                  <a:cubicBezTo>
                    <a:pt x="7751" y="8350"/>
                    <a:pt x="7026" y="8602"/>
                    <a:pt x="6239" y="8602"/>
                  </a:cubicBezTo>
                  <a:lnTo>
                    <a:pt x="5955" y="8602"/>
                  </a:lnTo>
                  <a:cubicBezTo>
                    <a:pt x="5168" y="8602"/>
                    <a:pt x="4412" y="8350"/>
                    <a:pt x="3781" y="7909"/>
                  </a:cubicBezTo>
                  <a:cubicBezTo>
                    <a:pt x="2962" y="7373"/>
                    <a:pt x="2049" y="7121"/>
                    <a:pt x="1072" y="7121"/>
                  </a:cubicBezTo>
                  <a:cubicBezTo>
                    <a:pt x="883" y="7121"/>
                    <a:pt x="725" y="6964"/>
                    <a:pt x="725" y="6774"/>
                  </a:cubicBezTo>
                  <a:cubicBezTo>
                    <a:pt x="725" y="5924"/>
                    <a:pt x="978" y="5042"/>
                    <a:pt x="1545" y="4380"/>
                  </a:cubicBezTo>
                  <a:cubicBezTo>
                    <a:pt x="1986" y="4758"/>
                    <a:pt x="2553" y="5010"/>
                    <a:pt x="3183" y="5010"/>
                  </a:cubicBezTo>
                  <a:cubicBezTo>
                    <a:pt x="4443" y="5010"/>
                    <a:pt x="5483" y="4065"/>
                    <a:pt x="5672" y="2868"/>
                  </a:cubicBezTo>
                  <a:close/>
                  <a:moveTo>
                    <a:pt x="1356" y="7877"/>
                  </a:moveTo>
                  <a:cubicBezTo>
                    <a:pt x="2112" y="7909"/>
                    <a:pt x="2805" y="8129"/>
                    <a:pt x="3403" y="8539"/>
                  </a:cubicBezTo>
                  <a:cubicBezTo>
                    <a:pt x="4160" y="9074"/>
                    <a:pt x="5042" y="9326"/>
                    <a:pt x="5955" y="9326"/>
                  </a:cubicBezTo>
                  <a:lnTo>
                    <a:pt x="6239" y="9326"/>
                  </a:lnTo>
                  <a:cubicBezTo>
                    <a:pt x="7153" y="9326"/>
                    <a:pt x="8035" y="9074"/>
                    <a:pt x="8791" y="8539"/>
                  </a:cubicBezTo>
                  <a:cubicBezTo>
                    <a:pt x="9389" y="8161"/>
                    <a:pt x="10145" y="7909"/>
                    <a:pt x="10839" y="7877"/>
                  </a:cubicBezTo>
                  <a:lnTo>
                    <a:pt x="10839" y="7877"/>
                  </a:lnTo>
                  <a:cubicBezTo>
                    <a:pt x="9925" y="9578"/>
                    <a:pt x="8066" y="10713"/>
                    <a:pt x="6113" y="10713"/>
                  </a:cubicBezTo>
                  <a:cubicBezTo>
                    <a:pt x="4097" y="10713"/>
                    <a:pt x="2301" y="9578"/>
                    <a:pt x="1356" y="7877"/>
                  </a:cubicBezTo>
                  <a:close/>
                  <a:moveTo>
                    <a:pt x="3214" y="1"/>
                  </a:moveTo>
                  <a:cubicBezTo>
                    <a:pt x="1828" y="1"/>
                    <a:pt x="725" y="1104"/>
                    <a:pt x="725" y="2490"/>
                  </a:cubicBezTo>
                  <a:cubicBezTo>
                    <a:pt x="725" y="2962"/>
                    <a:pt x="852" y="3403"/>
                    <a:pt x="1072" y="3782"/>
                  </a:cubicBezTo>
                  <a:cubicBezTo>
                    <a:pt x="379" y="4601"/>
                    <a:pt x="1" y="5672"/>
                    <a:pt x="1" y="6774"/>
                  </a:cubicBezTo>
                  <a:cubicBezTo>
                    <a:pt x="1" y="7121"/>
                    <a:pt x="221" y="7436"/>
                    <a:pt x="442" y="7657"/>
                  </a:cubicBezTo>
                  <a:cubicBezTo>
                    <a:pt x="1356" y="9862"/>
                    <a:pt x="3498" y="11437"/>
                    <a:pt x="6081" y="11437"/>
                  </a:cubicBezTo>
                  <a:cubicBezTo>
                    <a:pt x="8633" y="11437"/>
                    <a:pt x="10807" y="9862"/>
                    <a:pt x="11689" y="7657"/>
                  </a:cubicBezTo>
                  <a:cubicBezTo>
                    <a:pt x="12004" y="7436"/>
                    <a:pt x="12162" y="7121"/>
                    <a:pt x="12162" y="6774"/>
                  </a:cubicBezTo>
                  <a:cubicBezTo>
                    <a:pt x="12162" y="5672"/>
                    <a:pt x="11784" y="4664"/>
                    <a:pt x="11122" y="3782"/>
                  </a:cubicBezTo>
                  <a:cubicBezTo>
                    <a:pt x="11343" y="3403"/>
                    <a:pt x="11469" y="2962"/>
                    <a:pt x="11469" y="2490"/>
                  </a:cubicBezTo>
                  <a:cubicBezTo>
                    <a:pt x="11469" y="1104"/>
                    <a:pt x="10366" y="1"/>
                    <a:pt x="8980" y="1"/>
                  </a:cubicBezTo>
                  <a:cubicBezTo>
                    <a:pt x="7720" y="1"/>
                    <a:pt x="6711" y="946"/>
                    <a:pt x="6491" y="2143"/>
                  </a:cubicBezTo>
                  <a:lnTo>
                    <a:pt x="5672" y="2143"/>
                  </a:lnTo>
                  <a:cubicBezTo>
                    <a:pt x="5514" y="915"/>
                    <a:pt x="4475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933;p70">
              <a:extLst>
                <a:ext uri="{FF2B5EF4-FFF2-40B4-BE49-F238E27FC236}">
                  <a16:creationId xmlns:a16="http://schemas.microsoft.com/office/drawing/2014/main" id="{47BDDCD5-E267-4FE1-BD49-5025668A0F02}"/>
                </a:ext>
              </a:extLst>
            </p:cNvPr>
            <p:cNvSpPr/>
            <p:nvPr/>
          </p:nvSpPr>
          <p:spPr>
            <a:xfrm>
              <a:off x="-17368425" y="2846075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103" y="693"/>
                  </a:moveTo>
                  <a:cubicBezTo>
                    <a:pt x="1292" y="693"/>
                    <a:pt x="1449" y="851"/>
                    <a:pt x="1449" y="1040"/>
                  </a:cubicBezTo>
                  <a:cubicBezTo>
                    <a:pt x="1449" y="1229"/>
                    <a:pt x="1292" y="1386"/>
                    <a:pt x="1103" y="1386"/>
                  </a:cubicBezTo>
                  <a:cubicBezTo>
                    <a:pt x="914" y="1386"/>
                    <a:pt x="756" y="1229"/>
                    <a:pt x="756" y="1040"/>
                  </a:cubicBezTo>
                  <a:cubicBezTo>
                    <a:pt x="756" y="851"/>
                    <a:pt x="914" y="693"/>
                    <a:pt x="1103" y="693"/>
                  </a:cubicBezTo>
                  <a:close/>
                  <a:moveTo>
                    <a:pt x="1103" y="0"/>
                  </a:moveTo>
                  <a:cubicBezTo>
                    <a:pt x="504" y="0"/>
                    <a:pt x="32" y="473"/>
                    <a:pt x="32" y="1071"/>
                  </a:cubicBezTo>
                  <a:cubicBezTo>
                    <a:pt x="0" y="1638"/>
                    <a:pt x="504" y="2143"/>
                    <a:pt x="1103" y="2143"/>
                  </a:cubicBezTo>
                  <a:cubicBezTo>
                    <a:pt x="1701" y="2143"/>
                    <a:pt x="2174" y="1670"/>
                    <a:pt x="2174" y="1071"/>
                  </a:cubicBezTo>
                  <a:cubicBezTo>
                    <a:pt x="2174" y="473"/>
                    <a:pt x="1701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934;p70">
              <a:extLst>
                <a:ext uri="{FF2B5EF4-FFF2-40B4-BE49-F238E27FC236}">
                  <a16:creationId xmlns:a16="http://schemas.microsoft.com/office/drawing/2014/main" id="{FD7FC4FB-18B8-4F5E-95A4-A5C655E1CD09}"/>
                </a:ext>
              </a:extLst>
            </p:cNvPr>
            <p:cNvSpPr/>
            <p:nvPr/>
          </p:nvSpPr>
          <p:spPr>
            <a:xfrm>
              <a:off x="-17511775" y="28460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040" y="693"/>
                  </a:moveTo>
                  <a:cubicBezTo>
                    <a:pt x="1260" y="693"/>
                    <a:pt x="1418" y="851"/>
                    <a:pt x="1418" y="1040"/>
                  </a:cubicBezTo>
                  <a:cubicBezTo>
                    <a:pt x="1418" y="1229"/>
                    <a:pt x="1260" y="1386"/>
                    <a:pt x="1040" y="1386"/>
                  </a:cubicBezTo>
                  <a:cubicBezTo>
                    <a:pt x="851" y="1386"/>
                    <a:pt x="693" y="1229"/>
                    <a:pt x="693" y="1040"/>
                  </a:cubicBezTo>
                  <a:cubicBezTo>
                    <a:pt x="693" y="851"/>
                    <a:pt x="851" y="693"/>
                    <a:pt x="1040" y="693"/>
                  </a:cubicBez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43"/>
                    <a:pt x="1040" y="2143"/>
                  </a:cubicBezTo>
                  <a:cubicBezTo>
                    <a:pt x="1638" y="2143"/>
                    <a:pt x="2111" y="1670"/>
                    <a:pt x="2111" y="1071"/>
                  </a:cubicBezTo>
                  <a:cubicBezTo>
                    <a:pt x="2111" y="473"/>
                    <a:pt x="163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10935;p70">
            <a:extLst>
              <a:ext uri="{FF2B5EF4-FFF2-40B4-BE49-F238E27FC236}">
                <a16:creationId xmlns:a16="http://schemas.microsoft.com/office/drawing/2014/main" id="{B1C3F852-152E-4591-B2E5-AC7DBEC17023}"/>
              </a:ext>
            </a:extLst>
          </p:cNvPr>
          <p:cNvSpPr/>
          <p:nvPr/>
        </p:nvSpPr>
        <p:spPr>
          <a:xfrm>
            <a:off x="2680515" y="3446569"/>
            <a:ext cx="360006" cy="471471"/>
          </a:xfrm>
          <a:custGeom>
            <a:avLst/>
            <a:gdLst/>
            <a:ahLst/>
            <a:cxnLst/>
            <a:rect l="l" t="t" r="r" b="b"/>
            <a:pathLst>
              <a:path w="9263" h="12131" extrusionOk="0">
                <a:moveTo>
                  <a:pt x="6207" y="694"/>
                </a:moveTo>
                <a:lnTo>
                  <a:pt x="5829" y="1419"/>
                </a:lnTo>
                <a:lnTo>
                  <a:pt x="3434" y="1419"/>
                </a:lnTo>
                <a:lnTo>
                  <a:pt x="3088" y="694"/>
                </a:lnTo>
                <a:close/>
                <a:moveTo>
                  <a:pt x="2363" y="946"/>
                </a:moveTo>
                <a:lnTo>
                  <a:pt x="2773" y="1671"/>
                </a:lnTo>
                <a:lnTo>
                  <a:pt x="1702" y="2742"/>
                </a:lnTo>
                <a:lnTo>
                  <a:pt x="945" y="2364"/>
                </a:lnTo>
                <a:lnTo>
                  <a:pt x="2363" y="946"/>
                </a:lnTo>
                <a:close/>
                <a:moveTo>
                  <a:pt x="6900" y="946"/>
                </a:moveTo>
                <a:lnTo>
                  <a:pt x="8318" y="2364"/>
                </a:lnTo>
                <a:lnTo>
                  <a:pt x="7561" y="2742"/>
                </a:lnTo>
                <a:lnTo>
                  <a:pt x="6522" y="1671"/>
                </a:lnTo>
                <a:lnTo>
                  <a:pt x="6900" y="946"/>
                </a:lnTo>
                <a:close/>
                <a:moveTo>
                  <a:pt x="725" y="3025"/>
                </a:moveTo>
                <a:lnTo>
                  <a:pt x="1418" y="3372"/>
                </a:lnTo>
                <a:lnTo>
                  <a:pt x="1418" y="8696"/>
                </a:lnTo>
                <a:lnTo>
                  <a:pt x="725" y="9043"/>
                </a:lnTo>
                <a:lnTo>
                  <a:pt x="725" y="3025"/>
                </a:lnTo>
                <a:close/>
                <a:moveTo>
                  <a:pt x="8570" y="3025"/>
                </a:moveTo>
                <a:lnTo>
                  <a:pt x="8570" y="9043"/>
                </a:lnTo>
                <a:lnTo>
                  <a:pt x="7845" y="8696"/>
                </a:lnTo>
                <a:lnTo>
                  <a:pt x="7845" y="3372"/>
                </a:lnTo>
                <a:lnTo>
                  <a:pt x="8570" y="3025"/>
                </a:lnTo>
                <a:close/>
                <a:moveTo>
                  <a:pt x="5923" y="2080"/>
                </a:moveTo>
                <a:lnTo>
                  <a:pt x="7152" y="3277"/>
                </a:lnTo>
                <a:lnTo>
                  <a:pt x="7152" y="8759"/>
                </a:lnTo>
                <a:lnTo>
                  <a:pt x="5923" y="9988"/>
                </a:lnTo>
                <a:lnTo>
                  <a:pt x="3371" y="9988"/>
                </a:lnTo>
                <a:lnTo>
                  <a:pt x="2143" y="8759"/>
                </a:lnTo>
                <a:lnTo>
                  <a:pt x="2143" y="3277"/>
                </a:lnTo>
                <a:lnTo>
                  <a:pt x="3371" y="2080"/>
                </a:lnTo>
                <a:close/>
                <a:moveTo>
                  <a:pt x="1702" y="9358"/>
                </a:moveTo>
                <a:lnTo>
                  <a:pt x="2773" y="10429"/>
                </a:lnTo>
                <a:lnTo>
                  <a:pt x="2395" y="11154"/>
                </a:lnTo>
                <a:lnTo>
                  <a:pt x="945" y="9736"/>
                </a:lnTo>
                <a:lnTo>
                  <a:pt x="1702" y="9358"/>
                </a:lnTo>
                <a:close/>
                <a:moveTo>
                  <a:pt x="7530" y="9358"/>
                </a:moveTo>
                <a:lnTo>
                  <a:pt x="8286" y="9767"/>
                </a:lnTo>
                <a:lnTo>
                  <a:pt x="6868" y="11185"/>
                </a:lnTo>
                <a:lnTo>
                  <a:pt x="6459" y="10429"/>
                </a:lnTo>
                <a:lnTo>
                  <a:pt x="7530" y="9358"/>
                </a:lnTo>
                <a:close/>
                <a:moveTo>
                  <a:pt x="5829" y="10713"/>
                </a:moveTo>
                <a:lnTo>
                  <a:pt x="6207" y="11406"/>
                </a:lnTo>
                <a:lnTo>
                  <a:pt x="3088" y="11406"/>
                </a:lnTo>
                <a:lnTo>
                  <a:pt x="3434" y="10713"/>
                </a:lnTo>
                <a:close/>
                <a:moveTo>
                  <a:pt x="2489" y="1"/>
                </a:moveTo>
                <a:cubicBezTo>
                  <a:pt x="2426" y="1"/>
                  <a:pt x="2300" y="32"/>
                  <a:pt x="2269" y="95"/>
                </a:cubicBezTo>
                <a:lnTo>
                  <a:pt x="126" y="2238"/>
                </a:lnTo>
                <a:cubicBezTo>
                  <a:pt x="63" y="2301"/>
                  <a:pt x="0" y="2395"/>
                  <a:pt x="0" y="2458"/>
                </a:cubicBezTo>
                <a:lnTo>
                  <a:pt x="0" y="9641"/>
                </a:lnTo>
                <a:cubicBezTo>
                  <a:pt x="0" y="9704"/>
                  <a:pt x="63" y="9830"/>
                  <a:pt x="126" y="9862"/>
                </a:cubicBezTo>
                <a:lnTo>
                  <a:pt x="2269" y="12004"/>
                </a:lnTo>
                <a:cubicBezTo>
                  <a:pt x="2332" y="12067"/>
                  <a:pt x="2426" y="12130"/>
                  <a:pt x="2489" y="12130"/>
                </a:cubicBezTo>
                <a:lnTo>
                  <a:pt x="6774" y="12130"/>
                </a:lnTo>
                <a:cubicBezTo>
                  <a:pt x="6868" y="12130"/>
                  <a:pt x="6994" y="12067"/>
                  <a:pt x="7026" y="12004"/>
                </a:cubicBezTo>
                <a:lnTo>
                  <a:pt x="9137" y="9862"/>
                </a:lnTo>
                <a:cubicBezTo>
                  <a:pt x="9231" y="9830"/>
                  <a:pt x="9263" y="9736"/>
                  <a:pt x="9263" y="9641"/>
                </a:cubicBezTo>
                <a:lnTo>
                  <a:pt x="9263" y="2458"/>
                </a:lnTo>
                <a:cubicBezTo>
                  <a:pt x="9263" y="2395"/>
                  <a:pt x="9231" y="2269"/>
                  <a:pt x="9137" y="2238"/>
                </a:cubicBezTo>
                <a:lnTo>
                  <a:pt x="7026" y="95"/>
                </a:lnTo>
                <a:cubicBezTo>
                  <a:pt x="6931" y="32"/>
                  <a:pt x="6868" y="1"/>
                  <a:pt x="6774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936;p70">
            <a:extLst>
              <a:ext uri="{FF2B5EF4-FFF2-40B4-BE49-F238E27FC236}">
                <a16:creationId xmlns:a16="http://schemas.microsoft.com/office/drawing/2014/main" id="{4F66A809-ABB8-4BB7-9F51-182B014852CE}"/>
              </a:ext>
            </a:extLst>
          </p:cNvPr>
          <p:cNvSpPr/>
          <p:nvPr/>
        </p:nvSpPr>
        <p:spPr>
          <a:xfrm>
            <a:off x="1428633" y="1688459"/>
            <a:ext cx="471471" cy="473920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937;p70">
            <a:extLst>
              <a:ext uri="{FF2B5EF4-FFF2-40B4-BE49-F238E27FC236}">
                <a16:creationId xmlns:a16="http://schemas.microsoft.com/office/drawing/2014/main" id="{D1CB6802-97A5-4002-B3E2-272121D4C357}"/>
              </a:ext>
            </a:extLst>
          </p:cNvPr>
          <p:cNvSpPr/>
          <p:nvPr/>
        </p:nvSpPr>
        <p:spPr>
          <a:xfrm>
            <a:off x="1428633" y="2274689"/>
            <a:ext cx="471471" cy="473609"/>
          </a:xfrm>
          <a:custGeom>
            <a:avLst/>
            <a:gdLst/>
            <a:ahLst/>
            <a:cxnLst/>
            <a:rect l="l" t="t" r="r" b="b"/>
            <a:pathLst>
              <a:path w="12131" h="12186" extrusionOk="0">
                <a:moveTo>
                  <a:pt x="6050" y="1442"/>
                </a:moveTo>
                <a:cubicBezTo>
                  <a:pt x="6396" y="1442"/>
                  <a:pt x="6774" y="1757"/>
                  <a:pt x="6774" y="2167"/>
                </a:cubicBezTo>
                <a:cubicBezTo>
                  <a:pt x="6774" y="2576"/>
                  <a:pt x="6459" y="2891"/>
                  <a:pt x="6050" y="2891"/>
                </a:cubicBezTo>
                <a:cubicBezTo>
                  <a:pt x="5672" y="2891"/>
                  <a:pt x="5357" y="2576"/>
                  <a:pt x="5357" y="2167"/>
                </a:cubicBezTo>
                <a:cubicBezTo>
                  <a:pt x="5357" y="1789"/>
                  <a:pt x="5672" y="1442"/>
                  <a:pt x="6050" y="1442"/>
                </a:cubicBezTo>
                <a:close/>
                <a:moveTo>
                  <a:pt x="6018" y="3585"/>
                </a:moveTo>
                <a:cubicBezTo>
                  <a:pt x="6207" y="3585"/>
                  <a:pt x="6365" y="3742"/>
                  <a:pt x="6365" y="3963"/>
                </a:cubicBezTo>
                <a:lnTo>
                  <a:pt x="6365" y="4309"/>
                </a:lnTo>
                <a:cubicBezTo>
                  <a:pt x="6239" y="4467"/>
                  <a:pt x="6176" y="4593"/>
                  <a:pt x="6018" y="4782"/>
                </a:cubicBezTo>
                <a:cubicBezTo>
                  <a:pt x="5861" y="4593"/>
                  <a:pt x="5766" y="4467"/>
                  <a:pt x="5672" y="4309"/>
                </a:cubicBezTo>
                <a:lnTo>
                  <a:pt x="5672" y="3963"/>
                </a:lnTo>
                <a:cubicBezTo>
                  <a:pt x="5672" y="3742"/>
                  <a:pt x="5829" y="3585"/>
                  <a:pt x="6018" y="3585"/>
                </a:cubicBezTo>
                <a:close/>
                <a:moveTo>
                  <a:pt x="1009" y="2891"/>
                </a:moveTo>
                <a:cubicBezTo>
                  <a:pt x="2710" y="2891"/>
                  <a:pt x="4317" y="3679"/>
                  <a:pt x="5325" y="5002"/>
                </a:cubicBezTo>
                <a:lnTo>
                  <a:pt x="1544" y="5002"/>
                </a:lnTo>
                <a:cubicBezTo>
                  <a:pt x="1040" y="5002"/>
                  <a:pt x="662" y="4624"/>
                  <a:pt x="662" y="4152"/>
                </a:cubicBezTo>
                <a:lnTo>
                  <a:pt x="662" y="3238"/>
                </a:lnTo>
                <a:cubicBezTo>
                  <a:pt x="662" y="3049"/>
                  <a:pt x="820" y="2891"/>
                  <a:pt x="1009" y="2891"/>
                </a:cubicBezTo>
                <a:close/>
                <a:moveTo>
                  <a:pt x="11059" y="2891"/>
                </a:moveTo>
                <a:cubicBezTo>
                  <a:pt x="11248" y="2891"/>
                  <a:pt x="11406" y="3049"/>
                  <a:pt x="11406" y="3238"/>
                </a:cubicBezTo>
                <a:lnTo>
                  <a:pt x="11406" y="4152"/>
                </a:lnTo>
                <a:cubicBezTo>
                  <a:pt x="11406" y="4624"/>
                  <a:pt x="11027" y="5002"/>
                  <a:pt x="10555" y="5002"/>
                </a:cubicBezTo>
                <a:lnTo>
                  <a:pt x="6774" y="5002"/>
                </a:lnTo>
                <a:cubicBezTo>
                  <a:pt x="7782" y="3679"/>
                  <a:pt x="9358" y="2891"/>
                  <a:pt x="11059" y="2891"/>
                </a:cubicBezTo>
                <a:close/>
                <a:moveTo>
                  <a:pt x="6018" y="5884"/>
                </a:moveTo>
                <a:lnTo>
                  <a:pt x="6365" y="6231"/>
                </a:lnTo>
                <a:lnTo>
                  <a:pt x="6365" y="6798"/>
                </a:lnTo>
                <a:cubicBezTo>
                  <a:pt x="6365" y="6987"/>
                  <a:pt x="6207" y="7145"/>
                  <a:pt x="6018" y="7145"/>
                </a:cubicBezTo>
                <a:cubicBezTo>
                  <a:pt x="5829" y="7145"/>
                  <a:pt x="5672" y="6987"/>
                  <a:pt x="5672" y="6798"/>
                </a:cubicBezTo>
                <a:lnTo>
                  <a:pt x="5672" y="6231"/>
                </a:lnTo>
                <a:lnTo>
                  <a:pt x="6018" y="5884"/>
                </a:lnTo>
                <a:close/>
                <a:moveTo>
                  <a:pt x="9893" y="5727"/>
                </a:moveTo>
                <a:cubicBezTo>
                  <a:pt x="10334" y="5727"/>
                  <a:pt x="10744" y="6105"/>
                  <a:pt x="10744" y="6578"/>
                </a:cubicBezTo>
                <a:lnTo>
                  <a:pt x="10744" y="6798"/>
                </a:lnTo>
                <a:lnTo>
                  <a:pt x="10712" y="6798"/>
                </a:lnTo>
                <a:cubicBezTo>
                  <a:pt x="10712" y="6987"/>
                  <a:pt x="10555" y="7145"/>
                  <a:pt x="10334" y="7145"/>
                </a:cubicBezTo>
                <a:cubicBezTo>
                  <a:pt x="9043" y="7145"/>
                  <a:pt x="7814" y="6641"/>
                  <a:pt x="6932" y="5727"/>
                </a:cubicBezTo>
                <a:close/>
                <a:moveTo>
                  <a:pt x="5136" y="5758"/>
                </a:moveTo>
                <a:cubicBezTo>
                  <a:pt x="4254" y="6672"/>
                  <a:pt x="3025" y="7176"/>
                  <a:pt x="1734" y="7176"/>
                </a:cubicBezTo>
                <a:cubicBezTo>
                  <a:pt x="1513" y="7145"/>
                  <a:pt x="1355" y="6987"/>
                  <a:pt x="1355" y="6798"/>
                </a:cubicBezTo>
                <a:lnTo>
                  <a:pt x="1355" y="6578"/>
                </a:lnTo>
                <a:cubicBezTo>
                  <a:pt x="1355" y="6357"/>
                  <a:pt x="1450" y="6168"/>
                  <a:pt x="1607" y="6010"/>
                </a:cubicBezTo>
                <a:cubicBezTo>
                  <a:pt x="1765" y="5853"/>
                  <a:pt x="1986" y="5758"/>
                  <a:pt x="2206" y="5758"/>
                </a:cubicBezTo>
                <a:close/>
                <a:moveTo>
                  <a:pt x="4616" y="1"/>
                </a:moveTo>
                <a:cubicBezTo>
                  <a:pt x="4522" y="1"/>
                  <a:pt x="4427" y="40"/>
                  <a:pt x="4348" y="119"/>
                </a:cubicBezTo>
                <a:cubicBezTo>
                  <a:pt x="4191" y="277"/>
                  <a:pt x="4191" y="466"/>
                  <a:pt x="4348" y="655"/>
                </a:cubicBezTo>
                <a:lnTo>
                  <a:pt x="4947" y="1222"/>
                </a:lnTo>
                <a:cubicBezTo>
                  <a:pt x="4726" y="1505"/>
                  <a:pt x="4600" y="1820"/>
                  <a:pt x="4600" y="2167"/>
                </a:cubicBezTo>
                <a:cubicBezTo>
                  <a:pt x="4600" y="2639"/>
                  <a:pt x="4821" y="3049"/>
                  <a:pt x="5199" y="3333"/>
                </a:cubicBezTo>
                <a:cubicBezTo>
                  <a:pt x="5105" y="3427"/>
                  <a:pt x="5073" y="3522"/>
                  <a:pt x="5042" y="3679"/>
                </a:cubicBezTo>
                <a:cubicBezTo>
                  <a:pt x="3939" y="2734"/>
                  <a:pt x="2521" y="2167"/>
                  <a:pt x="1040" y="2167"/>
                </a:cubicBezTo>
                <a:cubicBezTo>
                  <a:pt x="473" y="2167"/>
                  <a:pt x="1" y="2639"/>
                  <a:pt x="1" y="3238"/>
                </a:cubicBezTo>
                <a:lnTo>
                  <a:pt x="1" y="4152"/>
                </a:lnTo>
                <a:cubicBezTo>
                  <a:pt x="1" y="4845"/>
                  <a:pt x="410" y="5412"/>
                  <a:pt x="1009" y="5632"/>
                </a:cubicBezTo>
                <a:cubicBezTo>
                  <a:pt x="820" y="5916"/>
                  <a:pt x="694" y="6231"/>
                  <a:pt x="694" y="6578"/>
                </a:cubicBezTo>
                <a:lnTo>
                  <a:pt x="694" y="6798"/>
                </a:lnTo>
                <a:cubicBezTo>
                  <a:pt x="694" y="7365"/>
                  <a:pt x="1166" y="7838"/>
                  <a:pt x="1765" y="7838"/>
                </a:cubicBezTo>
                <a:cubicBezTo>
                  <a:pt x="2931" y="7838"/>
                  <a:pt x="4033" y="7491"/>
                  <a:pt x="4979" y="6830"/>
                </a:cubicBezTo>
                <a:cubicBezTo>
                  <a:pt x="4979" y="7271"/>
                  <a:pt x="5294" y="7649"/>
                  <a:pt x="5703" y="7806"/>
                </a:cubicBezTo>
                <a:lnTo>
                  <a:pt x="5703" y="11839"/>
                </a:lnTo>
                <a:cubicBezTo>
                  <a:pt x="5703" y="12028"/>
                  <a:pt x="5861" y="12185"/>
                  <a:pt x="6050" y="12185"/>
                </a:cubicBezTo>
                <a:cubicBezTo>
                  <a:pt x="6239" y="12185"/>
                  <a:pt x="6396" y="12028"/>
                  <a:pt x="6396" y="11839"/>
                </a:cubicBezTo>
                <a:lnTo>
                  <a:pt x="6396" y="7806"/>
                </a:lnTo>
                <a:cubicBezTo>
                  <a:pt x="6806" y="7649"/>
                  <a:pt x="7121" y="7302"/>
                  <a:pt x="7121" y="6830"/>
                </a:cubicBezTo>
                <a:cubicBezTo>
                  <a:pt x="8066" y="7491"/>
                  <a:pt x="9200" y="7838"/>
                  <a:pt x="10334" y="7838"/>
                </a:cubicBezTo>
                <a:cubicBezTo>
                  <a:pt x="10933" y="7838"/>
                  <a:pt x="11406" y="7365"/>
                  <a:pt x="11406" y="6798"/>
                </a:cubicBezTo>
                <a:lnTo>
                  <a:pt x="11406" y="6578"/>
                </a:lnTo>
                <a:cubicBezTo>
                  <a:pt x="11406" y="6231"/>
                  <a:pt x="11280" y="5916"/>
                  <a:pt x="11090" y="5632"/>
                </a:cubicBezTo>
                <a:cubicBezTo>
                  <a:pt x="11689" y="5443"/>
                  <a:pt x="12130" y="4845"/>
                  <a:pt x="12130" y="4152"/>
                </a:cubicBezTo>
                <a:lnTo>
                  <a:pt x="12130" y="3238"/>
                </a:lnTo>
                <a:cubicBezTo>
                  <a:pt x="12130" y="2639"/>
                  <a:pt x="11658" y="2167"/>
                  <a:pt x="11059" y="2167"/>
                </a:cubicBezTo>
                <a:cubicBezTo>
                  <a:pt x="9610" y="2167"/>
                  <a:pt x="8129" y="2734"/>
                  <a:pt x="7089" y="3679"/>
                </a:cubicBezTo>
                <a:cubicBezTo>
                  <a:pt x="7058" y="3553"/>
                  <a:pt x="6995" y="3427"/>
                  <a:pt x="6932" y="3333"/>
                </a:cubicBezTo>
                <a:cubicBezTo>
                  <a:pt x="7278" y="3049"/>
                  <a:pt x="7530" y="2639"/>
                  <a:pt x="7530" y="2167"/>
                </a:cubicBezTo>
                <a:cubicBezTo>
                  <a:pt x="7530" y="1820"/>
                  <a:pt x="7404" y="1505"/>
                  <a:pt x="7152" y="1222"/>
                </a:cubicBezTo>
                <a:lnTo>
                  <a:pt x="7751" y="655"/>
                </a:lnTo>
                <a:cubicBezTo>
                  <a:pt x="7908" y="466"/>
                  <a:pt x="7908" y="277"/>
                  <a:pt x="7751" y="119"/>
                </a:cubicBezTo>
                <a:cubicBezTo>
                  <a:pt x="7672" y="40"/>
                  <a:pt x="7586" y="1"/>
                  <a:pt x="7499" y="1"/>
                </a:cubicBezTo>
                <a:cubicBezTo>
                  <a:pt x="7412" y="1"/>
                  <a:pt x="7326" y="40"/>
                  <a:pt x="7247" y="119"/>
                </a:cubicBezTo>
                <a:lnTo>
                  <a:pt x="6522" y="844"/>
                </a:lnTo>
                <a:cubicBezTo>
                  <a:pt x="6365" y="812"/>
                  <a:pt x="6207" y="749"/>
                  <a:pt x="6050" y="749"/>
                </a:cubicBezTo>
                <a:cubicBezTo>
                  <a:pt x="5892" y="749"/>
                  <a:pt x="5735" y="812"/>
                  <a:pt x="5577" y="844"/>
                </a:cubicBezTo>
                <a:lnTo>
                  <a:pt x="4884" y="119"/>
                </a:lnTo>
                <a:cubicBezTo>
                  <a:pt x="4805" y="40"/>
                  <a:pt x="4711" y="1"/>
                  <a:pt x="461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10938;p70">
            <a:extLst>
              <a:ext uri="{FF2B5EF4-FFF2-40B4-BE49-F238E27FC236}">
                <a16:creationId xmlns:a16="http://schemas.microsoft.com/office/drawing/2014/main" id="{6F6B978C-2106-4F15-8946-935B1198AE7E}"/>
              </a:ext>
            </a:extLst>
          </p:cNvPr>
          <p:cNvGrpSpPr/>
          <p:nvPr/>
        </p:nvGrpSpPr>
        <p:grpSpPr>
          <a:xfrm>
            <a:off x="1457493" y="2850904"/>
            <a:ext cx="416283" cy="473881"/>
            <a:chOff x="-20904875" y="2788575"/>
            <a:chExt cx="267775" cy="304825"/>
          </a:xfrm>
          <a:solidFill>
            <a:srgbClr val="000400"/>
          </a:solidFill>
        </p:grpSpPr>
        <p:sp>
          <p:nvSpPr>
            <p:cNvPr id="39" name="Google Shape;10939;p70">
              <a:extLst>
                <a:ext uri="{FF2B5EF4-FFF2-40B4-BE49-F238E27FC236}">
                  <a16:creationId xmlns:a16="http://schemas.microsoft.com/office/drawing/2014/main" id="{837A536E-DF0F-4DDF-935F-C398355B87C8}"/>
                </a:ext>
              </a:extLst>
            </p:cNvPr>
            <p:cNvSpPr/>
            <p:nvPr/>
          </p:nvSpPr>
          <p:spPr>
            <a:xfrm>
              <a:off x="-20904875" y="2788575"/>
              <a:ext cx="267775" cy="304825"/>
            </a:xfrm>
            <a:custGeom>
              <a:avLst/>
              <a:gdLst/>
              <a:ahLst/>
              <a:cxnLst/>
              <a:rect l="l" t="t" r="r" b="b"/>
              <a:pathLst>
                <a:path w="10711" h="12193" extrusionOk="0">
                  <a:moveTo>
                    <a:pt x="5294" y="725"/>
                  </a:moveTo>
                  <a:cubicBezTo>
                    <a:pt x="5483" y="725"/>
                    <a:pt x="5640" y="882"/>
                    <a:pt x="5640" y="1103"/>
                  </a:cubicBezTo>
                  <a:lnTo>
                    <a:pt x="5640" y="1166"/>
                  </a:lnTo>
                  <a:cubicBezTo>
                    <a:pt x="5640" y="1373"/>
                    <a:pt x="5803" y="1512"/>
                    <a:pt x="5977" y="1512"/>
                  </a:cubicBezTo>
                  <a:cubicBezTo>
                    <a:pt x="6068" y="1512"/>
                    <a:pt x="6163" y="1473"/>
                    <a:pt x="6239" y="1387"/>
                  </a:cubicBezTo>
                  <a:lnTo>
                    <a:pt x="6270" y="1355"/>
                  </a:lnTo>
                  <a:cubicBezTo>
                    <a:pt x="6341" y="1284"/>
                    <a:pt x="6429" y="1252"/>
                    <a:pt x="6514" y="1252"/>
                  </a:cubicBezTo>
                  <a:cubicBezTo>
                    <a:pt x="6695" y="1252"/>
                    <a:pt x="6869" y="1393"/>
                    <a:pt x="6869" y="1607"/>
                  </a:cubicBezTo>
                  <a:cubicBezTo>
                    <a:pt x="6869" y="1765"/>
                    <a:pt x="6774" y="1828"/>
                    <a:pt x="6711" y="1922"/>
                  </a:cubicBezTo>
                  <a:cubicBezTo>
                    <a:pt x="6459" y="2143"/>
                    <a:pt x="6617" y="2489"/>
                    <a:pt x="6932" y="2489"/>
                  </a:cubicBezTo>
                  <a:lnTo>
                    <a:pt x="7026" y="2489"/>
                  </a:lnTo>
                  <a:cubicBezTo>
                    <a:pt x="7215" y="2489"/>
                    <a:pt x="7373" y="2678"/>
                    <a:pt x="7373" y="2867"/>
                  </a:cubicBezTo>
                  <a:cubicBezTo>
                    <a:pt x="7373" y="3056"/>
                    <a:pt x="7215" y="3214"/>
                    <a:pt x="7026" y="3214"/>
                  </a:cubicBezTo>
                  <a:lnTo>
                    <a:pt x="6932" y="3214"/>
                  </a:lnTo>
                  <a:cubicBezTo>
                    <a:pt x="6774" y="3214"/>
                    <a:pt x="6648" y="3277"/>
                    <a:pt x="6617" y="3466"/>
                  </a:cubicBezTo>
                  <a:cubicBezTo>
                    <a:pt x="6585" y="3560"/>
                    <a:pt x="6585" y="3718"/>
                    <a:pt x="6711" y="3844"/>
                  </a:cubicBezTo>
                  <a:lnTo>
                    <a:pt x="6743" y="3875"/>
                  </a:lnTo>
                  <a:cubicBezTo>
                    <a:pt x="6806" y="3970"/>
                    <a:pt x="6869" y="4033"/>
                    <a:pt x="6869" y="4127"/>
                  </a:cubicBezTo>
                  <a:cubicBezTo>
                    <a:pt x="6869" y="4334"/>
                    <a:pt x="6693" y="4473"/>
                    <a:pt x="6518" y="4473"/>
                  </a:cubicBezTo>
                  <a:cubicBezTo>
                    <a:pt x="6427" y="4473"/>
                    <a:pt x="6335" y="4435"/>
                    <a:pt x="6270" y="4348"/>
                  </a:cubicBezTo>
                  <a:lnTo>
                    <a:pt x="6239" y="4316"/>
                  </a:lnTo>
                  <a:cubicBezTo>
                    <a:pt x="6156" y="4234"/>
                    <a:pt x="6063" y="4199"/>
                    <a:pt x="5976" y="4199"/>
                  </a:cubicBezTo>
                  <a:cubicBezTo>
                    <a:pt x="5797" y="4199"/>
                    <a:pt x="5640" y="4346"/>
                    <a:pt x="5640" y="4537"/>
                  </a:cubicBezTo>
                  <a:lnTo>
                    <a:pt x="5640" y="4632"/>
                  </a:lnTo>
                  <a:cubicBezTo>
                    <a:pt x="5640" y="4821"/>
                    <a:pt x="5483" y="4978"/>
                    <a:pt x="5294" y="4978"/>
                  </a:cubicBezTo>
                  <a:cubicBezTo>
                    <a:pt x="5073" y="4978"/>
                    <a:pt x="4916" y="4821"/>
                    <a:pt x="4916" y="4632"/>
                  </a:cubicBezTo>
                  <a:lnTo>
                    <a:pt x="4916" y="4537"/>
                  </a:lnTo>
                  <a:cubicBezTo>
                    <a:pt x="4958" y="4346"/>
                    <a:pt x="4801" y="4213"/>
                    <a:pt x="4626" y="4213"/>
                  </a:cubicBezTo>
                  <a:cubicBezTo>
                    <a:pt x="4541" y="4213"/>
                    <a:pt x="4452" y="4244"/>
                    <a:pt x="4380" y="4316"/>
                  </a:cubicBezTo>
                  <a:lnTo>
                    <a:pt x="4349" y="4348"/>
                  </a:lnTo>
                  <a:cubicBezTo>
                    <a:pt x="4270" y="4427"/>
                    <a:pt x="4175" y="4466"/>
                    <a:pt x="4081" y="4466"/>
                  </a:cubicBezTo>
                  <a:cubicBezTo>
                    <a:pt x="3986" y="4466"/>
                    <a:pt x="3892" y="4427"/>
                    <a:pt x="3813" y="4348"/>
                  </a:cubicBezTo>
                  <a:cubicBezTo>
                    <a:pt x="3655" y="4190"/>
                    <a:pt x="3655" y="4001"/>
                    <a:pt x="3813" y="3844"/>
                  </a:cubicBezTo>
                  <a:lnTo>
                    <a:pt x="3876" y="3812"/>
                  </a:lnTo>
                  <a:cubicBezTo>
                    <a:pt x="4096" y="3560"/>
                    <a:pt x="3939" y="3214"/>
                    <a:pt x="3624" y="3214"/>
                  </a:cubicBezTo>
                  <a:lnTo>
                    <a:pt x="3561" y="3214"/>
                  </a:lnTo>
                  <a:cubicBezTo>
                    <a:pt x="3340" y="3214"/>
                    <a:pt x="3183" y="3056"/>
                    <a:pt x="3183" y="2867"/>
                  </a:cubicBezTo>
                  <a:cubicBezTo>
                    <a:pt x="3183" y="2678"/>
                    <a:pt x="3340" y="2489"/>
                    <a:pt x="3561" y="2489"/>
                  </a:cubicBezTo>
                  <a:lnTo>
                    <a:pt x="3624" y="2489"/>
                  </a:lnTo>
                  <a:cubicBezTo>
                    <a:pt x="3939" y="2489"/>
                    <a:pt x="4096" y="2111"/>
                    <a:pt x="3876" y="1922"/>
                  </a:cubicBezTo>
                  <a:cubicBezTo>
                    <a:pt x="3813" y="1891"/>
                    <a:pt x="3718" y="1796"/>
                    <a:pt x="3718" y="1607"/>
                  </a:cubicBezTo>
                  <a:cubicBezTo>
                    <a:pt x="3718" y="1393"/>
                    <a:pt x="3892" y="1252"/>
                    <a:pt x="4063" y="1252"/>
                  </a:cubicBezTo>
                  <a:cubicBezTo>
                    <a:pt x="4144" y="1252"/>
                    <a:pt x="4225" y="1284"/>
                    <a:pt x="4286" y="1355"/>
                  </a:cubicBezTo>
                  <a:lnTo>
                    <a:pt x="4349" y="1387"/>
                  </a:lnTo>
                  <a:cubicBezTo>
                    <a:pt x="4424" y="1473"/>
                    <a:pt x="4515" y="1512"/>
                    <a:pt x="4602" y="1512"/>
                  </a:cubicBezTo>
                  <a:cubicBezTo>
                    <a:pt x="4767" y="1512"/>
                    <a:pt x="4916" y="1373"/>
                    <a:pt x="4916" y="1166"/>
                  </a:cubicBezTo>
                  <a:lnTo>
                    <a:pt x="4916" y="1103"/>
                  </a:lnTo>
                  <a:cubicBezTo>
                    <a:pt x="4916" y="882"/>
                    <a:pt x="5073" y="725"/>
                    <a:pt x="5294" y="725"/>
                  </a:cubicBezTo>
                  <a:close/>
                  <a:moveTo>
                    <a:pt x="757" y="5766"/>
                  </a:moveTo>
                  <a:lnTo>
                    <a:pt x="757" y="5766"/>
                  </a:lnTo>
                  <a:cubicBezTo>
                    <a:pt x="1482" y="5892"/>
                    <a:pt x="2647" y="6144"/>
                    <a:pt x="3120" y="6648"/>
                  </a:cubicBezTo>
                  <a:cubicBezTo>
                    <a:pt x="3624" y="7152"/>
                    <a:pt x="3624" y="7498"/>
                    <a:pt x="3340" y="7908"/>
                  </a:cubicBezTo>
                  <a:lnTo>
                    <a:pt x="2616" y="7152"/>
                  </a:lnTo>
                  <a:cubicBezTo>
                    <a:pt x="2537" y="7073"/>
                    <a:pt x="2442" y="7034"/>
                    <a:pt x="2348" y="7034"/>
                  </a:cubicBezTo>
                  <a:cubicBezTo>
                    <a:pt x="2253" y="7034"/>
                    <a:pt x="2159" y="7073"/>
                    <a:pt x="2080" y="7152"/>
                  </a:cubicBezTo>
                  <a:cubicBezTo>
                    <a:pt x="1923" y="7309"/>
                    <a:pt x="1923" y="7498"/>
                    <a:pt x="2080" y="7656"/>
                  </a:cubicBezTo>
                  <a:lnTo>
                    <a:pt x="2836" y="8412"/>
                  </a:lnTo>
                  <a:cubicBezTo>
                    <a:pt x="2695" y="8515"/>
                    <a:pt x="2554" y="8575"/>
                    <a:pt x="2401" y="8575"/>
                  </a:cubicBezTo>
                  <a:cubicBezTo>
                    <a:pt x="2176" y="8575"/>
                    <a:pt x="1925" y="8446"/>
                    <a:pt x="1608" y="8129"/>
                  </a:cubicBezTo>
                  <a:cubicBezTo>
                    <a:pt x="1135" y="7656"/>
                    <a:pt x="883" y="6490"/>
                    <a:pt x="757" y="5766"/>
                  </a:cubicBezTo>
                  <a:close/>
                  <a:moveTo>
                    <a:pt x="9893" y="6459"/>
                  </a:moveTo>
                  <a:cubicBezTo>
                    <a:pt x="9799" y="7183"/>
                    <a:pt x="9578" y="8381"/>
                    <a:pt x="9074" y="8853"/>
                  </a:cubicBezTo>
                  <a:cubicBezTo>
                    <a:pt x="8805" y="9123"/>
                    <a:pt x="8570" y="9287"/>
                    <a:pt x="8321" y="9287"/>
                  </a:cubicBezTo>
                  <a:cubicBezTo>
                    <a:pt x="8162" y="9287"/>
                    <a:pt x="7998" y="9221"/>
                    <a:pt x="7814" y="9074"/>
                  </a:cubicBezTo>
                  <a:lnTo>
                    <a:pt x="8570" y="8349"/>
                  </a:lnTo>
                  <a:cubicBezTo>
                    <a:pt x="8728" y="8192"/>
                    <a:pt x="8728" y="7971"/>
                    <a:pt x="8570" y="7814"/>
                  </a:cubicBezTo>
                  <a:cubicBezTo>
                    <a:pt x="8491" y="7735"/>
                    <a:pt x="8397" y="7695"/>
                    <a:pt x="8302" y="7695"/>
                  </a:cubicBezTo>
                  <a:cubicBezTo>
                    <a:pt x="8208" y="7695"/>
                    <a:pt x="8113" y="7735"/>
                    <a:pt x="8035" y="7814"/>
                  </a:cubicBezTo>
                  <a:lnTo>
                    <a:pt x="7278" y="8570"/>
                  </a:lnTo>
                  <a:cubicBezTo>
                    <a:pt x="7026" y="8192"/>
                    <a:pt x="7026" y="7814"/>
                    <a:pt x="7531" y="7309"/>
                  </a:cubicBezTo>
                  <a:cubicBezTo>
                    <a:pt x="8003" y="6837"/>
                    <a:pt x="9169" y="6553"/>
                    <a:pt x="9893" y="6459"/>
                  </a:cubicBezTo>
                  <a:close/>
                  <a:moveTo>
                    <a:pt x="5357" y="0"/>
                  </a:moveTo>
                  <a:cubicBezTo>
                    <a:pt x="4979" y="0"/>
                    <a:pt x="4601" y="221"/>
                    <a:pt x="4412" y="536"/>
                  </a:cubicBezTo>
                  <a:cubicBezTo>
                    <a:pt x="4313" y="500"/>
                    <a:pt x="4206" y="482"/>
                    <a:pt x="4097" y="482"/>
                  </a:cubicBezTo>
                  <a:cubicBezTo>
                    <a:pt x="3826" y="482"/>
                    <a:pt x="3543" y="594"/>
                    <a:pt x="3340" y="819"/>
                  </a:cubicBezTo>
                  <a:cubicBezTo>
                    <a:pt x="3088" y="1103"/>
                    <a:pt x="2962" y="1513"/>
                    <a:pt x="3088" y="1891"/>
                  </a:cubicBezTo>
                  <a:cubicBezTo>
                    <a:pt x="2710" y="2080"/>
                    <a:pt x="2521" y="2426"/>
                    <a:pt x="2521" y="2836"/>
                  </a:cubicBezTo>
                  <a:cubicBezTo>
                    <a:pt x="2521" y="3214"/>
                    <a:pt x="2773" y="3560"/>
                    <a:pt x="3088" y="3781"/>
                  </a:cubicBezTo>
                  <a:cubicBezTo>
                    <a:pt x="2962" y="4127"/>
                    <a:pt x="3057" y="4569"/>
                    <a:pt x="3340" y="4821"/>
                  </a:cubicBezTo>
                  <a:cubicBezTo>
                    <a:pt x="3549" y="5030"/>
                    <a:pt x="3844" y="5153"/>
                    <a:pt x="4123" y="5153"/>
                  </a:cubicBezTo>
                  <a:cubicBezTo>
                    <a:pt x="4223" y="5153"/>
                    <a:pt x="4320" y="5137"/>
                    <a:pt x="4412" y="5104"/>
                  </a:cubicBezTo>
                  <a:cubicBezTo>
                    <a:pt x="4538" y="5325"/>
                    <a:pt x="4758" y="5545"/>
                    <a:pt x="5010" y="5608"/>
                  </a:cubicBezTo>
                  <a:lnTo>
                    <a:pt x="5010" y="9483"/>
                  </a:lnTo>
                  <a:lnTo>
                    <a:pt x="3907" y="8381"/>
                  </a:lnTo>
                  <a:cubicBezTo>
                    <a:pt x="4538" y="7593"/>
                    <a:pt x="4380" y="6837"/>
                    <a:pt x="3655" y="6144"/>
                  </a:cubicBezTo>
                  <a:cubicBezTo>
                    <a:pt x="2773" y="5230"/>
                    <a:pt x="505" y="5041"/>
                    <a:pt x="410" y="5041"/>
                  </a:cubicBezTo>
                  <a:cubicBezTo>
                    <a:pt x="158" y="5041"/>
                    <a:pt x="1" y="5199"/>
                    <a:pt x="1" y="5419"/>
                  </a:cubicBezTo>
                  <a:cubicBezTo>
                    <a:pt x="1" y="5482"/>
                    <a:pt x="190" y="7751"/>
                    <a:pt x="1104" y="8696"/>
                  </a:cubicBezTo>
                  <a:cubicBezTo>
                    <a:pt x="1517" y="9091"/>
                    <a:pt x="1951" y="9312"/>
                    <a:pt x="2382" y="9312"/>
                  </a:cubicBezTo>
                  <a:cubicBezTo>
                    <a:pt x="2706" y="9312"/>
                    <a:pt x="3029" y="9187"/>
                    <a:pt x="3340" y="8916"/>
                  </a:cubicBezTo>
                  <a:lnTo>
                    <a:pt x="4979" y="10554"/>
                  </a:lnTo>
                  <a:lnTo>
                    <a:pt x="4979" y="11500"/>
                  </a:lnTo>
                  <a:lnTo>
                    <a:pt x="2490" y="11500"/>
                  </a:lnTo>
                  <a:cubicBezTo>
                    <a:pt x="2301" y="11500"/>
                    <a:pt x="2143" y="11657"/>
                    <a:pt x="2143" y="11846"/>
                  </a:cubicBezTo>
                  <a:cubicBezTo>
                    <a:pt x="2143" y="12035"/>
                    <a:pt x="2301" y="12193"/>
                    <a:pt x="2490" y="12193"/>
                  </a:cubicBezTo>
                  <a:lnTo>
                    <a:pt x="8192" y="12193"/>
                  </a:lnTo>
                  <a:cubicBezTo>
                    <a:pt x="8381" y="12193"/>
                    <a:pt x="8539" y="12035"/>
                    <a:pt x="8539" y="11846"/>
                  </a:cubicBezTo>
                  <a:cubicBezTo>
                    <a:pt x="8539" y="11657"/>
                    <a:pt x="8381" y="11500"/>
                    <a:pt x="8192" y="11500"/>
                  </a:cubicBezTo>
                  <a:lnTo>
                    <a:pt x="5703" y="11500"/>
                  </a:lnTo>
                  <a:lnTo>
                    <a:pt x="5703" y="11248"/>
                  </a:lnTo>
                  <a:lnTo>
                    <a:pt x="7342" y="9641"/>
                  </a:lnTo>
                  <a:cubicBezTo>
                    <a:pt x="7677" y="9909"/>
                    <a:pt x="8000" y="10034"/>
                    <a:pt x="8317" y="10034"/>
                  </a:cubicBezTo>
                  <a:cubicBezTo>
                    <a:pt x="8746" y="10034"/>
                    <a:pt x="9162" y="9805"/>
                    <a:pt x="9578" y="9389"/>
                  </a:cubicBezTo>
                  <a:cubicBezTo>
                    <a:pt x="10492" y="8507"/>
                    <a:pt x="10681" y="6238"/>
                    <a:pt x="10681" y="6144"/>
                  </a:cubicBezTo>
                  <a:cubicBezTo>
                    <a:pt x="10710" y="5910"/>
                    <a:pt x="10550" y="5731"/>
                    <a:pt x="10376" y="5731"/>
                  </a:cubicBezTo>
                  <a:cubicBezTo>
                    <a:pt x="10362" y="5731"/>
                    <a:pt x="10348" y="5732"/>
                    <a:pt x="10334" y="5734"/>
                  </a:cubicBezTo>
                  <a:cubicBezTo>
                    <a:pt x="10240" y="5734"/>
                    <a:pt x="8003" y="5923"/>
                    <a:pt x="7058" y="6837"/>
                  </a:cubicBezTo>
                  <a:cubicBezTo>
                    <a:pt x="6333" y="7561"/>
                    <a:pt x="6176" y="8286"/>
                    <a:pt x="6806" y="9074"/>
                  </a:cubicBezTo>
                  <a:lnTo>
                    <a:pt x="5703" y="10176"/>
                  </a:lnTo>
                  <a:lnTo>
                    <a:pt x="5703" y="5608"/>
                  </a:lnTo>
                  <a:cubicBezTo>
                    <a:pt x="5955" y="5545"/>
                    <a:pt x="6176" y="5356"/>
                    <a:pt x="6302" y="5104"/>
                  </a:cubicBezTo>
                  <a:cubicBezTo>
                    <a:pt x="6401" y="5140"/>
                    <a:pt x="6508" y="5158"/>
                    <a:pt x="6616" y="5158"/>
                  </a:cubicBezTo>
                  <a:cubicBezTo>
                    <a:pt x="6888" y="5158"/>
                    <a:pt x="7170" y="5046"/>
                    <a:pt x="7373" y="4821"/>
                  </a:cubicBezTo>
                  <a:cubicBezTo>
                    <a:pt x="7562" y="4632"/>
                    <a:pt x="7688" y="4348"/>
                    <a:pt x="7688" y="4096"/>
                  </a:cubicBezTo>
                  <a:cubicBezTo>
                    <a:pt x="7688" y="3970"/>
                    <a:pt x="7688" y="3875"/>
                    <a:pt x="7657" y="3781"/>
                  </a:cubicBezTo>
                  <a:cubicBezTo>
                    <a:pt x="8003" y="3560"/>
                    <a:pt x="8192" y="3214"/>
                    <a:pt x="8192" y="2836"/>
                  </a:cubicBezTo>
                  <a:cubicBezTo>
                    <a:pt x="8192" y="2426"/>
                    <a:pt x="7972" y="2080"/>
                    <a:pt x="7657" y="1891"/>
                  </a:cubicBezTo>
                  <a:cubicBezTo>
                    <a:pt x="7751" y="1513"/>
                    <a:pt x="7688" y="1103"/>
                    <a:pt x="7373" y="819"/>
                  </a:cubicBezTo>
                  <a:cubicBezTo>
                    <a:pt x="7164" y="610"/>
                    <a:pt x="6869" y="487"/>
                    <a:pt x="6590" y="487"/>
                  </a:cubicBezTo>
                  <a:cubicBezTo>
                    <a:pt x="6491" y="487"/>
                    <a:pt x="6393" y="503"/>
                    <a:pt x="6302" y="536"/>
                  </a:cubicBezTo>
                  <a:cubicBezTo>
                    <a:pt x="6113" y="189"/>
                    <a:pt x="5766" y="0"/>
                    <a:pt x="5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940;p70">
              <a:extLst>
                <a:ext uri="{FF2B5EF4-FFF2-40B4-BE49-F238E27FC236}">
                  <a16:creationId xmlns:a16="http://schemas.microsoft.com/office/drawing/2014/main" id="{8CD11FB0-6C7C-4C80-AD35-04A20246A73B}"/>
                </a:ext>
              </a:extLst>
            </p:cNvPr>
            <p:cNvSpPr/>
            <p:nvPr/>
          </p:nvSpPr>
          <p:spPr>
            <a:xfrm>
              <a:off x="-20788300" y="2842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040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941;p70">
            <a:extLst>
              <a:ext uri="{FF2B5EF4-FFF2-40B4-BE49-F238E27FC236}">
                <a16:creationId xmlns:a16="http://schemas.microsoft.com/office/drawing/2014/main" id="{AB7A03FB-80D3-4495-B5EC-5E1BDB4B6039}"/>
              </a:ext>
            </a:extLst>
          </p:cNvPr>
          <p:cNvGrpSpPr/>
          <p:nvPr/>
        </p:nvGrpSpPr>
        <p:grpSpPr>
          <a:xfrm>
            <a:off x="4397908" y="2275564"/>
            <a:ext cx="360045" cy="471471"/>
            <a:chOff x="-19006700" y="2434925"/>
            <a:chExt cx="231600" cy="303275"/>
          </a:xfrm>
          <a:solidFill>
            <a:srgbClr val="000400"/>
          </a:solidFill>
        </p:grpSpPr>
        <p:sp>
          <p:nvSpPr>
            <p:cNvPr id="42" name="Google Shape;10942;p70">
              <a:extLst>
                <a:ext uri="{FF2B5EF4-FFF2-40B4-BE49-F238E27FC236}">
                  <a16:creationId xmlns:a16="http://schemas.microsoft.com/office/drawing/2014/main" id="{9D2FB030-4D94-4744-9099-36B9AAA9959E}"/>
                </a:ext>
              </a:extLst>
            </p:cNvPr>
            <p:cNvSpPr/>
            <p:nvPr/>
          </p:nvSpPr>
          <p:spPr>
            <a:xfrm>
              <a:off x="-18906675" y="2552275"/>
              <a:ext cx="36275" cy="44150"/>
            </a:xfrm>
            <a:custGeom>
              <a:avLst/>
              <a:gdLst/>
              <a:ahLst/>
              <a:cxnLst/>
              <a:rect l="l" t="t" r="r" b="b"/>
              <a:pathLst>
                <a:path w="1451" h="1766" extrusionOk="0">
                  <a:moveTo>
                    <a:pt x="1000" y="0"/>
                  </a:moveTo>
                  <a:cubicBezTo>
                    <a:pt x="853" y="0"/>
                    <a:pt x="718" y="108"/>
                    <a:pt x="694" y="253"/>
                  </a:cubicBezTo>
                  <a:cubicBezTo>
                    <a:pt x="641" y="95"/>
                    <a:pt x="478" y="25"/>
                    <a:pt x="334" y="25"/>
                  </a:cubicBezTo>
                  <a:cubicBezTo>
                    <a:pt x="306" y="25"/>
                    <a:pt x="279" y="27"/>
                    <a:pt x="253" y="32"/>
                  </a:cubicBezTo>
                  <a:cubicBezTo>
                    <a:pt x="64" y="95"/>
                    <a:pt x="1" y="316"/>
                    <a:pt x="32" y="473"/>
                  </a:cubicBezTo>
                  <a:lnTo>
                    <a:pt x="284" y="1513"/>
                  </a:lnTo>
                  <a:cubicBezTo>
                    <a:pt x="347" y="1671"/>
                    <a:pt x="505" y="1765"/>
                    <a:pt x="663" y="1765"/>
                  </a:cubicBezTo>
                  <a:cubicBezTo>
                    <a:pt x="820" y="1765"/>
                    <a:pt x="946" y="1671"/>
                    <a:pt x="1009" y="1513"/>
                  </a:cubicBezTo>
                  <a:lnTo>
                    <a:pt x="1356" y="473"/>
                  </a:lnTo>
                  <a:cubicBezTo>
                    <a:pt x="1450" y="253"/>
                    <a:pt x="1324" y="64"/>
                    <a:pt x="1135" y="32"/>
                  </a:cubicBezTo>
                  <a:cubicBezTo>
                    <a:pt x="1091" y="10"/>
                    <a:pt x="1045" y="0"/>
                    <a:pt x="1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943;p70">
              <a:extLst>
                <a:ext uri="{FF2B5EF4-FFF2-40B4-BE49-F238E27FC236}">
                  <a16:creationId xmlns:a16="http://schemas.microsoft.com/office/drawing/2014/main" id="{1DC0B3C4-1403-4978-B774-B0600286E8C3}"/>
                </a:ext>
              </a:extLst>
            </p:cNvPr>
            <p:cNvSpPr/>
            <p:nvPr/>
          </p:nvSpPr>
          <p:spPr>
            <a:xfrm>
              <a:off x="-18935800" y="25255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944;p70">
              <a:extLst>
                <a:ext uri="{FF2B5EF4-FFF2-40B4-BE49-F238E27FC236}">
                  <a16:creationId xmlns:a16="http://schemas.microsoft.com/office/drawing/2014/main" id="{5CB8D2FA-DDA3-4E2C-8D0F-F8D63C16F4A1}"/>
                </a:ext>
              </a:extLst>
            </p:cNvPr>
            <p:cNvSpPr/>
            <p:nvPr/>
          </p:nvSpPr>
          <p:spPr>
            <a:xfrm>
              <a:off x="-18864125" y="25255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945;p70">
              <a:extLst>
                <a:ext uri="{FF2B5EF4-FFF2-40B4-BE49-F238E27FC236}">
                  <a16:creationId xmlns:a16="http://schemas.microsoft.com/office/drawing/2014/main" id="{0BDAF8D7-82E4-4804-AE46-3B72F4C0A185}"/>
                </a:ext>
              </a:extLst>
            </p:cNvPr>
            <p:cNvSpPr/>
            <p:nvPr/>
          </p:nvSpPr>
          <p:spPr>
            <a:xfrm>
              <a:off x="-19006700" y="2434925"/>
              <a:ext cx="231600" cy="303275"/>
            </a:xfrm>
            <a:custGeom>
              <a:avLst/>
              <a:gdLst/>
              <a:ahLst/>
              <a:cxnLst/>
              <a:rect l="l" t="t" r="r" b="b"/>
              <a:pathLst>
                <a:path w="9264" h="12131" extrusionOk="0">
                  <a:moveTo>
                    <a:pt x="6302" y="757"/>
                  </a:moveTo>
                  <a:cubicBezTo>
                    <a:pt x="6774" y="851"/>
                    <a:pt x="7089" y="1292"/>
                    <a:pt x="7089" y="1765"/>
                  </a:cubicBezTo>
                  <a:lnTo>
                    <a:pt x="7089" y="2521"/>
                  </a:lnTo>
                  <a:cubicBezTo>
                    <a:pt x="6774" y="2269"/>
                    <a:pt x="6428" y="2175"/>
                    <a:pt x="6018" y="2175"/>
                  </a:cubicBezTo>
                  <a:cubicBezTo>
                    <a:pt x="5451" y="2175"/>
                    <a:pt x="4916" y="2427"/>
                    <a:pt x="4601" y="2868"/>
                  </a:cubicBezTo>
                  <a:cubicBezTo>
                    <a:pt x="4285" y="2427"/>
                    <a:pt x="3781" y="2175"/>
                    <a:pt x="3183" y="2175"/>
                  </a:cubicBezTo>
                  <a:cubicBezTo>
                    <a:pt x="2805" y="2175"/>
                    <a:pt x="2395" y="2269"/>
                    <a:pt x="2143" y="2521"/>
                  </a:cubicBezTo>
                  <a:lnTo>
                    <a:pt x="2143" y="1765"/>
                  </a:lnTo>
                  <a:cubicBezTo>
                    <a:pt x="2143" y="1261"/>
                    <a:pt x="2458" y="851"/>
                    <a:pt x="2931" y="757"/>
                  </a:cubicBezTo>
                  <a:cubicBezTo>
                    <a:pt x="3088" y="1135"/>
                    <a:pt x="3466" y="1418"/>
                    <a:pt x="3907" y="1418"/>
                  </a:cubicBezTo>
                  <a:lnTo>
                    <a:pt x="5325" y="1418"/>
                  </a:lnTo>
                  <a:cubicBezTo>
                    <a:pt x="5766" y="1418"/>
                    <a:pt x="6144" y="1135"/>
                    <a:pt x="6302" y="757"/>
                  </a:cubicBezTo>
                  <a:close/>
                  <a:moveTo>
                    <a:pt x="6050" y="2899"/>
                  </a:moveTo>
                  <a:cubicBezTo>
                    <a:pt x="6617" y="2899"/>
                    <a:pt x="7089" y="3372"/>
                    <a:pt x="7089" y="3970"/>
                  </a:cubicBezTo>
                  <a:lnTo>
                    <a:pt x="7089" y="4695"/>
                  </a:lnTo>
                  <a:cubicBezTo>
                    <a:pt x="7089" y="6050"/>
                    <a:pt x="5987" y="7152"/>
                    <a:pt x="4632" y="7152"/>
                  </a:cubicBezTo>
                  <a:cubicBezTo>
                    <a:pt x="3246" y="7152"/>
                    <a:pt x="2143" y="6050"/>
                    <a:pt x="2143" y="4695"/>
                  </a:cubicBezTo>
                  <a:lnTo>
                    <a:pt x="2143" y="3970"/>
                  </a:lnTo>
                  <a:cubicBezTo>
                    <a:pt x="2143" y="3372"/>
                    <a:pt x="2616" y="2899"/>
                    <a:pt x="3183" y="2899"/>
                  </a:cubicBezTo>
                  <a:cubicBezTo>
                    <a:pt x="3781" y="2899"/>
                    <a:pt x="4254" y="3372"/>
                    <a:pt x="4254" y="3970"/>
                  </a:cubicBezTo>
                  <a:cubicBezTo>
                    <a:pt x="4254" y="4159"/>
                    <a:pt x="4411" y="4317"/>
                    <a:pt x="4632" y="4317"/>
                  </a:cubicBezTo>
                  <a:cubicBezTo>
                    <a:pt x="4821" y="4317"/>
                    <a:pt x="4979" y="4159"/>
                    <a:pt x="4979" y="3970"/>
                  </a:cubicBezTo>
                  <a:cubicBezTo>
                    <a:pt x="4979" y="3372"/>
                    <a:pt x="5451" y="2899"/>
                    <a:pt x="6050" y="2899"/>
                  </a:cubicBezTo>
                  <a:close/>
                  <a:moveTo>
                    <a:pt x="7121" y="7152"/>
                  </a:moveTo>
                  <a:cubicBezTo>
                    <a:pt x="7909" y="7152"/>
                    <a:pt x="8539" y="7782"/>
                    <a:pt x="8539" y="8570"/>
                  </a:cubicBezTo>
                  <a:lnTo>
                    <a:pt x="8539" y="9956"/>
                  </a:lnTo>
                  <a:cubicBezTo>
                    <a:pt x="8129" y="9799"/>
                    <a:pt x="7846" y="9421"/>
                    <a:pt x="7846" y="8948"/>
                  </a:cubicBezTo>
                  <a:cubicBezTo>
                    <a:pt x="7846" y="8728"/>
                    <a:pt x="7688" y="8570"/>
                    <a:pt x="7499" y="8570"/>
                  </a:cubicBezTo>
                  <a:cubicBezTo>
                    <a:pt x="7278" y="8570"/>
                    <a:pt x="7121" y="8728"/>
                    <a:pt x="7121" y="8948"/>
                  </a:cubicBezTo>
                  <a:cubicBezTo>
                    <a:pt x="7121" y="9799"/>
                    <a:pt x="7751" y="10523"/>
                    <a:pt x="8539" y="10681"/>
                  </a:cubicBezTo>
                  <a:lnTo>
                    <a:pt x="8539" y="11405"/>
                  </a:lnTo>
                  <a:cubicBezTo>
                    <a:pt x="6963" y="11405"/>
                    <a:pt x="5703" y="10114"/>
                    <a:pt x="5703" y="8570"/>
                  </a:cubicBezTo>
                  <a:cubicBezTo>
                    <a:pt x="5703" y="7782"/>
                    <a:pt x="6333" y="7152"/>
                    <a:pt x="7121" y="7152"/>
                  </a:cubicBezTo>
                  <a:close/>
                  <a:moveTo>
                    <a:pt x="2868" y="7373"/>
                  </a:moveTo>
                  <a:cubicBezTo>
                    <a:pt x="3435" y="7719"/>
                    <a:pt x="4033" y="7908"/>
                    <a:pt x="4664" y="7908"/>
                  </a:cubicBezTo>
                  <a:cubicBezTo>
                    <a:pt x="4821" y="7908"/>
                    <a:pt x="4979" y="7908"/>
                    <a:pt x="5168" y="7877"/>
                  </a:cubicBezTo>
                  <a:lnTo>
                    <a:pt x="5168" y="7877"/>
                  </a:lnTo>
                  <a:cubicBezTo>
                    <a:pt x="5073" y="8097"/>
                    <a:pt x="5042" y="8349"/>
                    <a:pt x="5042" y="8633"/>
                  </a:cubicBezTo>
                  <a:cubicBezTo>
                    <a:pt x="5042" y="9799"/>
                    <a:pt x="5609" y="10838"/>
                    <a:pt x="6459" y="11468"/>
                  </a:cubicBezTo>
                  <a:lnTo>
                    <a:pt x="5357" y="11468"/>
                  </a:lnTo>
                  <a:cubicBezTo>
                    <a:pt x="3970" y="11468"/>
                    <a:pt x="2868" y="10334"/>
                    <a:pt x="2868" y="8980"/>
                  </a:cubicBezTo>
                  <a:lnTo>
                    <a:pt x="2868" y="7373"/>
                  </a:lnTo>
                  <a:close/>
                  <a:moveTo>
                    <a:pt x="3246" y="1"/>
                  </a:moveTo>
                  <a:cubicBezTo>
                    <a:pt x="2238" y="1"/>
                    <a:pt x="1450" y="788"/>
                    <a:pt x="1450" y="1765"/>
                  </a:cubicBezTo>
                  <a:lnTo>
                    <a:pt x="1450" y="4695"/>
                  </a:lnTo>
                  <a:cubicBezTo>
                    <a:pt x="1450" y="5420"/>
                    <a:pt x="1734" y="6144"/>
                    <a:pt x="2175" y="6680"/>
                  </a:cubicBezTo>
                  <a:lnTo>
                    <a:pt x="2175" y="8948"/>
                  </a:lnTo>
                  <a:cubicBezTo>
                    <a:pt x="2175" y="9956"/>
                    <a:pt x="2647" y="10838"/>
                    <a:pt x="3340" y="11405"/>
                  </a:cubicBezTo>
                  <a:lnTo>
                    <a:pt x="2017" y="11405"/>
                  </a:lnTo>
                  <a:lnTo>
                    <a:pt x="1387" y="10208"/>
                  </a:lnTo>
                  <a:cubicBezTo>
                    <a:pt x="1319" y="10094"/>
                    <a:pt x="1184" y="10013"/>
                    <a:pt x="1055" y="10013"/>
                  </a:cubicBezTo>
                  <a:cubicBezTo>
                    <a:pt x="1006" y="10013"/>
                    <a:pt x="958" y="10025"/>
                    <a:pt x="914" y="10051"/>
                  </a:cubicBezTo>
                  <a:cubicBezTo>
                    <a:pt x="757" y="10114"/>
                    <a:pt x="662" y="10366"/>
                    <a:pt x="757" y="10523"/>
                  </a:cubicBezTo>
                  <a:lnTo>
                    <a:pt x="1229" y="11405"/>
                  </a:lnTo>
                  <a:lnTo>
                    <a:pt x="347" y="11405"/>
                  </a:lnTo>
                  <a:cubicBezTo>
                    <a:pt x="158" y="11405"/>
                    <a:pt x="1" y="11563"/>
                    <a:pt x="1" y="11783"/>
                  </a:cubicBezTo>
                  <a:cubicBezTo>
                    <a:pt x="1" y="11973"/>
                    <a:pt x="158" y="12130"/>
                    <a:pt x="347" y="12130"/>
                  </a:cubicBezTo>
                  <a:lnTo>
                    <a:pt x="8917" y="12130"/>
                  </a:lnTo>
                  <a:cubicBezTo>
                    <a:pt x="9106" y="12130"/>
                    <a:pt x="9263" y="11973"/>
                    <a:pt x="9263" y="11783"/>
                  </a:cubicBezTo>
                  <a:lnTo>
                    <a:pt x="9263" y="8633"/>
                  </a:lnTo>
                  <a:cubicBezTo>
                    <a:pt x="9263" y="7467"/>
                    <a:pt x="8381" y="6585"/>
                    <a:pt x="7278" y="6459"/>
                  </a:cubicBezTo>
                  <a:cubicBezTo>
                    <a:pt x="7657" y="5955"/>
                    <a:pt x="7846" y="5325"/>
                    <a:pt x="7846" y="4695"/>
                  </a:cubicBezTo>
                  <a:lnTo>
                    <a:pt x="7846" y="1765"/>
                  </a:lnTo>
                  <a:cubicBezTo>
                    <a:pt x="7846" y="788"/>
                    <a:pt x="7058" y="1"/>
                    <a:pt x="6081" y="1"/>
                  </a:cubicBezTo>
                  <a:cubicBezTo>
                    <a:pt x="5861" y="1"/>
                    <a:pt x="5703" y="158"/>
                    <a:pt x="5703" y="347"/>
                  </a:cubicBezTo>
                  <a:cubicBezTo>
                    <a:pt x="5703" y="536"/>
                    <a:pt x="5546" y="694"/>
                    <a:pt x="5357" y="694"/>
                  </a:cubicBezTo>
                  <a:lnTo>
                    <a:pt x="3939" y="694"/>
                  </a:lnTo>
                  <a:cubicBezTo>
                    <a:pt x="3750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0946;p70">
            <a:extLst>
              <a:ext uri="{FF2B5EF4-FFF2-40B4-BE49-F238E27FC236}">
                <a16:creationId xmlns:a16="http://schemas.microsoft.com/office/drawing/2014/main" id="{16C486EA-9387-4378-84B5-ED7D1550CFE1}"/>
              </a:ext>
            </a:extLst>
          </p:cNvPr>
          <p:cNvSpPr/>
          <p:nvPr/>
        </p:nvSpPr>
        <p:spPr>
          <a:xfrm>
            <a:off x="4340441" y="2851728"/>
            <a:ext cx="472676" cy="472676"/>
          </a:xfrm>
          <a:custGeom>
            <a:avLst/>
            <a:gdLst/>
            <a:ahLst/>
            <a:cxnLst/>
            <a:rect l="l" t="t" r="r" b="b"/>
            <a:pathLst>
              <a:path w="12162" h="12162" extrusionOk="0">
                <a:moveTo>
                  <a:pt x="1072" y="3561"/>
                </a:moveTo>
                <a:cubicBezTo>
                  <a:pt x="1229" y="3561"/>
                  <a:pt x="1418" y="3813"/>
                  <a:pt x="1418" y="4254"/>
                </a:cubicBezTo>
                <a:cubicBezTo>
                  <a:pt x="1418" y="4695"/>
                  <a:pt x="1229" y="4979"/>
                  <a:pt x="1072" y="4979"/>
                </a:cubicBezTo>
                <a:cubicBezTo>
                  <a:pt x="914" y="4979"/>
                  <a:pt x="694" y="4695"/>
                  <a:pt x="694" y="4254"/>
                </a:cubicBezTo>
                <a:cubicBezTo>
                  <a:pt x="694" y="3813"/>
                  <a:pt x="914" y="3561"/>
                  <a:pt x="1072" y="3561"/>
                </a:cubicBezTo>
                <a:close/>
                <a:moveTo>
                  <a:pt x="4632" y="3561"/>
                </a:moveTo>
                <a:cubicBezTo>
                  <a:pt x="4821" y="3561"/>
                  <a:pt x="5010" y="3813"/>
                  <a:pt x="5010" y="4254"/>
                </a:cubicBezTo>
                <a:cubicBezTo>
                  <a:pt x="5010" y="4695"/>
                  <a:pt x="4758" y="4979"/>
                  <a:pt x="4632" y="4979"/>
                </a:cubicBezTo>
                <a:cubicBezTo>
                  <a:pt x="4474" y="4979"/>
                  <a:pt x="4285" y="4695"/>
                  <a:pt x="4285" y="4254"/>
                </a:cubicBezTo>
                <a:cubicBezTo>
                  <a:pt x="4285" y="3813"/>
                  <a:pt x="4474" y="3561"/>
                  <a:pt x="4632" y="3561"/>
                </a:cubicBezTo>
                <a:close/>
                <a:moveTo>
                  <a:pt x="2836" y="2080"/>
                </a:moveTo>
                <a:cubicBezTo>
                  <a:pt x="3466" y="2080"/>
                  <a:pt x="4065" y="2395"/>
                  <a:pt x="4443" y="2836"/>
                </a:cubicBezTo>
                <a:cubicBezTo>
                  <a:pt x="3939" y="2962"/>
                  <a:pt x="3529" y="3498"/>
                  <a:pt x="3529" y="4254"/>
                </a:cubicBezTo>
                <a:cubicBezTo>
                  <a:pt x="3529" y="4979"/>
                  <a:pt x="3939" y="5546"/>
                  <a:pt x="4443" y="5672"/>
                </a:cubicBezTo>
                <a:cubicBezTo>
                  <a:pt x="4065" y="6113"/>
                  <a:pt x="3466" y="6428"/>
                  <a:pt x="2836" y="6428"/>
                </a:cubicBezTo>
                <a:cubicBezTo>
                  <a:pt x="2206" y="6428"/>
                  <a:pt x="1607" y="6144"/>
                  <a:pt x="1229" y="5672"/>
                </a:cubicBezTo>
                <a:cubicBezTo>
                  <a:pt x="1733" y="5546"/>
                  <a:pt x="2143" y="5010"/>
                  <a:pt x="2143" y="4254"/>
                </a:cubicBezTo>
                <a:cubicBezTo>
                  <a:pt x="2143" y="3561"/>
                  <a:pt x="1733" y="2962"/>
                  <a:pt x="1229" y="2836"/>
                </a:cubicBezTo>
                <a:cubicBezTo>
                  <a:pt x="1607" y="2395"/>
                  <a:pt x="2206" y="2080"/>
                  <a:pt x="2836" y="2080"/>
                </a:cubicBezTo>
                <a:close/>
                <a:moveTo>
                  <a:pt x="11090" y="6459"/>
                </a:moveTo>
                <a:cubicBezTo>
                  <a:pt x="11311" y="6459"/>
                  <a:pt x="11468" y="6617"/>
                  <a:pt x="11468" y="6806"/>
                </a:cubicBezTo>
                <a:cubicBezTo>
                  <a:pt x="11468" y="7027"/>
                  <a:pt x="11311" y="7184"/>
                  <a:pt x="11090" y="7184"/>
                </a:cubicBezTo>
                <a:cubicBezTo>
                  <a:pt x="10901" y="7184"/>
                  <a:pt x="10744" y="7027"/>
                  <a:pt x="10744" y="6806"/>
                </a:cubicBezTo>
                <a:cubicBezTo>
                  <a:pt x="10744" y="6617"/>
                  <a:pt x="10901" y="6459"/>
                  <a:pt x="11090" y="6459"/>
                </a:cubicBezTo>
                <a:close/>
                <a:moveTo>
                  <a:pt x="4222" y="6774"/>
                </a:moveTo>
                <a:cubicBezTo>
                  <a:pt x="4254" y="6901"/>
                  <a:pt x="4285" y="7058"/>
                  <a:pt x="4285" y="7184"/>
                </a:cubicBezTo>
                <a:cubicBezTo>
                  <a:pt x="4285" y="7972"/>
                  <a:pt x="3655" y="8602"/>
                  <a:pt x="2868" y="8602"/>
                </a:cubicBezTo>
                <a:cubicBezTo>
                  <a:pt x="2080" y="8539"/>
                  <a:pt x="1418" y="7909"/>
                  <a:pt x="1418" y="7121"/>
                </a:cubicBezTo>
                <a:cubicBezTo>
                  <a:pt x="1418" y="7027"/>
                  <a:pt x="1418" y="6901"/>
                  <a:pt x="1450" y="6774"/>
                </a:cubicBezTo>
                <a:cubicBezTo>
                  <a:pt x="1859" y="7027"/>
                  <a:pt x="2332" y="7121"/>
                  <a:pt x="2836" y="7121"/>
                </a:cubicBezTo>
                <a:cubicBezTo>
                  <a:pt x="3340" y="7121"/>
                  <a:pt x="3813" y="7027"/>
                  <a:pt x="4222" y="6774"/>
                </a:cubicBezTo>
                <a:close/>
                <a:moveTo>
                  <a:pt x="10744" y="7877"/>
                </a:moveTo>
                <a:cubicBezTo>
                  <a:pt x="11153" y="7877"/>
                  <a:pt x="11468" y="8192"/>
                  <a:pt x="11468" y="8602"/>
                </a:cubicBezTo>
                <a:cubicBezTo>
                  <a:pt x="11468" y="8980"/>
                  <a:pt x="11153" y="9295"/>
                  <a:pt x="10744" y="9295"/>
                </a:cubicBezTo>
                <a:cubicBezTo>
                  <a:pt x="10618" y="8917"/>
                  <a:pt x="10397" y="8539"/>
                  <a:pt x="10114" y="8287"/>
                </a:cubicBezTo>
                <a:cubicBezTo>
                  <a:pt x="10240" y="8035"/>
                  <a:pt x="10492" y="7877"/>
                  <a:pt x="10744" y="7877"/>
                </a:cubicBezTo>
                <a:close/>
                <a:moveTo>
                  <a:pt x="8979" y="8539"/>
                </a:moveTo>
                <a:cubicBezTo>
                  <a:pt x="9578" y="8539"/>
                  <a:pt x="10051" y="9011"/>
                  <a:pt x="10051" y="9610"/>
                </a:cubicBezTo>
                <a:cubicBezTo>
                  <a:pt x="10051" y="10240"/>
                  <a:pt x="9578" y="10713"/>
                  <a:pt x="8979" y="10713"/>
                </a:cubicBezTo>
                <a:cubicBezTo>
                  <a:pt x="8822" y="10713"/>
                  <a:pt x="8664" y="10681"/>
                  <a:pt x="8538" y="10650"/>
                </a:cubicBezTo>
                <a:cubicBezTo>
                  <a:pt x="8570" y="10429"/>
                  <a:pt x="8633" y="10240"/>
                  <a:pt x="8633" y="10019"/>
                </a:cubicBezTo>
                <a:cubicBezTo>
                  <a:pt x="8633" y="9578"/>
                  <a:pt x="8507" y="9169"/>
                  <a:pt x="8255" y="8822"/>
                </a:cubicBezTo>
                <a:cubicBezTo>
                  <a:pt x="8475" y="8665"/>
                  <a:pt x="8696" y="8539"/>
                  <a:pt x="8979" y="8539"/>
                </a:cubicBezTo>
                <a:close/>
                <a:moveTo>
                  <a:pt x="4852" y="8003"/>
                </a:moveTo>
                <a:cubicBezTo>
                  <a:pt x="5356" y="8224"/>
                  <a:pt x="5734" y="8759"/>
                  <a:pt x="5734" y="9326"/>
                </a:cubicBezTo>
                <a:cubicBezTo>
                  <a:pt x="5734" y="10114"/>
                  <a:pt x="5104" y="10744"/>
                  <a:pt x="4317" y="10744"/>
                </a:cubicBezTo>
                <a:cubicBezTo>
                  <a:pt x="3529" y="10713"/>
                  <a:pt x="2868" y="10083"/>
                  <a:pt x="2868" y="9295"/>
                </a:cubicBezTo>
                <a:cubicBezTo>
                  <a:pt x="3781" y="9295"/>
                  <a:pt x="4537" y="8759"/>
                  <a:pt x="4852" y="8003"/>
                </a:cubicBezTo>
                <a:close/>
                <a:moveTo>
                  <a:pt x="6459" y="8633"/>
                </a:moveTo>
                <a:cubicBezTo>
                  <a:pt x="7247" y="8633"/>
                  <a:pt x="7877" y="9263"/>
                  <a:pt x="7877" y="10051"/>
                </a:cubicBezTo>
                <a:cubicBezTo>
                  <a:pt x="7877" y="10807"/>
                  <a:pt x="7247" y="11469"/>
                  <a:pt x="6459" y="11469"/>
                </a:cubicBezTo>
                <a:cubicBezTo>
                  <a:pt x="6113" y="11469"/>
                  <a:pt x="5734" y="11343"/>
                  <a:pt x="5514" y="11122"/>
                </a:cubicBezTo>
                <a:cubicBezTo>
                  <a:pt x="6113" y="10713"/>
                  <a:pt x="6459" y="10083"/>
                  <a:pt x="6459" y="9326"/>
                </a:cubicBezTo>
                <a:cubicBezTo>
                  <a:pt x="6459" y="9106"/>
                  <a:pt x="6428" y="8854"/>
                  <a:pt x="6333" y="8633"/>
                </a:cubicBezTo>
                <a:close/>
                <a:moveTo>
                  <a:pt x="1418" y="1"/>
                </a:moveTo>
                <a:cubicBezTo>
                  <a:pt x="631" y="1"/>
                  <a:pt x="1" y="631"/>
                  <a:pt x="1" y="1419"/>
                </a:cubicBezTo>
                <a:cubicBezTo>
                  <a:pt x="1" y="1891"/>
                  <a:pt x="221" y="2269"/>
                  <a:pt x="599" y="2553"/>
                </a:cubicBezTo>
                <a:cubicBezTo>
                  <a:pt x="221" y="3025"/>
                  <a:pt x="1" y="3624"/>
                  <a:pt x="1" y="4254"/>
                </a:cubicBezTo>
                <a:cubicBezTo>
                  <a:pt x="1" y="5042"/>
                  <a:pt x="316" y="5798"/>
                  <a:pt x="851" y="6302"/>
                </a:cubicBezTo>
                <a:cubicBezTo>
                  <a:pt x="757" y="6554"/>
                  <a:pt x="694" y="6806"/>
                  <a:pt x="694" y="7090"/>
                </a:cubicBezTo>
                <a:cubicBezTo>
                  <a:pt x="694" y="8035"/>
                  <a:pt x="1324" y="8822"/>
                  <a:pt x="2174" y="9137"/>
                </a:cubicBezTo>
                <a:lnTo>
                  <a:pt x="2174" y="9263"/>
                </a:lnTo>
                <a:cubicBezTo>
                  <a:pt x="2174" y="10429"/>
                  <a:pt x="3151" y="11437"/>
                  <a:pt x="4317" y="11437"/>
                </a:cubicBezTo>
                <a:cubicBezTo>
                  <a:pt x="4474" y="11437"/>
                  <a:pt x="4695" y="11374"/>
                  <a:pt x="4852" y="11374"/>
                </a:cubicBezTo>
                <a:cubicBezTo>
                  <a:pt x="5230" y="11847"/>
                  <a:pt x="5829" y="12162"/>
                  <a:pt x="6491" y="12162"/>
                </a:cubicBezTo>
                <a:cubicBezTo>
                  <a:pt x="7215" y="12162"/>
                  <a:pt x="7845" y="11815"/>
                  <a:pt x="8223" y="11311"/>
                </a:cubicBezTo>
                <a:cubicBezTo>
                  <a:pt x="8475" y="11437"/>
                  <a:pt x="8727" y="11469"/>
                  <a:pt x="8979" y="11469"/>
                </a:cubicBezTo>
                <a:cubicBezTo>
                  <a:pt x="9830" y="11469"/>
                  <a:pt x="10555" y="10839"/>
                  <a:pt x="10712" y="10051"/>
                </a:cubicBezTo>
                <a:lnTo>
                  <a:pt x="10744" y="10051"/>
                </a:lnTo>
                <a:cubicBezTo>
                  <a:pt x="11531" y="10051"/>
                  <a:pt x="12161" y="9421"/>
                  <a:pt x="12161" y="8633"/>
                </a:cubicBezTo>
                <a:cubicBezTo>
                  <a:pt x="12161" y="8287"/>
                  <a:pt x="12004" y="7909"/>
                  <a:pt x="11783" y="7657"/>
                </a:cubicBezTo>
                <a:cubicBezTo>
                  <a:pt x="12004" y="7436"/>
                  <a:pt x="12161" y="7121"/>
                  <a:pt x="12161" y="6806"/>
                </a:cubicBezTo>
                <a:cubicBezTo>
                  <a:pt x="12161" y="6239"/>
                  <a:pt x="11689" y="5766"/>
                  <a:pt x="11090" y="5766"/>
                </a:cubicBezTo>
                <a:cubicBezTo>
                  <a:pt x="10523" y="5766"/>
                  <a:pt x="10051" y="6239"/>
                  <a:pt x="10051" y="6806"/>
                </a:cubicBezTo>
                <a:cubicBezTo>
                  <a:pt x="10051" y="6964"/>
                  <a:pt x="10082" y="7184"/>
                  <a:pt x="10145" y="7279"/>
                </a:cubicBezTo>
                <a:cubicBezTo>
                  <a:pt x="10051" y="7342"/>
                  <a:pt x="9925" y="7405"/>
                  <a:pt x="9799" y="7531"/>
                </a:cubicBezTo>
                <a:cubicBezTo>
                  <a:pt x="9641" y="7657"/>
                  <a:pt x="9515" y="7783"/>
                  <a:pt x="9452" y="7940"/>
                </a:cubicBezTo>
                <a:cubicBezTo>
                  <a:pt x="9295" y="7909"/>
                  <a:pt x="9137" y="7877"/>
                  <a:pt x="8948" y="7877"/>
                </a:cubicBezTo>
                <a:cubicBezTo>
                  <a:pt x="8507" y="7877"/>
                  <a:pt x="8066" y="8035"/>
                  <a:pt x="7751" y="8318"/>
                </a:cubicBezTo>
                <a:cubicBezTo>
                  <a:pt x="7404" y="8035"/>
                  <a:pt x="6932" y="7877"/>
                  <a:pt x="6459" y="7877"/>
                </a:cubicBezTo>
                <a:cubicBezTo>
                  <a:pt x="6302" y="7877"/>
                  <a:pt x="6113" y="7909"/>
                  <a:pt x="5955" y="7909"/>
                </a:cubicBezTo>
                <a:cubicBezTo>
                  <a:pt x="5703" y="7594"/>
                  <a:pt x="5356" y="7373"/>
                  <a:pt x="5010" y="7247"/>
                </a:cubicBezTo>
                <a:lnTo>
                  <a:pt x="5010" y="7121"/>
                </a:lnTo>
                <a:cubicBezTo>
                  <a:pt x="5010" y="6869"/>
                  <a:pt x="4915" y="6585"/>
                  <a:pt x="4789" y="6302"/>
                </a:cubicBezTo>
                <a:cubicBezTo>
                  <a:pt x="5356" y="5798"/>
                  <a:pt x="5671" y="5042"/>
                  <a:pt x="5671" y="4254"/>
                </a:cubicBezTo>
                <a:cubicBezTo>
                  <a:pt x="5671" y="3624"/>
                  <a:pt x="5482" y="3025"/>
                  <a:pt x="5073" y="2553"/>
                </a:cubicBezTo>
                <a:cubicBezTo>
                  <a:pt x="5419" y="2301"/>
                  <a:pt x="5671" y="1891"/>
                  <a:pt x="5671" y="1419"/>
                </a:cubicBezTo>
                <a:cubicBezTo>
                  <a:pt x="5671" y="631"/>
                  <a:pt x="5041" y="1"/>
                  <a:pt x="4254" y="1"/>
                </a:cubicBezTo>
                <a:cubicBezTo>
                  <a:pt x="4065" y="1"/>
                  <a:pt x="3907" y="158"/>
                  <a:pt x="3907" y="348"/>
                </a:cubicBezTo>
                <a:cubicBezTo>
                  <a:pt x="3907" y="568"/>
                  <a:pt x="4065" y="726"/>
                  <a:pt x="4254" y="726"/>
                </a:cubicBezTo>
                <a:cubicBezTo>
                  <a:pt x="4632" y="726"/>
                  <a:pt x="4947" y="1041"/>
                  <a:pt x="4947" y="1419"/>
                </a:cubicBezTo>
                <a:cubicBezTo>
                  <a:pt x="4947" y="1702"/>
                  <a:pt x="4789" y="1923"/>
                  <a:pt x="4600" y="2049"/>
                </a:cubicBezTo>
                <a:cubicBezTo>
                  <a:pt x="4128" y="1671"/>
                  <a:pt x="3498" y="1419"/>
                  <a:pt x="2836" y="1419"/>
                </a:cubicBezTo>
                <a:cubicBezTo>
                  <a:pt x="2174" y="1419"/>
                  <a:pt x="1544" y="1671"/>
                  <a:pt x="1072" y="2049"/>
                </a:cubicBezTo>
                <a:cubicBezTo>
                  <a:pt x="820" y="1923"/>
                  <a:pt x="694" y="1702"/>
                  <a:pt x="694" y="1419"/>
                </a:cubicBezTo>
                <a:cubicBezTo>
                  <a:pt x="694" y="1041"/>
                  <a:pt x="1009" y="726"/>
                  <a:pt x="1418" y="726"/>
                </a:cubicBezTo>
                <a:cubicBezTo>
                  <a:pt x="1607" y="726"/>
                  <a:pt x="1765" y="568"/>
                  <a:pt x="1765" y="348"/>
                </a:cubicBezTo>
                <a:cubicBezTo>
                  <a:pt x="1765" y="158"/>
                  <a:pt x="1607" y="1"/>
                  <a:pt x="141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0947;p70">
            <a:extLst>
              <a:ext uri="{FF2B5EF4-FFF2-40B4-BE49-F238E27FC236}">
                <a16:creationId xmlns:a16="http://schemas.microsoft.com/office/drawing/2014/main" id="{C069CDDC-DBCD-495E-8CA6-9F9562275467}"/>
              </a:ext>
            </a:extLst>
          </p:cNvPr>
          <p:cNvSpPr/>
          <p:nvPr/>
        </p:nvSpPr>
        <p:spPr>
          <a:xfrm>
            <a:off x="7304850" y="1688478"/>
            <a:ext cx="415117" cy="473881"/>
          </a:xfrm>
          <a:custGeom>
            <a:avLst/>
            <a:gdLst/>
            <a:ahLst/>
            <a:cxnLst/>
            <a:rect l="l" t="t" r="r" b="b"/>
            <a:pathLst>
              <a:path w="10681" h="12193" extrusionOk="0">
                <a:moveTo>
                  <a:pt x="8475" y="693"/>
                </a:moveTo>
                <a:cubicBezTo>
                  <a:pt x="8318" y="1513"/>
                  <a:pt x="7562" y="2111"/>
                  <a:pt x="6742" y="2111"/>
                </a:cubicBezTo>
                <a:cubicBezTo>
                  <a:pt x="6333" y="2111"/>
                  <a:pt x="5986" y="2237"/>
                  <a:pt x="5671" y="2426"/>
                </a:cubicBezTo>
                <a:lnTo>
                  <a:pt x="5671" y="1765"/>
                </a:lnTo>
                <a:cubicBezTo>
                  <a:pt x="5671" y="1166"/>
                  <a:pt x="6144" y="693"/>
                  <a:pt x="6742" y="693"/>
                </a:cubicBezTo>
                <a:close/>
                <a:moveTo>
                  <a:pt x="7089" y="4285"/>
                </a:moveTo>
                <a:cubicBezTo>
                  <a:pt x="8853" y="4285"/>
                  <a:pt x="9924" y="5356"/>
                  <a:pt x="9924" y="7120"/>
                </a:cubicBezTo>
                <a:cubicBezTo>
                  <a:pt x="9956" y="8129"/>
                  <a:pt x="9609" y="9231"/>
                  <a:pt x="9074" y="10082"/>
                </a:cubicBezTo>
                <a:cubicBezTo>
                  <a:pt x="8507" y="10933"/>
                  <a:pt x="7814" y="11405"/>
                  <a:pt x="7089" y="11405"/>
                </a:cubicBezTo>
                <a:cubicBezTo>
                  <a:pt x="6931" y="11405"/>
                  <a:pt x="6774" y="11374"/>
                  <a:pt x="6648" y="11342"/>
                </a:cubicBezTo>
                <a:cubicBezTo>
                  <a:pt x="6238" y="11216"/>
                  <a:pt x="5766" y="11122"/>
                  <a:pt x="5325" y="11122"/>
                </a:cubicBezTo>
                <a:cubicBezTo>
                  <a:pt x="4884" y="11122"/>
                  <a:pt x="4411" y="11216"/>
                  <a:pt x="3970" y="11342"/>
                </a:cubicBezTo>
                <a:cubicBezTo>
                  <a:pt x="3812" y="11374"/>
                  <a:pt x="3655" y="11405"/>
                  <a:pt x="3560" y="11405"/>
                </a:cubicBezTo>
                <a:cubicBezTo>
                  <a:pt x="2836" y="11405"/>
                  <a:pt x="2143" y="10901"/>
                  <a:pt x="1576" y="10082"/>
                </a:cubicBezTo>
                <a:cubicBezTo>
                  <a:pt x="1040" y="9200"/>
                  <a:pt x="725" y="8097"/>
                  <a:pt x="725" y="7120"/>
                </a:cubicBezTo>
                <a:cubicBezTo>
                  <a:pt x="725" y="5356"/>
                  <a:pt x="1765" y="4285"/>
                  <a:pt x="3560" y="4285"/>
                </a:cubicBezTo>
                <a:cubicBezTo>
                  <a:pt x="3970" y="4285"/>
                  <a:pt x="4380" y="4348"/>
                  <a:pt x="4726" y="4474"/>
                </a:cubicBezTo>
                <a:cubicBezTo>
                  <a:pt x="4821" y="4506"/>
                  <a:pt x="4884" y="4506"/>
                  <a:pt x="4978" y="4569"/>
                </a:cubicBezTo>
                <a:lnTo>
                  <a:pt x="4978" y="5293"/>
                </a:lnTo>
                <a:cubicBezTo>
                  <a:pt x="4663" y="5262"/>
                  <a:pt x="4348" y="5199"/>
                  <a:pt x="4065" y="5041"/>
                </a:cubicBezTo>
                <a:cubicBezTo>
                  <a:pt x="4021" y="5015"/>
                  <a:pt x="3971" y="5003"/>
                  <a:pt x="3919" y="5003"/>
                </a:cubicBezTo>
                <a:cubicBezTo>
                  <a:pt x="3783" y="5003"/>
                  <a:pt x="3638" y="5084"/>
                  <a:pt x="3592" y="5199"/>
                </a:cubicBezTo>
                <a:cubicBezTo>
                  <a:pt x="3497" y="5356"/>
                  <a:pt x="3592" y="5577"/>
                  <a:pt x="3749" y="5671"/>
                </a:cubicBezTo>
                <a:cubicBezTo>
                  <a:pt x="4254" y="5892"/>
                  <a:pt x="4758" y="6018"/>
                  <a:pt x="5325" y="6018"/>
                </a:cubicBezTo>
                <a:cubicBezTo>
                  <a:pt x="5860" y="6018"/>
                  <a:pt x="6427" y="5892"/>
                  <a:pt x="6900" y="5671"/>
                </a:cubicBezTo>
                <a:cubicBezTo>
                  <a:pt x="7057" y="5577"/>
                  <a:pt x="7120" y="5356"/>
                  <a:pt x="7057" y="5199"/>
                </a:cubicBezTo>
                <a:cubicBezTo>
                  <a:pt x="6989" y="5084"/>
                  <a:pt x="6854" y="5003"/>
                  <a:pt x="6725" y="5003"/>
                </a:cubicBezTo>
                <a:cubicBezTo>
                  <a:pt x="6676" y="5003"/>
                  <a:pt x="6628" y="5015"/>
                  <a:pt x="6585" y="5041"/>
                </a:cubicBezTo>
                <a:cubicBezTo>
                  <a:pt x="6301" y="5199"/>
                  <a:pt x="5986" y="5262"/>
                  <a:pt x="5671" y="5293"/>
                </a:cubicBezTo>
                <a:lnTo>
                  <a:pt x="5671" y="4569"/>
                </a:lnTo>
                <a:cubicBezTo>
                  <a:pt x="5766" y="4569"/>
                  <a:pt x="5829" y="4506"/>
                  <a:pt x="5923" y="4474"/>
                </a:cubicBezTo>
                <a:cubicBezTo>
                  <a:pt x="6270" y="4348"/>
                  <a:pt x="6648" y="4285"/>
                  <a:pt x="7089" y="4285"/>
                </a:cubicBezTo>
                <a:close/>
                <a:moveTo>
                  <a:pt x="6774" y="0"/>
                </a:moveTo>
                <a:cubicBezTo>
                  <a:pt x="5797" y="0"/>
                  <a:pt x="5010" y="788"/>
                  <a:pt x="5010" y="1765"/>
                </a:cubicBezTo>
                <a:cubicBezTo>
                  <a:pt x="4695" y="1513"/>
                  <a:pt x="4348" y="1418"/>
                  <a:pt x="3938" y="1418"/>
                </a:cubicBezTo>
                <a:cubicBezTo>
                  <a:pt x="3749" y="1418"/>
                  <a:pt x="3592" y="1576"/>
                  <a:pt x="3592" y="1765"/>
                </a:cubicBezTo>
                <a:cubicBezTo>
                  <a:pt x="3592" y="1954"/>
                  <a:pt x="3749" y="2111"/>
                  <a:pt x="3938" y="2111"/>
                </a:cubicBezTo>
                <a:cubicBezTo>
                  <a:pt x="4537" y="2111"/>
                  <a:pt x="5010" y="2584"/>
                  <a:pt x="5010" y="3182"/>
                </a:cubicBezTo>
                <a:lnTo>
                  <a:pt x="5010" y="3812"/>
                </a:lnTo>
                <a:cubicBezTo>
                  <a:pt x="4569" y="3655"/>
                  <a:pt x="4096" y="3560"/>
                  <a:pt x="3592" y="3560"/>
                </a:cubicBezTo>
                <a:cubicBezTo>
                  <a:pt x="1513" y="3560"/>
                  <a:pt x="0" y="4884"/>
                  <a:pt x="0" y="7152"/>
                </a:cubicBezTo>
                <a:cubicBezTo>
                  <a:pt x="0" y="8286"/>
                  <a:pt x="347" y="9515"/>
                  <a:pt x="977" y="10491"/>
                </a:cubicBezTo>
                <a:cubicBezTo>
                  <a:pt x="1702" y="11594"/>
                  <a:pt x="2615" y="12193"/>
                  <a:pt x="3560" y="12193"/>
                </a:cubicBezTo>
                <a:cubicBezTo>
                  <a:pt x="3781" y="12193"/>
                  <a:pt x="3970" y="12161"/>
                  <a:pt x="4222" y="12130"/>
                </a:cubicBezTo>
                <a:cubicBezTo>
                  <a:pt x="4600" y="12004"/>
                  <a:pt x="4970" y="11941"/>
                  <a:pt x="5340" y="11941"/>
                </a:cubicBezTo>
                <a:cubicBezTo>
                  <a:pt x="5711" y="11941"/>
                  <a:pt x="6081" y="12004"/>
                  <a:pt x="6459" y="12130"/>
                </a:cubicBezTo>
                <a:cubicBezTo>
                  <a:pt x="6648" y="12193"/>
                  <a:pt x="6900" y="12193"/>
                  <a:pt x="7152" y="12193"/>
                </a:cubicBezTo>
                <a:cubicBezTo>
                  <a:pt x="8097" y="12193"/>
                  <a:pt x="8979" y="11594"/>
                  <a:pt x="9704" y="10491"/>
                </a:cubicBezTo>
                <a:cubicBezTo>
                  <a:pt x="10334" y="9546"/>
                  <a:pt x="10681" y="8286"/>
                  <a:pt x="10681" y="7152"/>
                </a:cubicBezTo>
                <a:cubicBezTo>
                  <a:pt x="10681" y="4884"/>
                  <a:pt x="9168" y="3560"/>
                  <a:pt x="7089" y="3560"/>
                </a:cubicBezTo>
                <a:cubicBezTo>
                  <a:pt x="6585" y="3560"/>
                  <a:pt x="6112" y="3655"/>
                  <a:pt x="5671" y="3812"/>
                </a:cubicBezTo>
                <a:lnTo>
                  <a:pt x="5671" y="3340"/>
                </a:lnTo>
                <a:lnTo>
                  <a:pt x="5797" y="3214"/>
                </a:lnTo>
                <a:cubicBezTo>
                  <a:pt x="6081" y="2930"/>
                  <a:pt x="6396" y="2836"/>
                  <a:pt x="6774" y="2836"/>
                </a:cubicBezTo>
                <a:cubicBezTo>
                  <a:pt x="8160" y="2836"/>
                  <a:pt x="9263" y="1733"/>
                  <a:pt x="9263" y="347"/>
                </a:cubicBezTo>
                <a:cubicBezTo>
                  <a:pt x="9263" y="158"/>
                  <a:pt x="9105" y="0"/>
                  <a:pt x="8916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0948;p70">
            <a:extLst>
              <a:ext uri="{FF2B5EF4-FFF2-40B4-BE49-F238E27FC236}">
                <a16:creationId xmlns:a16="http://schemas.microsoft.com/office/drawing/2014/main" id="{05A6A143-466E-43DB-B7C4-54234FF70D00}"/>
              </a:ext>
            </a:extLst>
          </p:cNvPr>
          <p:cNvGrpSpPr/>
          <p:nvPr/>
        </p:nvGrpSpPr>
        <p:grpSpPr>
          <a:xfrm>
            <a:off x="7276507" y="2289051"/>
            <a:ext cx="473881" cy="444499"/>
            <a:chOff x="-17190425" y="2435725"/>
            <a:chExt cx="304825" cy="285925"/>
          </a:xfrm>
          <a:solidFill>
            <a:srgbClr val="000400"/>
          </a:solidFill>
        </p:grpSpPr>
        <p:sp>
          <p:nvSpPr>
            <p:cNvPr id="49" name="Google Shape;10949;p70">
              <a:extLst>
                <a:ext uri="{FF2B5EF4-FFF2-40B4-BE49-F238E27FC236}">
                  <a16:creationId xmlns:a16="http://schemas.microsoft.com/office/drawing/2014/main" id="{D25F8A7E-56C4-4D3E-86AA-6EC3DF7631E3}"/>
                </a:ext>
              </a:extLst>
            </p:cNvPr>
            <p:cNvSpPr/>
            <p:nvPr/>
          </p:nvSpPr>
          <p:spPr>
            <a:xfrm>
              <a:off x="-16994325" y="2596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950;p70">
              <a:extLst>
                <a:ext uri="{FF2B5EF4-FFF2-40B4-BE49-F238E27FC236}">
                  <a16:creationId xmlns:a16="http://schemas.microsoft.com/office/drawing/2014/main" id="{80F84C69-867D-4B60-BF68-AE11E277DC6B}"/>
                </a:ext>
              </a:extLst>
            </p:cNvPr>
            <p:cNvSpPr/>
            <p:nvPr/>
          </p:nvSpPr>
          <p:spPr>
            <a:xfrm>
              <a:off x="-17100650" y="2596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951;p70">
              <a:extLst>
                <a:ext uri="{FF2B5EF4-FFF2-40B4-BE49-F238E27FC236}">
                  <a16:creationId xmlns:a16="http://schemas.microsoft.com/office/drawing/2014/main" id="{06124140-F60E-416C-B3A9-FFFDF424C129}"/>
                </a:ext>
              </a:extLst>
            </p:cNvPr>
            <p:cNvSpPr/>
            <p:nvPr/>
          </p:nvSpPr>
          <p:spPr>
            <a:xfrm>
              <a:off x="-17190425" y="2435725"/>
              <a:ext cx="304825" cy="285925"/>
            </a:xfrm>
            <a:custGeom>
              <a:avLst/>
              <a:gdLst/>
              <a:ahLst/>
              <a:cxnLst/>
              <a:rect l="l" t="t" r="r" b="b"/>
              <a:pathLst>
                <a:path w="12193" h="11437" extrusionOk="0">
                  <a:moveTo>
                    <a:pt x="2111" y="725"/>
                  </a:moveTo>
                  <a:cubicBezTo>
                    <a:pt x="2836" y="725"/>
                    <a:pt x="3434" y="1292"/>
                    <a:pt x="3529" y="2016"/>
                  </a:cubicBezTo>
                  <a:cubicBezTo>
                    <a:pt x="2804" y="2363"/>
                    <a:pt x="2174" y="2867"/>
                    <a:pt x="1702" y="3497"/>
                  </a:cubicBezTo>
                  <a:cubicBezTo>
                    <a:pt x="1103" y="3308"/>
                    <a:pt x="693" y="2773"/>
                    <a:pt x="693" y="2143"/>
                  </a:cubicBezTo>
                  <a:cubicBezTo>
                    <a:pt x="693" y="1355"/>
                    <a:pt x="1323" y="725"/>
                    <a:pt x="2111" y="725"/>
                  </a:cubicBezTo>
                  <a:close/>
                  <a:moveTo>
                    <a:pt x="10019" y="693"/>
                  </a:moveTo>
                  <a:cubicBezTo>
                    <a:pt x="10806" y="693"/>
                    <a:pt x="11437" y="1323"/>
                    <a:pt x="11437" y="2111"/>
                  </a:cubicBezTo>
                  <a:cubicBezTo>
                    <a:pt x="11437" y="2773"/>
                    <a:pt x="11027" y="3308"/>
                    <a:pt x="10397" y="3497"/>
                  </a:cubicBezTo>
                  <a:cubicBezTo>
                    <a:pt x="9924" y="2867"/>
                    <a:pt x="9294" y="2363"/>
                    <a:pt x="8601" y="2016"/>
                  </a:cubicBezTo>
                  <a:cubicBezTo>
                    <a:pt x="8696" y="1260"/>
                    <a:pt x="9263" y="693"/>
                    <a:pt x="10019" y="693"/>
                  </a:cubicBezTo>
                  <a:close/>
                  <a:moveTo>
                    <a:pt x="7959" y="4997"/>
                  </a:moveTo>
                  <a:cubicBezTo>
                    <a:pt x="8453" y="4997"/>
                    <a:pt x="8961" y="5407"/>
                    <a:pt x="9200" y="6018"/>
                  </a:cubicBezTo>
                  <a:cubicBezTo>
                    <a:pt x="9452" y="6774"/>
                    <a:pt x="9231" y="7530"/>
                    <a:pt x="8664" y="7719"/>
                  </a:cubicBezTo>
                  <a:cubicBezTo>
                    <a:pt x="8555" y="7741"/>
                    <a:pt x="8447" y="7777"/>
                    <a:pt x="8338" y="7777"/>
                  </a:cubicBezTo>
                  <a:cubicBezTo>
                    <a:pt x="8289" y="7777"/>
                    <a:pt x="8240" y="7770"/>
                    <a:pt x="8192" y="7750"/>
                  </a:cubicBezTo>
                  <a:cubicBezTo>
                    <a:pt x="8003" y="7372"/>
                    <a:pt x="7624" y="6900"/>
                    <a:pt x="7183" y="6711"/>
                  </a:cubicBezTo>
                  <a:cubicBezTo>
                    <a:pt x="6900" y="5955"/>
                    <a:pt x="7152" y="5230"/>
                    <a:pt x="7687" y="5041"/>
                  </a:cubicBezTo>
                  <a:cubicBezTo>
                    <a:pt x="7776" y="5011"/>
                    <a:pt x="7868" y="4997"/>
                    <a:pt x="7959" y="4997"/>
                  </a:cubicBezTo>
                  <a:close/>
                  <a:moveTo>
                    <a:pt x="4107" y="4995"/>
                  </a:moveTo>
                  <a:cubicBezTo>
                    <a:pt x="4200" y="4995"/>
                    <a:pt x="4292" y="5010"/>
                    <a:pt x="4379" y="5041"/>
                  </a:cubicBezTo>
                  <a:cubicBezTo>
                    <a:pt x="4947" y="5230"/>
                    <a:pt x="5167" y="6081"/>
                    <a:pt x="4852" y="6805"/>
                  </a:cubicBezTo>
                  <a:cubicBezTo>
                    <a:pt x="4568" y="7026"/>
                    <a:pt x="4222" y="7404"/>
                    <a:pt x="4064" y="7687"/>
                  </a:cubicBezTo>
                  <a:cubicBezTo>
                    <a:pt x="3946" y="7755"/>
                    <a:pt x="3819" y="7786"/>
                    <a:pt x="3697" y="7786"/>
                  </a:cubicBezTo>
                  <a:cubicBezTo>
                    <a:pt x="3592" y="7786"/>
                    <a:pt x="3491" y="7763"/>
                    <a:pt x="3403" y="7719"/>
                  </a:cubicBezTo>
                  <a:cubicBezTo>
                    <a:pt x="2836" y="7530"/>
                    <a:pt x="2615" y="6742"/>
                    <a:pt x="2899" y="6018"/>
                  </a:cubicBezTo>
                  <a:cubicBezTo>
                    <a:pt x="3110" y="5385"/>
                    <a:pt x="3629" y="4995"/>
                    <a:pt x="4107" y="4995"/>
                  </a:cubicBezTo>
                  <a:close/>
                  <a:moveTo>
                    <a:pt x="6081" y="8538"/>
                  </a:moveTo>
                  <a:cubicBezTo>
                    <a:pt x="6207" y="8538"/>
                    <a:pt x="6364" y="8632"/>
                    <a:pt x="6396" y="8790"/>
                  </a:cubicBezTo>
                  <a:lnTo>
                    <a:pt x="6081" y="9105"/>
                  </a:lnTo>
                  <a:lnTo>
                    <a:pt x="5766" y="8790"/>
                  </a:lnTo>
                  <a:cubicBezTo>
                    <a:pt x="5797" y="8664"/>
                    <a:pt x="5955" y="8538"/>
                    <a:pt x="6081" y="8538"/>
                  </a:cubicBezTo>
                  <a:close/>
                  <a:moveTo>
                    <a:pt x="6144" y="2111"/>
                  </a:moveTo>
                  <a:cubicBezTo>
                    <a:pt x="8727" y="2111"/>
                    <a:pt x="10806" y="4064"/>
                    <a:pt x="10806" y="6427"/>
                  </a:cubicBezTo>
                  <a:cubicBezTo>
                    <a:pt x="10712" y="7908"/>
                    <a:pt x="9893" y="9263"/>
                    <a:pt x="8570" y="10050"/>
                  </a:cubicBezTo>
                  <a:cubicBezTo>
                    <a:pt x="8570" y="9924"/>
                    <a:pt x="8601" y="9767"/>
                    <a:pt x="8601" y="9609"/>
                  </a:cubicBezTo>
                  <a:cubicBezTo>
                    <a:pt x="8601" y="9168"/>
                    <a:pt x="8570" y="8790"/>
                    <a:pt x="8475" y="8475"/>
                  </a:cubicBezTo>
                  <a:cubicBezTo>
                    <a:pt x="8633" y="8475"/>
                    <a:pt x="8790" y="8443"/>
                    <a:pt x="8916" y="8380"/>
                  </a:cubicBezTo>
                  <a:cubicBezTo>
                    <a:pt x="9861" y="8034"/>
                    <a:pt x="10239" y="6868"/>
                    <a:pt x="9861" y="5766"/>
                  </a:cubicBezTo>
                  <a:cubicBezTo>
                    <a:pt x="9523" y="4855"/>
                    <a:pt x="8755" y="4267"/>
                    <a:pt x="7966" y="4267"/>
                  </a:cubicBezTo>
                  <a:cubicBezTo>
                    <a:pt x="7799" y="4267"/>
                    <a:pt x="7632" y="4293"/>
                    <a:pt x="7467" y="4348"/>
                  </a:cubicBezTo>
                  <a:cubicBezTo>
                    <a:pt x="6679" y="4600"/>
                    <a:pt x="6270" y="5514"/>
                    <a:pt x="6396" y="6396"/>
                  </a:cubicBezTo>
                  <a:cubicBezTo>
                    <a:pt x="6337" y="6376"/>
                    <a:pt x="6272" y="6369"/>
                    <a:pt x="6205" y="6369"/>
                  </a:cubicBezTo>
                  <a:cubicBezTo>
                    <a:pt x="6053" y="6369"/>
                    <a:pt x="5886" y="6405"/>
                    <a:pt x="5734" y="6427"/>
                  </a:cubicBezTo>
                  <a:cubicBezTo>
                    <a:pt x="5829" y="5514"/>
                    <a:pt x="5451" y="4600"/>
                    <a:pt x="4663" y="4348"/>
                  </a:cubicBezTo>
                  <a:cubicBezTo>
                    <a:pt x="4486" y="4277"/>
                    <a:pt x="4304" y="4244"/>
                    <a:pt x="4124" y="4244"/>
                  </a:cubicBezTo>
                  <a:cubicBezTo>
                    <a:pt x="3341" y="4244"/>
                    <a:pt x="2576" y="4869"/>
                    <a:pt x="2269" y="5766"/>
                  </a:cubicBezTo>
                  <a:cubicBezTo>
                    <a:pt x="1859" y="6868"/>
                    <a:pt x="2269" y="8034"/>
                    <a:pt x="3214" y="8380"/>
                  </a:cubicBezTo>
                  <a:cubicBezTo>
                    <a:pt x="3371" y="8475"/>
                    <a:pt x="3560" y="8475"/>
                    <a:pt x="3718" y="8475"/>
                  </a:cubicBezTo>
                  <a:lnTo>
                    <a:pt x="3749" y="8475"/>
                  </a:lnTo>
                  <a:cubicBezTo>
                    <a:pt x="3686" y="8790"/>
                    <a:pt x="3623" y="9137"/>
                    <a:pt x="3623" y="9609"/>
                  </a:cubicBezTo>
                  <a:cubicBezTo>
                    <a:pt x="3623" y="9767"/>
                    <a:pt x="3623" y="9893"/>
                    <a:pt x="3686" y="10050"/>
                  </a:cubicBezTo>
                  <a:cubicBezTo>
                    <a:pt x="2332" y="9263"/>
                    <a:pt x="1512" y="7908"/>
                    <a:pt x="1512" y="6427"/>
                  </a:cubicBezTo>
                  <a:cubicBezTo>
                    <a:pt x="1512" y="4064"/>
                    <a:pt x="3592" y="2111"/>
                    <a:pt x="6144" y="2111"/>
                  </a:cubicBezTo>
                  <a:close/>
                  <a:moveTo>
                    <a:pt x="6127" y="7151"/>
                  </a:moveTo>
                  <a:cubicBezTo>
                    <a:pt x="6481" y="7151"/>
                    <a:pt x="6828" y="7269"/>
                    <a:pt x="7057" y="7498"/>
                  </a:cubicBezTo>
                  <a:cubicBezTo>
                    <a:pt x="7656" y="8065"/>
                    <a:pt x="7845" y="8601"/>
                    <a:pt x="7845" y="9609"/>
                  </a:cubicBezTo>
                  <a:cubicBezTo>
                    <a:pt x="7845" y="10050"/>
                    <a:pt x="7782" y="10334"/>
                    <a:pt x="7624" y="10491"/>
                  </a:cubicBezTo>
                  <a:cubicBezTo>
                    <a:pt x="7451" y="10640"/>
                    <a:pt x="7123" y="10691"/>
                    <a:pt x="6746" y="10691"/>
                  </a:cubicBezTo>
                  <a:cubicBezTo>
                    <a:pt x="6643" y="10691"/>
                    <a:pt x="6536" y="10687"/>
                    <a:pt x="6427" y="10680"/>
                  </a:cubicBezTo>
                  <a:lnTo>
                    <a:pt x="6427" y="9767"/>
                  </a:lnTo>
                  <a:lnTo>
                    <a:pt x="7026" y="9168"/>
                  </a:lnTo>
                  <a:cubicBezTo>
                    <a:pt x="7089" y="9105"/>
                    <a:pt x="7152" y="9011"/>
                    <a:pt x="7152" y="8948"/>
                  </a:cubicBezTo>
                  <a:cubicBezTo>
                    <a:pt x="7152" y="8349"/>
                    <a:pt x="6679" y="7876"/>
                    <a:pt x="6081" y="7876"/>
                  </a:cubicBezTo>
                  <a:cubicBezTo>
                    <a:pt x="5482" y="7876"/>
                    <a:pt x="5010" y="8349"/>
                    <a:pt x="5010" y="8948"/>
                  </a:cubicBezTo>
                  <a:cubicBezTo>
                    <a:pt x="5010" y="9011"/>
                    <a:pt x="5041" y="9137"/>
                    <a:pt x="5136" y="9168"/>
                  </a:cubicBezTo>
                  <a:lnTo>
                    <a:pt x="5734" y="9767"/>
                  </a:lnTo>
                  <a:lnTo>
                    <a:pt x="5734" y="10680"/>
                  </a:lnTo>
                  <a:lnTo>
                    <a:pt x="5356" y="10680"/>
                  </a:lnTo>
                  <a:cubicBezTo>
                    <a:pt x="4631" y="10680"/>
                    <a:pt x="4316" y="10554"/>
                    <a:pt x="4316" y="9609"/>
                  </a:cubicBezTo>
                  <a:cubicBezTo>
                    <a:pt x="4316" y="8601"/>
                    <a:pt x="4537" y="8160"/>
                    <a:pt x="5104" y="7561"/>
                  </a:cubicBezTo>
                  <a:cubicBezTo>
                    <a:pt x="5364" y="7285"/>
                    <a:pt x="5750" y="7151"/>
                    <a:pt x="6127" y="7151"/>
                  </a:cubicBezTo>
                  <a:close/>
                  <a:moveTo>
                    <a:pt x="2143" y="0"/>
                  </a:moveTo>
                  <a:cubicBezTo>
                    <a:pt x="945" y="0"/>
                    <a:pt x="0" y="945"/>
                    <a:pt x="0" y="2143"/>
                  </a:cubicBezTo>
                  <a:cubicBezTo>
                    <a:pt x="0" y="2647"/>
                    <a:pt x="221" y="3151"/>
                    <a:pt x="536" y="3560"/>
                  </a:cubicBezTo>
                  <a:cubicBezTo>
                    <a:pt x="756" y="3812"/>
                    <a:pt x="1040" y="4001"/>
                    <a:pt x="1355" y="4127"/>
                  </a:cubicBezTo>
                  <a:cubicBezTo>
                    <a:pt x="945" y="4852"/>
                    <a:pt x="756" y="5640"/>
                    <a:pt x="756" y="6427"/>
                  </a:cubicBezTo>
                  <a:cubicBezTo>
                    <a:pt x="756" y="8506"/>
                    <a:pt x="2143" y="10334"/>
                    <a:pt x="4096" y="11058"/>
                  </a:cubicBezTo>
                  <a:cubicBezTo>
                    <a:pt x="4474" y="11373"/>
                    <a:pt x="4947" y="11436"/>
                    <a:pt x="5356" y="11436"/>
                  </a:cubicBezTo>
                  <a:lnTo>
                    <a:pt x="6364" y="11436"/>
                  </a:lnTo>
                  <a:cubicBezTo>
                    <a:pt x="7026" y="11436"/>
                    <a:pt x="7656" y="11436"/>
                    <a:pt x="8097" y="11058"/>
                  </a:cubicBezTo>
                  <a:cubicBezTo>
                    <a:pt x="10050" y="10334"/>
                    <a:pt x="11437" y="8506"/>
                    <a:pt x="11437" y="6427"/>
                  </a:cubicBezTo>
                  <a:cubicBezTo>
                    <a:pt x="11437" y="5608"/>
                    <a:pt x="11248" y="4820"/>
                    <a:pt x="10838" y="4127"/>
                  </a:cubicBezTo>
                  <a:cubicBezTo>
                    <a:pt x="11153" y="4001"/>
                    <a:pt x="11437" y="3812"/>
                    <a:pt x="11657" y="3560"/>
                  </a:cubicBezTo>
                  <a:cubicBezTo>
                    <a:pt x="12035" y="3151"/>
                    <a:pt x="12193" y="2647"/>
                    <a:pt x="12193" y="2143"/>
                  </a:cubicBezTo>
                  <a:cubicBezTo>
                    <a:pt x="12193" y="945"/>
                    <a:pt x="11185" y="0"/>
                    <a:pt x="10019" y="0"/>
                  </a:cubicBezTo>
                  <a:cubicBezTo>
                    <a:pt x="8979" y="0"/>
                    <a:pt x="8129" y="756"/>
                    <a:pt x="7939" y="1733"/>
                  </a:cubicBezTo>
                  <a:cubicBezTo>
                    <a:pt x="7341" y="1544"/>
                    <a:pt x="6711" y="1418"/>
                    <a:pt x="6081" y="1418"/>
                  </a:cubicBezTo>
                  <a:cubicBezTo>
                    <a:pt x="5451" y="1418"/>
                    <a:pt x="4821" y="1544"/>
                    <a:pt x="4222" y="1733"/>
                  </a:cubicBezTo>
                  <a:cubicBezTo>
                    <a:pt x="4033" y="756"/>
                    <a:pt x="3151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952;p70">
            <a:extLst>
              <a:ext uri="{FF2B5EF4-FFF2-40B4-BE49-F238E27FC236}">
                <a16:creationId xmlns:a16="http://schemas.microsoft.com/office/drawing/2014/main" id="{DEDDA029-0394-4024-AF7F-5F63F4F88804}"/>
              </a:ext>
            </a:extLst>
          </p:cNvPr>
          <p:cNvSpPr/>
          <p:nvPr/>
        </p:nvSpPr>
        <p:spPr>
          <a:xfrm>
            <a:off x="7277916" y="2853555"/>
            <a:ext cx="468984" cy="469023"/>
          </a:xfrm>
          <a:custGeom>
            <a:avLst/>
            <a:gdLst/>
            <a:ahLst/>
            <a:cxnLst/>
            <a:rect l="l" t="t" r="r" b="b"/>
            <a:pathLst>
              <a:path w="12067" h="12068" extrusionOk="0">
                <a:moveTo>
                  <a:pt x="5955" y="1104"/>
                </a:moveTo>
                <a:lnTo>
                  <a:pt x="6270" y="1734"/>
                </a:lnTo>
                <a:lnTo>
                  <a:pt x="5955" y="2364"/>
                </a:lnTo>
                <a:lnTo>
                  <a:pt x="5640" y="1734"/>
                </a:lnTo>
                <a:lnTo>
                  <a:pt x="5955" y="1104"/>
                </a:lnTo>
                <a:close/>
                <a:moveTo>
                  <a:pt x="9420" y="2521"/>
                </a:moveTo>
                <a:lnTo>
                  <a:pt x="9168" y="3183"/>
                </a:lnTo>
                <a:lnTo>
                  <a:pt x="8507" y="3435"/>
                </a:lnTo>
                <a:lnTo>
                  <a:pt x="8759" y="2773"/>
                </a:lnTo>
                <a:lnTo>
                  <a:pt x="9420" y="2521"/>
                </a:lnTo>
                <a:close/>
                <a:moveTo>
                  <a:pt x="2489" y="2553"/>
                </a:moveTo>
                <a:lnTo>
                  <a:pt x="3151" y="2805"/>
                </a:lnTo>
                <a:lnTo>
                  <a:pt x="3403" y="3466"/>
                </a:lnTo>
                <a:lnTo>
                  <a:pt x="2710" y="3246"/>
                </a:lnTo>
                <a:lnTo>
                  <a:pt x="2489" y="2553"/>
                </a:lnTo>
                <a:close/>
                <a:moveTo>
                  <a:pt x="4663" y="2931"/>
                </a:moveTo>
                <a:lnTo>
                  <a:pt x="5608" y="3403"/>
                </a:lnTo>
                <a:lnTo>
                  <a:pt x="5608" y="4254"/>
                </a:lnTo>
                <a:cubicBezTo>
                  <a:pt x="5356" y="4286"/>
                  <a:pt x="5167" y="4380"/>
                  <a:pt x="4978" y="4538"/>
                </a:cubicBezTo>
                <a:lnTo>
                  <a:pt x="4348" y="3908"/>
                </a:lnTo>
                <a:lnTo>
                  <a:pt x="4663" y="2931"/>
                </a:lnTo>
                <a:close/>
                <a:moveTo>
                  <a:pt x="7246" y="2931"/>
                </a:moveTo>
                <a:lnTo>
                  <a:pt x="7561" y="3908"/>
                </a:lnTo>
                <a:lnTo>
                  <a:pt x="6931" y="4538"/>
                </a:lnTo>
                <a:cubicBezTo>
                  <a:pt x="6742" y="4412"/>
                  <a:pt x="6553" y="4349"/>
                  <a:pt x="6301" y="4254"/>
                </a:cubicBezTo>
                <a:lnTo>
                  <a:pt x="6301" y="3403"/>
                </a:lnTo>
                <a:lnTo>
                  <a:pt x="7246" y="2931"/>
                </a:lnTo>
                <a:close/>
                <a:moveTo>
                  <a:pt x="3812" y="4412"/>
                </a:moveTo>
                <a:lnTo>
                  <a:pt x="4442" y="5042"/>
                </a:lnTo>
                <a:cubicBezTo>
                  <a:pt x="4348" y="5231"/>
                  <a:pt x="4253" y="5451"/>
                  <a:pt x="4190" y="5672"/>
                </a:cubicBezTo>
                <a:lnTo>
                  <a:pt x="3308" y="5672"/>
                </a:lnTo>
                <a:lnTo>
                  <a:pt x="2836" y="4727"/>
                </a:lnTo>
                <a:lnTo>
                  <a:pt x="3812" y="4412"/>
                </a:lnTo>
                <a:close/>
                <a:moveTo>
                  <a:pt x="8034" y="4412"/>
                </a:moveTo>
                <a:lnTo>
                  <a:pt x="9011" y="4727"/>
                </a:lnTo>
                <a:lnTo>
                  <a:pt x="8538" y="5672"/>
                </a:lnTo>
                <a:lnTo>
                  <a:pt x="7687" y="5672"/>
                </a:lnTo>
                <a:cubicBezTo>
                  <a:pt x="7656" y="5451"/>
                  <a:pt x="7561" y="5231"/>
                  <a:pt x="7404" y="5042"/>
                </a:cubicBezTo>
                <a:lnTo>
                  <a:pt x="8034" y="4412"/>
                </a:lnTo>
                <a:close/>
                <a:moveTo>
                  <a:pt x="1670" y="5703"/>
                </a:moveTo>
                <a:lnTo>
                  <a:pt x="2300" y="6018"/>
                </a:lnTo>
                <a:lnTo>
                  <a:pt x="1670" y="6333"/>
                </a:lnTo>
                <a:lnTo>
                  <a:pt x="1040" y="6018"/>
                </a:lnTo>
                <a:lnTo>
                  <a:pt x="1670" y="5703"/>
                </a:lnTo>
                <a:close/>
                <a:moveTo>
                  <a:pt x="10239" y="5703"/>
                </a:moveTo>
                <a:lnTo>
                  <a:pt x="10869" y="6018"/>
                </a:lnTo>
                <a:lnTo>
                  <a:pt x="10239" y="6333"/>
                </a:lnTo>
                <a:lnTo>
                  <a:pt x="9609" y="6018"/>
                </a:lnTo>
                <a:lnTo>
                  <a:pt x="10239" y="5703"/>
                </a:lnTo>
                <a:close/>
                <a:moveTo>
                  <a:pt x="5955" y="4979"/>
                </a:moveTo>
                <a:cubicBezTo>
                  <a:pt x="6553" y="4979"/>
                  <a:pt x="7026" y="5451"/>
                  <a:pt x="7026" y="6018"/>
                </a:cubicBezTo>
                <a:cubicBezTo>
                  <a:pt x="7026" y="6617"/>
                  <a:pt x="6553" y="7089"/>
                  <a:pt x="5955" y="7089"/>
                </a:cubicBezTo>
                <a:cubicBezTo>
                  <a:pt x="5356" y="7089"/>
                  <a:pt x="4884" y="6617"/>
                  <a:pt x="4884" y="6018"/>
                </a:cubicBezTo>
                <a:cubicBezTo>
                  <a:pt x="4884" y="5451"/>
                  <a:pt x="5356" y="4979"/>
                  <a:pt x="5955" y="4979"/>
                </a:cubicBezTo>
                <a:close/>
                <a:moveTo>
                  <a:pt x="4222" y="6365"/>
                </a:moveTo>
                <a:lnTo>
                  <a:pt x="4222" y="6396"/>
                </a:lnTo>
                <a:cubicBezTo>
                  <a:pt x="4253" y="6617"/>
                  <a:pt x="4348" y="6806"/>
                  <a:pt x="4505" y="7026"/>
                </a:cubicBezTo>
                <a:lnTo>
                  <a:pt x="3875" y="7657"/>
                </a:lnTo>
                <a:lnTo>
                  <a:pt x="2867" y="7310"/>
                </a:lnTo>
                <a:lnTo>
                  <a:pt x="3340" y="6365"/>
                </a:lnTo>
                <a:close/>
                <a:moveTo>
                  <a:pt x="8601" y="6396"/>
                </a:moveTo>
                <a:lnTo>
                  <a:pt x="9074" y="7342"/>
                </a:lnTo>
                <a:lnTo>
                  <a:pt x="8066" y="7657"/>
                </a:lnTo>
                <a:lnTo>
                  <a:pt x="7435" y="7026"/>
                </a:lnTo>
                <a:cubicBezTo>
                  <a:pt x="7561" y="6806"/>
                  <a:pt x="7656" y="6617"/>
                  <a:pt x="7719" y="6396"/>
                </a:cubicBezTo>
                <a:close/>
                <a:moveTo>
                  <a:pt x="4978" y="7531"/>
                </a:moveTo>
                <a:cubicBezTo>
                  <a:pt x="5167" y="7657"/>
                  <a:pt x="5356" y="7720"/>
                  <a:pt x="5608" y="7814"/>
                </a:cubicBezTo>
                <a:lnTo>
                  <a:pt x="5608" y="8665"/>
                </a:lnTo>
                <a:lnTo>
                  <a:pt x="4663" y="9137"/>
                </a:lnTo>
                <a:lnTo>
                  <a:pt x="4348" y="8161"/>
                </a:lnTo>
                <a:lnTo>
                  <a:pt x="4978" y="7531"/>
                </a:lnTo>
                <a:close/>
                <a:moveTo>
                  <a:pt x="6931" y="7531"/>
                </a:moveTo>
                <a:lnTo>
                  <a:pt x="7561" y="8161"/>
                </a:lnTo>
                <a:lnTo>
                  <a:pt x="7246" y="9137"/>
                </a:lnTo>
                <a:lnTo>
                  <a:pt x="6301" y="8665"/>
                </a:lnTo>
                <a:lnTo>
                  <a:pt x="6301" y="7814"/>
                </a:lnTo>
                <a:cubicBezTo>
                  <a:pt x="6553" y="7751"/>
                  <a:pt x="6742" y="7688"/>
                  <a:pt x="6931" y="7531"/>
                </a:cubicBezTo>
                <a:close/>
                <a:moveTo>
                  <a:pt x="8507" y="8602"/>
                </a:moveTo>
                <a:lnTo>
                  <a:pt x="9168" y="8822"/>
                </a:lnTo>
                <a:lnTo>
                  <a:pt x="9420" y="9484"/>
                </a:lnTo>
                <a:lnTo>
                  <a:pt x="8759" y="9263"/>
                </a:lnTo>
                <a:lnTo>
                  <a:pt x="8507" y="8602"/>
                </a:lnTo>
                <a:close/>
                <a:moveTo>
                  <a:pt x="3403" y="8633"/>
                </a:moveTo>
                <a:lnTo>
                  <a:pt x="3151" y="9295"/>
                </a:lnTo>
                <a:lnTo>
                  <a:pt x="2489" y="9547"/>
                </a:lnTo>
                <a:lnTo>
                  <a:pt x="2710" y="8854"/>
                </a:lnTo>
                <a:lnTo>
                  <a:pt x="3403" y="8633"/>
                </a:lnTo>
                <a:close/>
                <a:moveTo>
                  <a:pt x="5955" y="9704"/>
                </a:moveTo>
                <a:lnTo>
                  <a:pt x="6270" y="10334"/>
                </a:lnTo>
                <a:lnTo>
                  <a:pt x="5955" y="10965"/>
                </a:lnTo>
                <a:lnTo>
                  <a:pt x="5640" y="10334"/>
                </a:lnTo>
                <a:lnTo>
                  <a:pt x="5955" y="9704"/>
                </a:lnTo>
                <a:close/>
                <a:moveTo>
                  <a:pt x="6018" y="1"/>
                </a:moveTo>
                <a:cubicBezTo>
                  <a:pt x="5923" y="1"/>
                  <a:pt x="5766" y="95"/>
                  <a:pt x="5703" y="190"/>
                </a:cubicBezTo>
                <a:lnTo>
                  <a:pt x="5010" y="1671"/>
                </a:lnTo>
                <a:cubicBezTo>
                  <a:pt x="4978" y="1765"/>
                  <a:pt x="4978" y="1891"/>
                  <a:pt x="5010" y="1986"/>
                </a:cubicBezTo>
                <a:lnTo>
                  <a:pt x="5230" y="2458"/>
                </a:lnTo>
                <a:lnTo>
                  <a:pt x="4758" y="2206"/>
                </a:lnTo>
                <a:cubicBezTo>
                  <a:pt x="4710" y="2190"/>
                  <a:pt x="4655" y="2183"/>
                  <a:pt x="4596" y="2183"/>
                </a:cubicBezTo>
                <a:cubicBezTo>
                  <a:pt x="4537" y="2183"/>
                  <a:pt x="4474" y="2190"/>
                  <a:pt x="4411" y="2206"/>
                </a:cubicBezTo>
                <a:cubicBezTo>
                  <a:pt x="4285" y="2238"/>
                  <a:pt x="4222" y="2332"/>
                  <a:pt x="4190" y="2458"/>
                </a:cubicBezTo>
                <a:lnTo>
                  <a:pt x="4033" y="2962"/>
                </a:lnTo>
                <a:lnTo>
                  <a:pt x="3875" y="2458"/>
                </a:lnTo>
                <a:cubicBezTo>
                  <a:pt x="3812" y="2332"/>
                  <a:pt x="3749" y="2238"/>
                  <a:pt x="3623" y="2206"/>
                </a:cubicBezTo>
                <a:lnTo>
                  <a:pt x="2143" y="1702"/>
                </a:lnTo>
                <a:cubicBezTo>
                  <a:pt x="2109" y="1694"/>
                  <a:pt x="2073" y="1690"/>
                  <a:pt x="2036" y="1690"/>
                </a:cubicBezTo>
                <a:cubicBezTo>
                  <a:pt x="1937" y="1690"/>
                  <a:pt x="1834" y="1719"/>
                  <a:pt x="1765" y="1765"/>
                </a:cubicBezTo>
                <a:cubicBezTo>
                  <a:pt x="1702" y="1860"/>
                  <a:pt x="1670" y="2017"/>
                  <a:pt x="1702" y="2143"/>
                </a:cubicBezTo>
                <a:lnTo>
                  <a:pt x="2206" y="3624"/>
                </a:lnTo>
                <a:cubicBezTo>
                  <a:pt x="2237" y="3750"/>
                  <a:pt x="2332" y="3813"/>
                  <a:pt x="2458" y="3876"/>
                </a:cubicBezTo>
                <a:lnTo>
                  <a:pt x="2962" y="4034"/>
                </a:lnTo>
                <a:lnTo>
                  <a:pt x="2458" y="4191"/>
                </a:lnTo>
                <a:cubicBezTo>
                  <a:pt x="2332" y="4223"/>
                  <a:pt x="2237" y="4286"/>
                  <a:pt x="2206" y="4412"/>
                </a:cubicBezTo>
                <a:cubicBezTo>
                  <a:pt x="2174" y="4538"/>
                  <a:pt x="2143" y="4664"/>
                  <a:pt x="2206" y="4758"/>
                </a:cubicBezTo>
                <a:lnTo>
                  <a:pt x="2458" y="5231"/>
                </a:lnTo>
                <a:lnTo>
                  <a:pt x="1985" y="5010"/>
                </a:lnTo>
                <a:cubicBezTo>
                  <a:pt x="1922" y="4994"/>
                  <a:pt x="1859" y="4987"/>
                  <a:pt x="1804" y="4987"/>
                </a:cubicBezTo>
                <a:cubicBezTo>
                  <a:pt x="1749" y="4987"/>
                  <a:pt x="1702" y="4994"/>
                  <a:pt x="1670" y="5010"/>
                </a:cubicBezTo>
                <a:lnTo>
                  <a:pt x="189" y="5703"/>
                </a:lnTo>
                <a:cubicBezTo>
                  <a:pt x="95" y="5798"/>
                  <a:pt x="0" y="5924"/>
                  <a:pt x="0" y="6018"/>
                </a:cubicBezTo>
                <a:cubicBezTo>
                  <a:pt x="0" y="6144"/>
                  <a:pt x="95" y="6302"/>
                  <a:pt x="189" y="6333"/>
                </a:cubicBezTo>
                <a:lnTo>
                  <a:pt x="1670" y="7058"/>
                </a:lnTo>
                <a:cubicBezTo>
                  <a:pt x="1717" y="7074"/>
                  <a:pt x="1772" y="7082"/>
                  <a:pt x="1828" y="7082"/>
                </a:cubicBezTo>
                <a:cubicBezTo>
                  <a:pt x="1883" y="7082"/>
                  <a:pt x="1938" y="7074"/>
                  <a:pt x="1985" y="7058"/>
                </a:cubicBezTo>
                <a:lnTo>
                  <a:pt x="2458" y="6806"/>
                </a:lnTo>
                <a:lnTo>
                  <a:pt x="2206" y="7279"/>
                </a:lnTo>
                <a:cubicBezTo>
                  <a:pt x="2174" y="7405"/>
                  <a:pt x="2174" y="7531"/>
                  <a:pt x="2206" y="7657"/>
                </a:cubicBezTo>
                <a:cubicBezTo>
                  <a:pt x="2237" y="7751"/>
                  <a:pt x="2332" y="7846"/>
                  <a:pt x="2458" y="7877"/>
                </a:cubicBezTo>
                <a:lnTo>
                  <a:pt x="2962" y="8035"/>
                </a:lnTo>
                <a:lnTo>
                  <a:pt x="2458" y="8192"/>
                </a:lnTo>
                <a:cubicBezTo>
                  <a:pt x="2332" y="8224"/>
                  <a:pt x="2237" y="8318"/>
                  <a:pt x="2206" y="8444"/>
                </a:cubicBezTo>
                <a:lnTo>
                  <a:pt x="1702" y="9925"/>
                </a:lnTo>
                <a:cubicBezTo>
                  <a:pt x="1623" y="10161"/>
                  <a:pt x="1784" y="10397"/>
                  <a:pt x="2004" y="10397"/>
                </a:cubicBezTo>
                <a:cubicBezTo>
                  <a:pt x="2048" y="10397"/>
                  <a:pt x="2095" y="10387"/>
                  <a:pt x="2143" y="10366"/>
                </a:cubicBezTo>
                <a:lnTo>
                  <a:pt x="3623" y="9862"/>
                </a:lnTo>
                <a:cubicBezTo>
                  <a:pt x="3749" y="9799"/>
                  <a:pt x="3812" y="9736"/>
                  <a:pt x="3875" y="9610"/>
                </a:cubicBezTo>
                <a:lnTo>
                  <a:pt x="4033" y="9106"/>
                </a:lnTo>
                <a:lnTo>
                  <a:pt x="4190" y="9610"/>
                </a:lnTo>
                <a:cubicBezTo>
                  <a:pt x="4222" y="9736"/>
                  <a:pt x="4285" y="9799"/>
                  <a:pt x="4411" y="9862"/>
                </a:cubicBezTo>
                <a:cubicBezTo>
                  <a:pt x="4484" y="9880"/>
                  <a:pt x="4556" y="9898"/>
                  <a:pt x="4623" y="9898"/>
                </a:cubicBezTo>
                <a:cubicBezTo>
                  <a:pt x="4672" y="9898"/>
                  <a:pt x="4718" y="9889"/>
                  <a:pt x="4758" y="9862"/>
                </a:cubicBezTo>
                <a:lnTo>
                  <a:pt x="5230" y="9610"/>
                </a:lnTo>
                <a:lnTo>
                  <a:pt x="5010" y="10082"/>
                </a:lnTo>
                <a:cubicBezTo>
                  <a:pt x="4978" y="10208"/>
                  <a:pt x="4978" y="10334"/>
                  <a:pt x="5010" y="10398"/>
                </a:cubicBezTo>
                <a:lnTo>
                  <a:pt x="5703" y="11847"/>
                </a:lnTo>
                <a:cubicBezTo>
                  <a:pt x="5797" y="11973"/>
                  <a:pt x="5923" y="12067"/>
                  <a:pt x="6018" y="12067"/>
                </a:cubicBezTo>
                <a:cubicBezTo>
                  <a:pt x="6144" y="12067"/>
                  <a:pt x="6301" y="11973"/>
                  <a:pt x="6333" y="11847"/>
                </a:cubicBezTo>
                <a:lnTo>
                  <a:pt x="7057" y="10398"/>
                </a:lnTo>
                <a:cubicBezTo>
                  <a:pt x="7089" y="10271"/>
                  <a:pt x="7089" y="10177"/>
                  <a:pt x="7057" y="10082"/>
                </a:cubicBezTo>
                <a:lnTo>
                  <a:pt x="6805" y="9610"/>
                </a:lnTo>
                <a:lnTo>
                  <a:pt x="7278" y="9862"/>
                </a:lnTo>
                <a:cubicBezTo>
                  <a:pt x="7341" y="9878"/>
                  <a:pt x="7404" y="9886"/>
                  <a:pt x="7467" y="9886"/>
                </a:cubicBezTo>
                <a:cubicBezTo>
                  <a:pt x="7530" y="9886"/>
                  <a:pt x="7593" y="9878"/>
                  <a:pt x="7656" y="9862"/>
                </a:cubicBezTo>
                <a:cubicBezTo>
                  <a:pt x="7750" y="9799"/>
                  <a:pt x="7845" y="9736"/>
                  <a:pt x="7877" y="9610"/>
                </a:cubicBezTo>
                <a:lnTo>
                  <a:pt x="8034" y="9106"/>
                </a:lnTo>
                <a:lnTo>
                  <a:pt x="8192" y="9610"/>
                </a:lnTo>
                <a:cubicBezTo>
                  <a:pt x="8223" y="9736"/>
                  <a:pt x="8318" y="9799"/>
                  <a:pt x="8444" y="9862"/>
                </a:cubicBezTo>
                <a:lnTo>
                  <a:pt x="9924" y="10366"/>
                </a:lnTo>
                <a:cubicBezTo>
                  <a:pt x="9957" y="10373"/>
                  <a:pt x="9990" y="10377"/>
                  <a:pt x="10023" y="10377"/>
                </a:cubicBezTo>
                <a:cubicBezTo>
                  <a:pt x="10268" y="10377"/>
                  <a:pt x="10477" y="10175"/>
                  <a:pt x="10365" y="9925"/>
                </a:cubicBezTo>
                <a:lnTo>
                  <a:pt x="9861" y="8444"/>
                </a:lnTo>
                <a:cubicBezTo>
                  <a:pt x="9798" y="8318"/>
                  <a:pt x="9735" y="8224"/>
                  <a:pt x="9609" y="8192"/>
                </a:cubicBezTo>
                <a:lnTo>
                  <a:pt x="9105" y="8035"/>
                </a:lnTo>
                <a:lnTo>
                  <a:pt x="9609" y="7877"/>
                </a:lnTo>
                <a:cubicBezTo>
                  <a:pt x="9735" y="7846"/>
                  <a:pt x="9798" y="7751"/>
                  <a:pt x="9861" y="7657"/>
                </a:cubicBezTo>
                <a:cubicBezTo>
                  <a:pt x="9893" y="7531"/>
                  <a:pt x="9924" y="7405"/>
                  <a:pt x="9861" y="7279"/>
                </a:cubicBezTo>
                <a:lnTo>
                  <a:pt x="9609" y="6806"/>
                </a:lnTo>
                <a:lnTo>
                  <a:pt x="10082" y="7058"/>
                </a:lnTo>
                <a:cubicBezTo>
                  <a:pt x="10145" y="7074"/>
                  <a:pt x="10208" y="7082"/>
                  <a:pt x="10263" y="7082"/>
                </a:cubicBezTo>
                <a:cubicBezTo>
                  <a:pt x="10318" y="7082"/>
                  <a:pt x="10365" y="7074"/>
                  <a:pt x="10397" y="7058"/>
                </a:cubicBezTo>
                <a:lnTo>
                  <a:pt x="11846" y="6333"/>
                </a:lnTo>
                <a:cubicBezTo>
                  <a:pt x="11972" y="6270"/>
                  <a:pt x="12067" y="6144"/>
                  <a:pt x="12067" y="6018"/>
                </a:cubicBezTo>
                <a:cubicBezTo>
                  <a:pt x="12067" y="5924"/>
                  <a:pt x="11972" y="5766"/>
                  <a:pt x="11846" y="5703"/>
                </a:cubicBezTo>
                <a:lnTo>
                  <a:pt x="10397" y="5010"/>
                </a:lnTo>
                <a:cubicBezTo>
                  <a:pt x="10334" y="4994"/>
                  <a:pt x="10279" y="4987"/>
                  <a:pt x="10228" y="4987"/>
                </a:cubicBezTo>
                <a:cubicBezTo>
                  <a:pt x="10176" y="4987"/>
                  <a:pt x="10129" y="4994"/>
                  <a:pt x="10082" y="5010"/>
                </a:cubicBezTo>
                <a:lnTo>
                  <a:pt x="9609" y="5231"/>
                </a:lnTo>
                <a:lnTo>
                  <a:pt x="9861" y="4758"/>
                </a:lnTo>
                <a:cubicBezTo>
                  <a:pt x="9893" y="4664"/>
                  <a:pt x="9893" y="4538"/>
                  <a:pt x="9861" y="4412"/>
                </a:cubicBezTo>
                <a:cubicBezTo>
                  <a:pt x="9798" y="4286"/>
                  <a:pt x="9735" y="4223"/>
                  <a:pt x="9609" y="4191"/>
                </a:cubicBezTo>
                <a:lnTo>
                  <a:pt x="9105" y="4034"/>
                </a:lnTo>
                <a:lnTo>
                  <a:pt x="9609" y="3876"/>
                </a:lnTo>
                <a:cubicBezTo>
                  <a:pt x="9735" y="3813"/>
                  <a:pt x="9798" y="3750"/>
                  <a:pt x="9861" y="3624"/>
                </a:cubicBezTo>
                <a:lnTo>
                  <a:pt x="10365" y="2143"/>
                </a:lnTo>
                <a:cubicBezTo>
                  <a:pt x="10397" y="2017"/>
                  <a:pt x="10365" y="1860"/>
                  <a:pt x="10271" y="1765"/>
                </a:cubicBezTo>
                <a:cubicBezTo>
                  <a:pt x="10226" y="1721"/>
                  <a:pt x="10135" y="1676"/>
                  <a:pt x="10040" y="1676"/>
                </a:cubicBezTo>
                <a:cubicBezTo>
                  <a:pt x="10001" y="1676"/>
                  <a:pt x="9961" y="1684"/>
                  <a:pt x="9924" y="1702"/>
                </a:cubicBezTo>
                <a:lnTo>
                  <a:pt x="8444" y="2206"/>
                </a:lnTo>
                <a:cubicBezTo>
                  <a:pt x="8318" y="2238"/>
                  <a:pt x="8223" y="2332"/>
                  <a:pt x="8192" y="2458"/>
                </a:cubicBezTo>
                <a:lnTo>
                  <a:pt x="8034" y="2962"/>
                </a:lnTo>
                <a:lnTo>
                  <a:pt x="7877" y="2458"/>
                </a:lnTo>
                <a:cubicBezTo>
                  <a:pt x="7845" y="2332"/>
                  <a:pt x="7750" y="2238"/>
                  <a:pt x="7656" y="2206"/>
                </a:cubicBezTo>
                <a:cubicBezTo>
                  <a:pt x="7583" y="2188"/>
                  <a:pt x="7510" y="2170"/>
                  <a:pt x="7438" y="2170"/>
                </a:cubicBezTo>
                <a:cubicBezTo>
                  <a:pt x="7384" y="2170"/>
                  <a:pt x="7331" y="2180"/>
                  <a:pt x="7278" y="2206"/>
                </a:cubicBezTo>
                <a:lnTo>
                  <a:pt x="6805" y="2458"/>
                </a:lnTo>
                <a:lnTo>
                  <a:pt x="7057" y="1986"/>
                </a:lnTo>
                <a:cubicBezTo>
                  <a:pt x="7089" y="1860"/>
                  <a:pt x="7089" y="1734"/>
                  <a:pt x="7057" y="1671"/>
                </a:cubicBezTo>
                <a:lnTo>
                  <a:pt x="6333" y="190"/>
                </a:lnTo>
                <a:cubicBezTo>
                  <a:pt x="6270" y="95"/>
                  <a:pt x="6144" y="1"/>
                  <a:pt x="601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0953;p70">
            <a:extLst>
              <a:ext uri="{FF2B5EF4-FFF2-40B4-BE49-F238E27FC236}">
                <a16:creationId xmlns:a16="http://schemas.microsoft.com/office/drawing/2014/main" id="{B5676416-F10F-4C2E-9962-868FF6FEFAAA}"/>
              </a:ext>
            </a:extLst>
          </p:cNvPr>
          <p:cNvGrpSpPr/>
          <p:nvPr/>
        </p:nvGrpSpPr>
        <p:grpSpPr>
          <a:xfrm>
            <a:off x="4931233" y="3444650"/>
            <a:ext cx="476329" cy="475086"/>
            <a:chOff x="-15719925" y="2416825"/>
            <a:chExt cx="306400" cy="305600"/>
          </a:xfrm>
          <a:solidFill>
            <a:srgbClr val="000400"/>
          </a:solidFill>
        </p:grpSpPr>
        <p:sp>
          <p:nvSpPr>
            <p:cNvPr id="54" name="Google Shape;10954;p70">
              <a:extLst>
                <a:ext uri="{FF2B5EF4-FFF2-40B4-BE49-F238E27FC236}">
                  <a16:creationId xmlns:a16="http://schemas.microsoft.com/office/drawing/2014/main" id="{D3D04E13-4993-4DB7-8E93-0B96B9ED9480}"/>
                </a:ext>
              </a:extLst>
            </p:cNvPr>
            <p:cNvSpPr/>
            <p:nvPr/>
          </p:nvSpPr>
          <p:spPr>
            <a:xfrm>
              <a:off x="-15719925" y="2416825"/>
              <a:ext cx="306400" cy="305600"/>
            </a:xfrm>
            <a:custGeom>
              <a:avLst/>
              <a:gdLst/>
              <a:ahLst/>
              <a:cxnLst/>
              <a:rect l="l" t="t" r="r" b="b"/>
              <a:pathLst>
                <a:path w="12256" h="12224" extrusionOk="0">
                  <a:moveTo>
                    <a:pt x="6648" y="756"/>
                  </a:moveTo>
                  <a:lnTo>
                    <a:pt x="8002" y="3466"/>
                  </a:lnTo>
                  <a:cubicBezTo>
                    <a:pt x="8034" y="3560"/>
                    <a:pt x="8065" y="3592"/>
                    <a:pt x="8160" y="3623"/>
                  </a:cubicBezTo>
                  <a:lnTo>
                    <a:pt x="9451" y="4316"/>
                  </a:lnTo>
                  <a:lnTo>
                    <a:pt x="10617" y="7246"/>
                  </a:lnTo>
                  <a:lnTo>
                    <a:pt x="7845" y="7246"/>
                  </a:lnTo>
                  <a:lnTo>
                    <a:pt x="7215" y="5356"/>
                  </a:lnTo>
                  <a:cubicBezTo>
                    <a:pt x="7135" y="5198"/>
                    <a:pt x="6990" y="5128"/>
                    <a:pt x="6852" y="5128"/>
                  </a:cubicBezTo>
                  <a:cubicBezTo>
                    <a:pt x="6826" y="5128"/>
                    <a:pt x="6799" y="5130"/>
                    <a:pt x="6774" y="5135"/>
                  </a:cubicBezTo>
                  <a:cubicBezTo>
                    <a:pt x="6616" y="5167"/>
                    <a:pt x="6490" y="5419"/>
                    <a:pt x="6522" y="5576"/>
                  </a:cubicBezTo>
                  <a:lnTo>
                    <a:pt x="7089" y="7215"/>
                  </a:lnTo>
                  <a:lnTo>
                    <a:pt x="5167" y="7215"/>
                  </a:lnTo>
                  <a:lnTo>
                    <a:pt x="5797" y="4064"/>
                  </a:lnTo>
                  <a:cubicBezTo>
                    <a:pt x="5828" y="3875"/>
                    <a:pt x="5702" y="3686"/>
                    <a:pt x="5513" y="3623"/>
                  </a:cubicBezTo>
                  <a:cubicBezTo>
                    <a:pt x="5494" y="3620"/>
                    <a:pt x="5474" y="3618"/>
                    <a:pt x="5454" y="3618"/>
                  </a:cubicBezTo>
                  <a:cubicBezTo>
                    <a:pt x="5281" y="3618"/>
                    <a:pt x="5101" y="3737"/>
                    <a:pt x="5072" y="3907"/>
                  </a:cubicBezTo>
                  <a:lnTo>
                    <a:pt x="4411" y="7183"/>
                  </a:lnTo>
                  <a:lnTo>
                    <a:pt x="1607" y="7183"/>
                  </a:lnTo>
                  <a:lnTo>
                    <a:pt x="2142" y="4946"/>
                  </a:lnTo>
                  <a:lnTo>
                    <a:pt x="3466" y="4316"/>
                  </a:lnTo>
                  <a:cubicBezTo>
                    <a:pt x="3529" y="4253"/>
                    <a:pt x="3560" y="4222"/>
                    <a:pt x="3623" y="4159"/>
                  </a:cubicBezTo>
                  <a:lnTo>
                    <a:pt x="4253" y="2930"/>
                  </a:lnTo>
                  <a:lnTo>
                    <a:pt x="6175" y="2930"/>
                  </a:lnTo>
                  <a:cubicBezTo>
                    <a:pt x="6364" y="2930"/>
                    <a:pt x="6522" y="2772"/>
                    <a:pt x="6522" y="2583"/>
                  </a:cubicBezTo>
                  <a:cubicBezTo>
                    <a:pt x="6522" y="2363"/>
                    <a:pt x="6364" y="2205"/>
                    <a:pt x="6175" y="2205"/>
                  </a:cubicBezTo>
                  <a:lnTo>
                    <a:pt x="5230" y="2205"/>
                  </a:lnTo>
                  <a:lnTo>
                    <a:pt x="5702" y="756"/>
                  </a:lnTo>
                  <a:close/>
                  <a:moveTo>
                    <a:pt x="10397" y="7876"/>
                  </a:moveTo>
                  <a:lnTo>
                    <a:pt x="9830" y="8601"/>
                  </a:lnTo>
                  <a:lnTo>
                    <a:pt x="8916" y="8601"/>
                  </a:lnTo>
                  <a:cubicBezTo>
                    <a:pt x="8727" y="8601"/>
                    <a:pt x="8569" y="8758"/>
                    <a:pt x="8569" y="8947"/>
                  </a:cubicBezTo>
                  <a:cubicBezTo>
                    <a:pt x="8664" y="9199"/>
                    <a:pt x="8821" y="9357"/>
                    <a:pt x="9010" y="9357"/>
                  </a:cubicBezTo>
                  <a:lnTo>
                    <a:pt x="9357" y="9357"/>
                  </a:lnTo>
                  <a:lnTo>
                    <a:pt x="8821" y="10050"/>
                  </a:lnTo>
                  <a:lnTo>
                    <a:pt x="7561" y="10050"/>
                  </a:lnTo>
                  <a:cubicBezTo>
                    <a:pt x="7435" y="10050"/>
                    <a:pt x="7278" y="10145"/>
                    <a:pt x="7246" y="10239"/>
                  </a:cubicBezTo>
                  <a:lnTo>
                    <a:pt x="6616" y="11468"/>
                  </a:lnTo>
                  <a:lnTo>
                    <a:pt x="5576" y="11468"/>
                  </a:lnTo>
                  <a:lnTo>
                    <a:pt x="5041" y="10775"/>
                  </a:lnTo>
                  <a:lnTo>
                    <a:pt x="6080" y="10775"/>
                  </a:lnTo>
                  <a:cubicBezTo>
                    <a:pt x="6301" y="10775"/>
                    <a:pt x="6459" y="10617"/>
                    <a:pt x="6459" y="10397"/>
                  </a:cubicBezTo>
                  <a:cubicBezTo>
                    <a:pt x="6459" y="10208"/>
                    <a:pt x="6301" y="10050"/>
                    <a:pt x="6080" y="10050"/>
                  </a:cubicBezTo>
                  <a:lnTo>
                    <a:pt x="4474" y="10050"/>
                  </a:lnTo>
                  <a:lnTo>
                    <a:pt x="3529" y="8758"/>
                  </a:lnTo>
                  <a:cubicBezTo>
                    <a:pt x="3466" y="8664"/>
                    <a:pt x="3371" y="8601"/>
                    <a:pt x="3245" y="8601"/>
                  </a:cubicBezTo>
                  <a:lnTo>
                    <a:pt x="2048" y="8601"/>
                  </a:lnTo>
                  <a:lnTo>
                    <a:pt x="1670" y="7876"/>
                  </a:lnTo>
                  <a:close/>
                  <a:moveTo>
                    <a:pt x="5419" y="0"/>
                  </a:moveTo>
                  <a:cubicBezTo>
                    <a:pt x="5261" y="0"/>
                    <a:pt x="5135" y="126"/>
                    <a:pt x="5072" y="252"/>
                  </a:cubicBezTo>
                  <a:lnTo>
                    <a:pt x="4442" y="2174"/>
                  </a:lnTo>
                  <a:lnTo>
                    <a:pt x="3970" y="2174"/>
                  </a:lnTo>
                  <a:cubicBezTo>
                    <a:pt x="3844" y="2174"/>
                    <a:pt x="3686" y="2237"/>
                    <a:pt x="3655" y="2363"/>
                  </a:cubicBezTo>
                  <a:lnTo>
                    <a:pt x="2993" y="3718"/>
                  </a:lnTo>
                  <a:lnTo>
                    <a:pt x="1638" y="4379"/>
                  </a:lnTo>
                  <a:cubicBezTo>
                    <a:pt x="1575" y="4411"/>
                    <a:pt x="1481" y="4505"/>
                    <a:pt x="1449" y="4600"/>
                  </a:cubicBezTo>
                  <a:lnTo>
                    <a:pt x="819" y="7215"/>
                  </a:lnTo>
                  <a:lnTo>
                    <a:pt x="347" y="7215"/>
                  </a:lnTo>
                  <a:cubicBezTo>
                    <a:pt x="158" y="7215"/>
                    <a:pt x="0" y="7372"/>
                    <a:pt x="0" y="7561"/>
                  </a:cubicBezTo>
                  <a:cubicBezTo>
                    <a:pt x="0" y="7750"/>
                    <a:pt x="158" y="7908"/>
                    <a:pt x="347" y="7908"/>
                  </a:cubicBezTo>
                  <a:lnTo>
                    <a:pt x="851" y="7908"/>
                  </a:lnTo>
                  <a:lnTo>
                    <a:pt x="1481" y="9136"/>
                  </a:lnTo>
                  <a:cubicBezTo>
                    <a:pt x="1575" y="9262"/>
                    <a:pt x="1670" y="9325"/>
                    <a:pt x="1796" y="9325"/>
                  </a:cubicBezTo>
                  <a:lnTo>
                    <a:pt x="3056" y="9325"/>
                  </a:lnTo>
                  <a:lnTo>
                    <a:pt x="3623" y="10050"/>
                  </a:lnTo>
                  <a:lnTo>
                    <a:pt x="2552" y="10050"/>
                  </a:lnTo>
                  <a:cubicBezTo>
                    <a:pt x="2363" y="10050"/>
                    <a:pt x="2205" y="10208"/>
                    <a:pt x="2205" y="10397"/>
                  </a:cubicBezTo>
                  <a:cubicBezTo>
                    <a:pt x="2205" y="10617"/>
                    <a:pt x="2363" y="10775"/>
                    <a:pt x="2552" y="10775"/>
                  </a:cubicBezTo>
                  <a:lnTo>
                    <a:pt x="4159" y="10775"/>
                  </a:lnTo>
                  <a:lnTo>
                    <a:pt x="5104" y="12066"/>
                  </a:lnTo>
                  <a:cubicBezTo>
                    <a:pt x="5198" y="12129"/>
                    <a:pt x="5261" y="12224"/>
                    <a:pt x="5387" y="12224"/>
                  </a:cubicBezTo>
                  <a:lnTo>
                    <a:pt x="6805" y="12224"/>
                  </a:lnTo>
                  <a:cubicBezTo>
                    <a:pt x="6931" y="12224"/>
                    <a:pt x="7089" y="12129"/>
                    <a:pt x="7120" y="12035"/>
                  </a:cubicBezTo>
                  <a:lnTo>
                    <a:pt x="7750" y="10806"/>
                  </a:lnTo>
                  <a:lnTo>
                    <a:pt x="8979" y="10806"/>
                  </a:lnTo>
                  <a:cubicBezTo>
                    <a:pt x="9073" y="10806"/>
                    <a:pt x="9199" y="10775"/>
                    <a:pt x="9231" y="10649"/>
                  </a:cubicBezTo>
                  <a:lnTo>
                    <a:pt x="10176" y="9357"/>
                  </a:lnTo>
                  <a:lnTo>
                    <a:pt x="11184" y="9357"/>
                  </a:lnTo>
                  <a:cubicBezTo>
                    <a:pt x="11373" y="9357"/>
                    <a:pt x="11531" y="9199"/>
                    <a:pt x="11531" y="8979"/>
                  </a:cubicBezTo>
                  <a:cubicBezTo>
                    <a:pt x="11531" y="8790"/>
                    <a:pt x="11373" y="8632"/>
                    <a:pt x="11184" y="8632"/>
                  </a:cubicBezTo>
                  <a:lnTo>
                    <a:pt x="10775" y="8632"/>
                  </a:lnTo>
                  <a:lnTo>
                    <a:pt x="11342" y="7908"/>
                  </a:lnTo>
                  <a:lnTo>
                    <a:pt x="11877" y="7908"/>
                  </a:lnTo>
                  <a:cubicBezTo>
                    <a:pt x="12098" y="7908"/>
                    <a:pt x="12255" y="7750"/>
                    <a:pt x="12255" y="7561"/>
                  </a:cubicBezTo>
                  <a:cubicBezTo>
                    <a:pt x="12255" y="7372"/>
                    <a:pt x="12098" y="7215"/>
                    <a:pt x="11877" y="7215"/>
                  </a:cubicBezTo>
                  <a:lnTo>
                    <a:pt x="11373" y="7215"/>
                  </a:lnTo>
                  <a:lnTo>
                    <a:pt x="10019" y="3875"/>
                  </a:lnTo>
                  <a:cubicBezTo>
                    <a:pt x="9987" y="3781"/>
                    <a:pt x="9956" y="3718"/>
                    <a:pt x="9861" y="3655"/>
                  </a:cubicBezTo>
                  <a:lnTo>
                    <a:pt x="8538" y="2993"/>
                  </a:lnTo>
                  <a:lnTo>
                    <a:pt x="7152" y="189"/>
                  </a:lnTo>
                  <a:cubicBezTo>
                    <a:pt x="7089" y="95"/>
                    <a:pt x="6963" y="0"/>
                    <a:pt x="68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955;p70">
              <a:extLst>
                <a:ext uri="{FF2B5EF4-FFF2-40B4-BE49-F238E27FC236}">
                  <a16:creationId xmlns:a16="http://schemas.microsoft.com/office/drawing/2014/main" id="{172FCC8C-7DF7-4A46-A904-2997CE71CE25}"/>
                </a:ext>
              </a:extLst>
            </p:cNvPr>
            <p:cNvSpPr/>
            <p:nvPr/>
          </p:nvSpPr>
          <p:spPr>
            <a:xfrm>
              <a:off x="-15467900" y="2686175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96" y="694"/>
                  </a:lnTo>
                  <a:cubicBezTo>
                    <a:pt x="1985" y="694"/>
                    <a:pt x="2143" y="536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956;p70">
              <a:extLst>
                <a:ext uri="{FF2B5EF4-FFF2-40B4-BE49-F238E27FC236}">
                  <a16:creationId xmlns:a16="http://schemas.microsoft.com/office/drawing/2014/main" id="{822B9EB4-EFE0-4261-BB39-C197E4A3B609}"/>
                </a:ext>
              </a:extLst>
            </p:cNvPr>
            <p:cNvSpPr/>
            <p:nvPr/>
          </p:nvSpPr>
          <p:spPr>
            <a:xfrm>
              <a:off x="-15718350" y="270350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827" y="725"/>
                  </a:lnTo>
                  <a:cubicBezTo>
                    <a:pt x="2016" y="725"/>
                    <a:pt x="2174" y="568"/>
                    <a:pt x="2174" y="347"/>
                  </a:cubicBezTo>
                  <a:cubicBezTo>
                    <a:pt x="2174" y="158"/>
                    <a:pt x="2016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0957;p70">
            <a:extLst>
              <a:ext uri="{FF2B5EF4-FFF2-40B4-BE49-F238E27FC236}">
                <a16:creationId xmlns:a16="http://schemas.microsoft.com/office/drawing/2014/main" id="{B7127DB7-2CDA-4B5E-946E-2A3B763ADA78}"/>
              </a:ext>
            </a:extLst>
          </p:cNvPr>
          <p:cNvSpPr/>
          <p:nvPr/>
        </p:nvSpPr>
        <p:spPr>
          <a:xfrm>
            <a:off x="2017508" y="1687545"/>
            <a:ext cx="477534" cy="475746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958;p70">
            <a:extLst>
              <a:ext uri="{FF2B5EF4-FFF2-40B4-BE49-F238E27FC236}">
                <a16:creationId xmlns:a16="http://schemas.microsoft.com/office/drawing/2014/main" id="{A513242E-5E23-4473-B2B3-F2B4EC48D834}"/>
              </a:ext>
            </a:extLst>
          </p:cNvPr>
          <p:cNvSpPr/>
          <p:nvPr/>
        </p:nvSpPr>
        <p:spPr>
          <a:xfrm>
            <a:off x="2019335" y="2331824"/>
            <a:ext cx="473881" cy="359346"/>
          </a:xfrm>
          <a:custGeom>
            <a:avLst/>
            <a:gdLst/>
            <a:ahLst/>
            <a:cxnLst/>
            <a:rect l="l" t="t" r="r" b="b"/>
            <a:pathLst>
              <a:path w="12193" h="9246" extrusionOk="0">
                <a:moveTo>
                  <a:pt x="3781" y="1936"/>
                </a:moveTo>
                <a:lnTo>
                  <a:pt x="3907" y="2881"/>
                </a:lnTo>
                <a:lnTo>
                  <a:pt x="3466" y="2881"/>
                </a:lnTo>
                <a:lnTo>
                  <a:pt x="3781" y="1936"/>
                </a:lnTo>
                <a:close/>
                <a:moveTo>
                  <a:pt x="2489" y="3574"/>
                </a:moveTo>
                <a:lnTo>
                  <a:pt x="2017" y="4961"/>
                </a:lnTo>
                <a:cubicBezTo>
                  <a:pt x="1387" y="4771"/>
                  <a:pt x="914" y="4267"/>
                  <a:pt x="757" y="3574"/>
                </a:cubicBezTo>
                <a:close/>
                <a:moveTo>
                  <a:pt x="7877" y="3574"/>
                </a:moveTo>
                <a:lnTo>
                  <a:pt x="7877" y="3952"/>
                </a:lnTo>
                <a:cubicBezTo>
                  <a:pt x="7877" y="4425"/>
                  <a:pt x="7562" y="4835"/>
                  <a:pt x="7089" y="4961"/>
                </a:cubicBezTo>
                <a:cubicBezTo>
                  <a:pt x="7058" y="4835"/>
                  <a:pt x="7026" y="4740"/>
                  <a:pt x="6932" y="4614"/>
                </a:cubicBezTo>
                <a:lnTo>
                  <a:pt x="6302" y="3574"/>
                </a:lnTo>
                <a:close/>
                <a:moveTo>
                  <a:pt x="4033" y="3574"/>
                </a:moveTo>
                <a:lnTo>
                  <a:pt x="4222" y="4992"/>
                </a:lnTo>
                <a:lnTo>
                  <a:pt x="2773" y="4992"/>
                </a:lnTo>
                <a:lnTo>
                  <a:pt x="3246" y="3574"/>
                </a:lnTo>
                <a:close/>
                <a:moveTo>
                  <a:pt x="10712" y="3574"/>
                </a:moveTo>
                <a:cubicBezTo>
                  <a:pt x="11153" y="3637"/>
                  <a:pt x="11468" y="3952"/>
                  <a:pt x="11468" y="4330"/>
                </a:cubicBezTo>
                <a:cubicBezTo>
                  <a:pt x="11437" y="4740"/>
                  <a:pt x="11153" y="4992"/>
                  <a:pt x="10775" y="4992"/>
                </a:cubicBezTo>
                <a:cubicBezTo>
                  <a:pt x="10366" y="4992"/>
                  <a:pt x="10051" y="4677"/>
                  <a:pt x="10051" y="4299"/>
                </a:cubicBezTo>
                <a:cubicBezTo>
                  <a:pt x="10051" y="3889"/>
                  <a:pt x="10334" y="3574"/>
                  <a:pt x="10712" y="3574"/>
                </a:cubicBezTo>
                <a:close/>
                <a:moveTo>
                  <a:pt x="4537" y="2062"/>
                </a:moveTo>
                <a:lnTo>
                  <a:pt x="6365" y="4992"/>
                </a:lnTo>
                <a:cubicBezTo>
                  <a:pt x="6428" y="5118"/>
                  <a:pt x="6491" y="5244"/>
                  <a:pt x="6491" y="5370"/>
                </a:cubicBezTo>
                <a:cubicBezTo>
                  <a:pt x="6491" y="5748"/>
                  <a:pt x="6176" y="6063"/>
                  <a:pt x="5766" y="6063"/>
                </a:cubicBezTo>
                <a:cubicBezTo>
                  <a:pt x="5356" y="6063"/>
                  <a:pt x="5104" y="5843"/>
                  <a:pt x="5010" y="5465"/>
                </a:cubicBezTo>
                <a:lnTo>
                  <a:pt x="4537" y="2062"/>
                </a:lnTo>
                <a:close/>
                <a:moveTo>
                  <a:pt x="9515" y="3543"/>
                </a:moveTo>
                <a:cubicBezTo>
                  <a:pt x="9389" y="3732"/>
                  <a:pt x="9295" y="3984"/>
                  <a:pt x="9295" y="4236"/>
                </a:cubicBezTo>
                <a:cubicBezTo>
                  <a:pt x="9295" y="5024"/>
                  <a:pt x="9925" y="5654"/>
                  <a:pt x="10712" y="5654"/>
                </a:cubicBezTo>
                <a:lnTo>
                  <a:pt x="10870" y="5654"/>
                </a:lnTo>
                <a:lnTo>
                  <a:pt x="10397" y="6693"/>
                </a:lnTo>
                <a:cubicBezTo>
                  <a:pt x="10303" y="6977"/>
                  <a:pt x="10019" y="7134"/>
                  <a:pt x="9704" y="7134"/>
                </a:cubicBezTo>
                <a:lnTo>
                  <a:pt x="4663" y="7134"/>
                </a:lnTo>
                <a:cubicBezTo>
                  <a:pt x="3781" y="7134"/>
                  <a:pt x="3088" y="6504"/>
                  <a:pt x="2931" y="5717"/>
                </a:cubicBezTo>
                <a:lnTo>
                  <a:pt x="4348" y="5717"/>
                </a:lnTo>
                <a:cubicBezTo>
                  <a:pt x="4506" y="6347"/>
                  <a:pt x="5041" y="6788"/>
                  <a:pt x="5734" y="6788"/>
                </a:cubicBezTo>
                <a:cubicBezTo>
                  <a:pt x="6396" y="6788"/>
                  <a:pt x="6932" y="6315"/>
                  <a:pt x="7089" y="5654"/>
                </a:cubicBezTo>
                <a:cubicBezTo>
                  <a:pt x="7940" y="5496"/>
                  <a:pt x="8570" y="4803"/>
                  <a:pt x="8570" y="3889"/>
                </a:cubicBezTo>
                <a:lnTo>
                  <a:pt x="8570" y="3543"/>
                </a:lnTo>
                <a:close/>
                <a:moveTo>
                  <a:pt x="3928" y="1"/>
                </a:moveTo>
                <a:cubicBezTo>
                  <a:pt x="3795" y="1"/>
                  <a:pt x="3661" y="81"/>
                  <a:pt x="3592" y="235"/>
                </a:cubicBezTo>
                <a:lnTo>
                  <a:pt x="2742" y="2850"/>
                </a:lnTo>
                <a:lnTo>
                  <a:pt x="379" y="2850"/>
                </a:lnTo>
                <a:cubicBezTo>
                  <a:pt x="158" y="2850"/>
                  <a:pt x="1" y="3007"/>
                  <a:pt x="1" y="3196"/>
                </a:cubicBezTo>
                <a:cubicBezTo>
                  <a:pt x="1" y="4330"/>
                  <a:pt x="757" y="5276"/>
                  <a:pt x="1828" y="5591"/>
                </a:cubicBezTo>
                <a:lnTo>
                  <a:pt x="851" y="8552"/>
                </a:lnTo>
                <a:lnTo>
                  <a:pt x="379" y="8552"/>
                </a:lnTo>
                <a:cubicBezTo>
                  <a:pt x="158" y="8552"/>
                  <a:pt x="1" y="8710"/>
                  <a:pt x="1" y="8899"/>
                </a:cubicBezTo>
                <a:cubicBezTo>
                  <a:pt x="1" y="9088"/>
                  <a:pt x="158" y="9245"/>
                  <a:pt x="379" y="9245"/>
                </a:cubicBezTo>
                <a:lnTo>
                  <a:pt x="1072" y="9245"/>
                </a:lnTo>
                <a:cubicBezTo>
                  <a:pt x="1229" y="9245"/>
                  <a:pt x="1355" y="9182"/>
                  <a:pt x="1450" y="9025"/>
                </a:cubicBezTo>
                <a:lnTo>
                  <a:pt x="2332" y="6252"/>
                </a:lnTo>
                <a:cubicBezTo>
                  <a:pt x="2710" y="7166"/>
                  <a:pt x="3592" y="7827"/>
                  <a:pt x="4663" y="7827"/>
                </a:cubicBezTo>
                <a:lnTo>
                  <a:pt x="6837" y="7827"/>
                </a:lnTo>
                <a:lnTo>
                  <a:pt x="6554" y="8552"/>
                </a:lnTo>
                <a:lnTo>
                  <a:pt x="6081" y="8552"/>
                </a:lnTo>
                <a:cubicBezTo>
                  <a:pt x="5892" y="8552"/>
                  <a:pt x="5734" y="8710"/>
                  <a:pt x="5734" y="8899"/>
                </a:cubicBezTo>
                <a:cubicBezTo>
                  <a:pt x="5734" y="9088"/>
                  <a:pt x="5892" y="9245"/>
                  <a:pt x="6081" y="9245"/>
                </a:cubicBezTo>
                <a:lnTo>
                  <a:pt x="6806" y="9245"/>
                </a:lnTo>
                <a:cubicBezTo>
                  <a:pt x="6963" y="9245"/>
                  <a:pt x="7058" y="9182"/>
                  <a:pt x="7121" y="9025"/>
                </a:cubicBezTo>
                <a:lnTo>
                  <a:pt x="7593" y="7796"/>
                </a:lnTo>
                <a:lnTo>
                  <a:pt x="8853" y="7796"/>
                </a:lnTo>
                <a:lnTo>
                  <a:pt x="9326" y="9025"/>
                </a:lnTo>
                <a:cubicBezTo>
                  <a:pt x="9358" y="9151"/>
                  <a:pt x="9515" y="9245"/>
                  <a:pt x="9641" y="9245"/>
                </a:cubicBezTo>
                <a:lnTo>
                  <a:pt x="10334" y="9245"/>
                </a:lnTo>
                <a:cubicBezTo>
                  <a:pt x="10523" y="9245"/>
                  <a:pt x="10681" y="9088"/>
                  <a:pt x="10681" y="8899"/>
                </a:cubicBezTo>
                <a:cubicBezTo>
                  <a:pt x="10681" y="8710"/>
                  <a:pt x="10523" y="8552"/>
                  <a:pt x="10334" y="8552"/>
                </a:cubicBezTo>
                <a:lnTo>
                  <a:pt x="9862" y="8552"/>
                </a:lnTo>
                <a:lnTo>
                  <a:pt x="9578" y="7827"/>
                </a:lnTo>
                <a:lnTo>
                  <a:pt x="9641" y="7827"/>
                </a:lnTo>
                <a:cubicBezTo>
                  <a:pt x="10208" y="7827"/>
                  <a:pt x="10744" y="7512"/>
                  <a:pt x="10964" y="7008"/>
                </a:cubicBezTo>
                <a:lnTo>
                  <a:pt x="11941" y="5055"/>
                </a:lnTo>
                <a:cubicBezTo>
                  <a:pt x="12067" y="4835"/>
                  <a:pt x="12098" y="4614"/>
                  <a:pt x="12098" y="4362"/>
                </a:cubicBezTo>
                <a:cubicBezTo>
                  <a:pt x="12193" y="4362"/>
                  <a:pt x="12193" y="4330"/>
                  <a:pt x="12193" y="4330"/>
                </a:cubicBezTo>
                <a:cubicBezTo>
                  <a:pt x="12130" y="3543"/>
                  <a:pt x="11468" y="2881"/>
                  <a:pt x="10681" y="2881"/>
                </a:cubicBezTo>
                <a:lnTo>
                  <a:pt x="10082" y="2881"/>
                </a:lnTo>
                <a:cubicBezTo>
                  <a:pt x="10240" y="2062"/>
                  <a:pt x="10996" y="1463"/>
                  <a:pt x="11815" y="1463"/>
                </a:cubicBezTo>
                <a:cubicBezTo>
                  <a:pt x="12035" y="1463"/>
                  <a:pt x="12193" y="1306"/>
                  <a:pt x="12193" y="1117"/>
                </a:cubicBezTo>
                <a:cubicBezTo>
                  <a:pt x="12193" y="896"/>
                  <a:pt x="12035" y="739"/>
                  <a:pt x="11815" y="739"/>
                </a:cubicBezTo>
                <a:cubicBezTo>
                  <a:pt x="10555" y="739"/>
                  <a:pt x="9547" y="1684"/>
                  <a:pt x="9358" y="2881"/>
                </a:cubicBezTo>
                <a:lnTo>
                  <a:pt x="5829" y="2881"/>
                </a:lnTo>
                <a:lnTo>
                  <a:pt x="4222" y="203"/>
                </a:lnTo>
                <a:lnTo>
                  <a:pt x="4222" y="172"/>
                </a:lnTo>
                <a:cubicBezTo>
                  <a:pt x="4150" y="57"/>
                  <a:pt x="4039" y="1"/>
                  <a:pt x="392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10959;p70">
            <a:extLst>
              <a:ext uri="{FF2B5EF4-FFF2-40B4-BE49-F238E27FC236}">
                <a16:creationId xmlns:a16="http://schemas.microsoft.com/office/drawing/2014/main" id="{F2522BE9-C075-4C74-87E4-4DD031561326}"/>
              </a:ext>
            </a:extLst>
          </p:cNvPr>
          <p:cNvGrpSpPr/>
          <p:nvPr/>
        </p:nvGrpSpPr>
        <p:grpSpPr>
          <a:xfrm>
            <a:off x="2017527" y="2851506"/>
            <a:ext cx="479983" cy="472676"/>
            <a:chOff x="-20550425" y="2789350"/>
            <a:chExt cx="308750" cy="304050"/>
          </a:xfrm>
          <a:solidFill>
            <a:srgbClr val="000400"/>
          </a:solidFill>
        </p:grpSpPr>
        <p:sp>
          <p:nvSpPr>
            <p:cNvPr id="60" name="Google Shape;10960;p70">
              <a:extLst>
                <a:ext uri="{FF2B5EF4-FFF2-40B4-BE49-F238E27FC236}">
                  <a16:creationId xmlns:a16="http://schemas.microsoft.com/office/drawing/2014/main" id="{2A274BB7-B31B-4548-B030-8DA6BFE8E6E0}"/>
                </a:ext>
              </a:extLst>
            </p:cNvPr>
            <p:cNvSpPr/>
            <p:nvPr/>
          </p:nvSpPr>
          <p:spPr>
            <a:xfrm>
              <a:off x="-20550425" y="2824800"/>
              <a:ext cx="308750" cy="268600"/>
            </a:xfrm>
            <a:custGeom>
              <a:avLst/>
              <a:gdLst/>
              <a:ahLst/>
              <a:cxnLst/>
              <a:rect l="l" t="t" r="r" b="b"/>
              <a:pathLst>
                <a:path w="12350" h="10744" extrusionOk="0">
                  <a:moveTo>
                    <a:pt x="2962" y="662"/>
                  </a:moveTo>
                  <a:cubicBezTo>
                    <a:pt x="3403" y="662"/>
                    <a:pt x="3718" y="1009"/>
                    <a:pt x="3686" y="1450"/>
                  </a:cubicBezTo>
                  <a:cubicBezTo>
                    <a:pt x="3529" y="1481"/>
                    <a:pt x="3403" y="1576"/>
                    <a:pt x="3277" y="1670"/>
                  </a:cubicBezTo>
                  <a:cubicBezTo>
                    <a:pt x="3119" y="1828"/>
                    <a:pt x="3119" y="2048"/>
                    <a:pt x="3277" y="2206"/>
                  </a:cubicBezTo>
                  <a:cubicBezTo>
                    <a:pt x="3355" y="2285"/>
                    <a:pt x="3442" y="2324"/>
                    <a:pt x="3529" y="2324"/>
                  </a:cubicBezTo>
                  <a:cubicBezTo>
                    <a:pt x="3615" y="2324"/>
                    <a:pt x="3702" y="2285"/>
                    <a:pt x="3781" y="2206"/>
                  </a:cubicBezTo>
                  <a:cubicBezTo>
                    <a:pt x="3844" y="2174"/>
                    <a:pt x="3907" y="2111"/>
                    <a:pt x="3938" y="2111"/>
                  </a:cubicBezTo>
                  <a:lnTo>
                    <a:pt x="4064" y="2111"/>
                  </a:lnTo>
                  <a:cubicBezTo>
                    <a:pt x="4190" y="2111"/>
                    <a:pt x="4316" y="2237"/>
                    <a:pt x="4379" y="2363"/>
                  </a:cubicBezTo>
                  <a:cubicBezTo>
                    <a:pt x="4474" y="2584"/>
                    <a:pt x="4316" y="2836"/>
                    <a:pt x="4064" y="2836"/>
                  </a:cubicBezTo>
                  <a:lnTo>
                    <a:pt x="1953" y="2836"/>
                  </a:lnTo>
                  <a:cubicBezTo>
                    <a:pt x="1544" y="2836"/>
                    <a:pt x="1386" y="2489"/>
                    <a:pt x="1607" y="2237"/>
                  </a:cubicBezTo>
                  <a:cubicBezTo>
                    <a:pt x="1701" y="2174"/>
                    <a:pt x="1764" y="2111"/>
                    <a:pt x="1859" y="2111"/>
                  </a:cubicBezTo>
                  <a:lnTo>
                    <a:pt x="1985" y="2111"/>
                  </a:lnTo>
                  <a:cubicBezTo>
                    <a:pt x="2048" y="2111"/>
                    <a:pt x="2111" y="2174"/>
                    <a:pt x="2142" y="2206"/>
                  </a:cubicBezTo>
                  <a:cubicBezTo>
                    <a:pt x="2221" y="2285"/>
                    <a:pt x="2308" y="2324"/>
                    <a:pt x="2394" y="2324"/>
                  </a:cubicBezTo>
                  <a:cubicBezTo>
                    <a:pt x="2481" y="2324"/>
                    <a:pt x="2568" y="2285"/>
                    <a:pt x="2646" y="2206"/>
                  </a:cubicBezTo>
                  <a:cubicBezTo>
                    <a:pt x="2804" y="2048"/>
                    <a:pt x="2804" y="1828"/>
                    <a:pt x="2646" y="1670"/>
                  </a:cubicBezTo>
                  <a:cubicBezTo>
                    <a:pt x="2520" y="1576"/>
                    <a:pt x="2426" y="1481"/>
                    <a:pt x="2268" y="1450"/>
                  </a:cubicBezTo>
                  <a:lnTo>
                    <a:pt x="2268" y="1387"/>
                  </a:lnTo>
                  <a:cubicBezTo>
                    <a:pt x="2268" y="977"/>
                    <a:pt x="2583" y="662"/>
                    <a:pt x="2962" y="662"/>
                  </a:cubicBezTo>
                  <a:close/>
                  <a:moveTo>
                    <a:pt x="5009" y="2899"/>
                  </a:moveTo>
                  <a:cubicBezTo>
                    <a:pt x="5198" y="2994"/>
                    <a:pt x="5324" y="3120"/>
                    <a:pt x="5387" y="3309"/>
                  </a:cubicBezTo>
                  <a:lnTo>
                    <a:pt x="6553" y="5860"/>
                  </a:lnTo>
                  <a:lnTo>
                    <a:pt x="6112" y="6302"/>
                  </a:lnTo>
                  <a:lnTo>
                    <a:pt x="4915" y="5104"/>
                  </a:lnTo>
                  <a:cubicBezTo>
                    <a:pt x="4836" y="5026"/>
                    <a:pt x="4749" y="4986"/>
                    <a:pt x="4663" y="4986"/>
                  </a:cubicBezTo>
                  <a:cubicBezTo>
                    <a:pt x="4576" y="4986"/>
                    <a:pt x="4490" y="5026"/>
                    <a:pt x="4411" y="5104"/>
                  </a:cubicBezTo>
                  <a:lnTo>
                    <a:pt x="3245" y="6302"/>
                  </a:lnTo>
                  <a:lnTo>
                    <a:pt x="2804" y="5860"/>
                  </a:lnTo>
                  <a:lnTo>
                    <a:pt x="3812" y="3592"/>
                  </a:lnTo>
                  <a:cubicBezTo>
                    <a:pt x="4033" y="3592"/>
                    <a:pt x="4411" y="3592"/>
                    <a:pt x="4757" y="3277"/>
                  </a:cubicBezTo>
                  <a:cubicBezTo>
                    <a:pt x="4883" y="3151"/>
                    <a:pt x="4978" y="3025"/>
                    <a:pt x="5009" y="2899"/>
                  </a:cubicBezTo>
                  <a:close/>
                  <a:moveTo>
                    <a:pt x="4694" y="5829"/>
                  </a:moveTo>
                  <a:lnTo>
                    <a:pt x="5860" y="6995"/>
                  </a:lnTo>
                  <a:cubicBezTo>
                    <a:pt x="5955" y="7073"/>
                    <a:pt x="6049" y="7113"/>
                    <a:pt x="6140" y="7113"/>
                  </a:cubicBezTo>
                  <a:cubicBezTo>
                    <a:pt x="6230" y="7113"/>
                    <a:pt x="6317" y="7073"/>
                    <a:pt x="6396" y="6995"/>
                  </a:cubicBezTo>
                  <a:lnTo>
                    <a:pt x="6868" y="6522"/>
                  </a:lnTo>
                  <a:lnTo>
                    <a:pt x="8443" y="9988"/>
                  </a:lnTo>
                  <a:lnTo>
                    <a:pt x="945" y="9988"/>
                  </a:lnTo>
                  <a:lnTo>
                    <a:pt x="2520" y="6522"/>
                  </a:lnTo>
                  <a:lnTo>
                    <a:pt x="2993" y="6995"/>
                  </a:lnTo>
                  <a:cubicBezTo>
                    <a:pt x="3072" y="7073"/>
                    <a:pt x="3158" y="7113"/>
                    <a:pt x="3245" y="7113"/>
                  </a:cubicBezTo>
                  <a:cubicBezTo>
                    <a:pt x="3332" y="7113"/>
                    <a:pt x="3418" y="7073"/>
                    <a:pt x="3497" y="6995"/>
                  </a:cubicBezTo>
                  <a:lnTo>
                    <a:pt x="4694" y="5829"/>
                  </a:lnTo>
                  <a:close/>
                  <a:moveTo>
                    <a:pt x="8270" y="4986"/>
                  </a:moveTo>
                  <a:cubicBezTo>
                    <a:pt x="8554" y="4986"/>
                    <a:pt x="8837" y="5120"/>
                    <a:pt x="8979" y="5388"/>
                  </a:cubicBezTo>
                  <a:lnTo>
                    <a:pt x="11310" y="9988"/>
                  </a:lnTo>
                  <a:lnTo>
                    <a:pt x="9231" y="9988"/>
                  </a:lnTo>
                  <a:lnTo>
                    <a:pt x="7341" y="5860"/>
                  </a:lnTo>
                  <a:lnTo>
                    <a:pt x="7561" y="5388"/>
                  </a:lnTo>
                  <a:cubicBezTo>
                    <a:pt x="7703" y="5120"/>
                    <a:pt x="7987" y="4986"/>
                    <a:pt x="8270" y="4986"/>
                  </a:cubicBezTo>
                  <a:close/>
                  <a:moveTo>
                    <a:pt x="2962" y="1"/>
                  </a:moveTo>
                  <a:cubicBezTo>
                    <a:pt x="2174" y="1"/>
                    <a:pt x="1512" y="662"/>
                    <a:pt x="1544" y="1481"/>
                  </a:cubicBezTo>
                  <a:cubicBezTo>
                    <a:pt x="1166" y="1639"/>
                    <a:pt x="851" y="2048"/>
                    <a:pt x="851" y="2521"/>
                  </a:cubicBezTo>
                  <a:cubicBezTo>
                    <a:pt x="851" y="3120"/>
                    <a:pt x="1323" y="3592"/>
                    <a:pt x="1890" y="3592"/>
                  </a:cubicBezTo>
                  <a:lnTo>
                    <a:pt x="3151" y="3592"/>
                  </a:lnTo>
                  <a:lnTo>
                    <a:pt x="126" y="10240"/>
                  </a:lnTo>
                  <a:cubicBezTo>
                    <a:pt x="0" y="10460"/>
                    <a:pt x="189" y="10744"/>
                    <a:pt x="441" y="10744"/>
                  </a:cubicBezTo>
                  <a:lnTo>
                    <a:pt x="11909" y="10744"/>
                  </a:lnTo>
                  <a:cubicBezTo>
                    <a:pt x="12161" y="10744"/>
                    <a:pt x="12350" y="10460"/>
                    <a:pt x="12224" y="10240"/>
                  </a:cubicBezTo>
                  <a:lnTo>
                    <a:pt x="9609" y="5073"/>
                  </a:lnTo>
                  <a:cubicBezTo>
                    <a:pt x="9339" y="4533"/>
                    <a:pt x="8814" y="4265"/>
                    <a:pt x="8290" y="4265"/>
                  </a:cubicBezTo>
                  <a:cubicBezTo>
                    <a:pt x="7774" y="4265"/>
                    <a:pt x="7260" y="4525"/>
                    <a:pt x="6994" y="5041"/>
                  </a:cubicBezTo>
                  <a:lnTo>
                    <a:pt x="6081" y="2994"/>
                  </a:lnTo>
                  <a:cubicBezTo>
                    <a:pt x="5860" y="2552"/>
                    <a:pt x="5482" y="2237"/>
                    <a:pt x="5041" y="2174"/>
                  </a:cubicBezTo>
                  <a:cubicBezTo>
                    <a:pt x="5009" y="2017"/>
                    <a:pt x="4883" y="1859"/>
                    <a:pt x="4789" y="1733"/>
                  </a:cubicBezTo>
                  <a:cubicBezTo>
                    <a:pt x="4663" y="1607"/>
                    <a:pt x="4537" y="1544"/>
                    <a:pt x="4379" y="1481"/>
                  </a:cubicBezTo>
                  <a:cubicBezTo>
                    <a:pt x="4411" y="662"/>
                    <a:pt x="3781" y="1"/>
                    <a:pt x="2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961;p70">
              <a:extLst>
                <a:ext uri="{FF2B5EF4-FFF2-40B4-BE49-F238E27FC236}">
                  <a16:creationId xmlns:a16="http://schemas.microsoft.com/office/drawing/2014/main" id="{65504A8C-9689-45B6-A8ED-4CE99505483D}"/>
                </a:ext>
              </a:extLst>
            </p:cNvPr>
            <p:cNvSpPr/>
            <p:nvPr/>
          </p:nvSpPr>
          <p:spPr>
            <a:xfrm>
              <a:off x="-20388175" y="2789350"/>
              <a:ext cx="144150" cy="106350"/>
            </a:xfrm>
            <a:custGeom>
              <a:avLst/>
              <a:gdLst/>
              <a:ahLst/>
              <a:cxnLst/>
              <a:rect l="l" t="t" r="r" b="b"/>
              <a:pathLst>
                <a:path w="5766" h="4254" extrusionOk="0">
                  <a:moveTo>
                    <a:pt x="3938" y="662"/>
                  </a:moveTo>
                  <a:cubicBezTo>
                    <a:pt x="4537" y="662"/>
                    <a:pt x="5009" y="1135"/>
                    <a:pt x="5009" y="1734"/>
                  </a:cubicBezTo>
                  <a:cubicBezTo>
                    <a:pt x="5009" y="2238"/>
                    <a:pt x="4694" y="2647"/>
                    <a:pt x="4222" y="2742"/>
                  </a:cubicBezTo>
                  <a:cubicBezTo>
                    <a:pt x="4190" y="2647"/>
                    <a:pt x="4096" y="2490"/>
                    <a:pt x="4001" y="2395"/>
                  </a:cubicBezTo>
                  <a:cubicBezTo>
                    <a:pt x="3875" y="2269"/>
                    <a:pt x="3749" y="2206"/>
                    <a:pt x="3592" y="2175"/>
                  </a:cubicBezTo>
                  <a:lnTo>
                    <a:pt x="3592" y="2080"/>
                  </a:lnTo>
                  <a:cubicBezTo>
                    <a:pt x="3592" y="1639"/>
                    <a:pt x="3403" y="1293"/>
                    <a:pt x="3119" y="1009"/>
                  </a:cubicBezTo>
                  <a:cubicBezTo>
                    <a:pt x="3371" y="820"/>
                    <a:pt x="3623" y="662"/>
                    <a:pt x="3938" y="662"/>
                  </a:cubicBezTo>
                  <a:close/>
                  <a:moveTo>
                    <a:pt x="2174" y="1387"/>
                  </a:moveTo>
                  <a:cubicBezTo>
                    <a:pt x="2584" y="1387"/>
                    <a:pt x="2899" y="1702"/>
                    <a:pt x="2899" y="2080"/>
                  </a:cubicBezTo>
                  <a:lnTo>
                    <a:pt x="2899" y="2175"/>
                  </a:lnTo>
                  <a:cubicBezTo>
                    <a:pt x="2741" y="2206"/>
                    <a:pt x="2615" y="2269"/>
                    <a:pt x="2489" y="2395"/>
                  </a:cubicBezTo>
                  <a:cubicBezTo>
                    <a:pt x="2331" y="2553"/>
                    <a:pt x="2331" y="2742"/>
                    <a:pt x="2489" y="2899"/>
                  </a:cubicBezTo>
                  <a:cubicBezTo>
                    <a:pt x="2568" y="2978"/>
                    <a:pt x="2662" y="3017"/>
                    <a:pt x="2757" y="3017"/>
                  </a:cubicBezTo>
                  <a:cubicBezTo>
                    <a:pt x="2851" y="3017"/>
                    <a:pt x="2946" y="2978"/>
                    <a:pt x="3025" y="2899"/>
                  </a:cubicBezTo>
                  <a:cubicBezTo>
                    <a:pt x="3056" y="2868"/>
                    <a:pt x="3119" y="2836"/>
                    <a:pt x="3182" y="2836"/>
                  </a:cubicBezTo>
                  <a:lnTo>
                    <a:pt x="3277" y="2836"/>
                  </a:lnTo>
                  <a:cubicBezTo>
                    <a:pt x="3371" y="2836"/>
                    <a:pt x="3434" y="2868"/>
                    <a:pt x="3529" y="2962"/>
                  </a:cubicBezTo>
                  <a:cubicBezTo>
                    <a:pt x="3749" y="3183"/>
                    <a:pt x="3592" y="3529"/>
                    <a:pt x="3277" y="3529"/>
                  </a:cubicBezTo>
                  <a:lnTo>
                    <a:pt x="1166" y="3529"/>
                  </a:lnTo>
                  <a:cubicBezTo>
                    <a:pt x="977" y="3529"/>
                    <a:pt x="756" y="3340"/>
                    <a:pt x="819" y="3151"/>
                  </a:cubicBezTo>
                  <a:lnTo>
                    <a:pt x="819" y="3120"/>
                  </a:lnTo>
                  <a:cubicBezTo>
                    <a:pt x="851" y="2962"/>
                    <a:pt x="977" y="2836"/>
                    <a:pt x="1134" y="2805"/>
                  </a:cubicBezTo>
                  <a:lnTo>
                    <a:pt x="1229" y="2805"/>
                  </a:lnTo>
                  <a:cubicBezTo>
                    <a:pt x="1323" y="2805"/>
                    <a:pt x="1355" y="2836"/>
                    <a:pt x="1386" y="2868"/>
                  </a:cubicBezTo>
                  <a:cubicBezTo>
                    <a:pt x="1465" y="2947"/>
                    <a:pt x="1560" y="2986"/>
                    <a:pt x="1654" y="2986"/>
                  </a:cubicBezTo>
                  <a:cubicBezTo>
                    <a:pt x="1749" y="2986"/>
                    <a:pt x="1843" y="2947"/>
                    <a:pt x="1922" y="2868"/>
                  </a:cubicBezTo>
                  <a:cubicBezTo>
                    <a:pt x="2079" y="2710"/>
                    <a:pt x="2079" y="2521"/>
                    <a:pt x="1922" y="2364"/>
                  </a:cubicBezTo>
                  <a:cubicBezTo>
                    <a:pt x="1796" y="2238"/>
                    <a:pt x="1670" y="2175"/>
                    <a:pt x="1512" y="2112"/>
                  </a:cubicBezTo>
                  <a:cubicBezTo>
                    <a:pt x="1418" y="1734"/>
                    <a:pt x="1733" y="1387"/>
                    <a:pt x="2174" y="1387"/>
                  </a:cubicBezTo>
                  <a:close/>
                  <a:moveTo>
                    <a:pt x="4001" y="1"/>
                  </a:moveTo>
                  <a:cubicBezTo>
                    <a:pt x="3403" y="1"/>
                    <a:pt x="2836" y="284"/>
                    <a:pt x="2520" y="757"/>
                  </a:cubicBezTo>
                  <a:cubicBezTo>
                    <a:pt x="2426" y="694"/>
                    <a:pt x="2331" y="694"/>
                    <a:pt x="2205" y="694"/>
                  </a:cubicBezTo>
                  <a:cubicBezTo>
                    <a:pt x="1386" y="694"/>
                    <a:pt x="756" y="1387"/>
                    <a:pt x="788" y="2206"/>
                  </a:cubicBezTo>
                  <a:cubicBezTo>
                    <a:pt x="378" y="2269"/>
                    <a:pt x="63" y="2679"/>
                    <a:pt x="63" y="3120"/>
                  </a:cubicBezTo>
                  <a:cubicBezTo>
                    <a:pt x="0" y="3687"/>
                    <a:pt x="473" y="4222"/>
                    <a:pt x="1071" y="4254"/>
                  </a:cubicBezTo>
                  <a:lnTo>
                    <a:pt x="3434" y="4254"/>
                  </a:lnTo>
                  <a:cubicBezTo>
                    <a:pt x="3844" y="4159"/>
                    <a:pt x="4159" y="3907"/>
                    <a:pt x="4253" y="3529"/>
                  </a:cubicBezTo>
                  <a:cubicBezTo>
                    <a:pt x="5104" y="3372"/>
                    <a:pt x="5766" y="2679"/>
                    <a:pt x="5766" y="1765"/>
                  </a:cubicBezTo>
                  <a:cubicBezTo>
                    <a:pt x="5766" y="788"/>
                    <a:pt x="4978" y="1"/>
                    <a:pt x="4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0962;p70">
            <a:extLst>
              <a:ext uri="{FF2B5EF4-FFF2-40B4-BE49-F238E27FC236}">
                <a16:creationId xmlns:a16="http://schemas.microsoft.com/office/drawing/2014/main" id="{A82E9976-5141-47EE-BC2F-EDD93528198F}"/>
              </a:ext>
            </a:extLst>
          </p:cNvPr>
          <p:cNvGrpSpPr/>
          <p:nvPr/>
        </p:nvGrpSpPr>
        <p:grpSpPr>
          <a:xfrm>
            <a:off x="4932894" y="1688158"/>
            <a:ext cx="473920" cy="474192"/>
            <a:chOff x="-18666450" y="2059825"/>
            <a:chExt cx="304850" cy="305025"/>
          </a:xfrm>
          <a:solidFill>
            <a:srgbClr val="000400"/>
          </a:solidFill>
        </p:grpSpPr>
        <p:sp>
          <p:nvSpPr>
            <p:cNvPr id="63" name="Google Shape;10963;p70">
              <a:extLst>
                <a:ext uri="{FF2B5EF4-FFF2-40B4-BE49-F238E27FC236}">
                  <a16:creationId xmlns:a16="http://schemas.microsoft.com/office/drawing/2014/main" id="{DF9B9000-00AE-4B13-B8C9-1F18DF01850F}"/>
                </a:ext>
              </a:extLst>
            </p:cNvPr>
            <p:cNvSpPr/>
            <p:nvPr/>
          </p:nvSpPr>
          <p:spPr>
            <a:xfrm>
              <a:off x="-18471100" y="2202575"/>
              <a:ext cx="18125" cy="70925"/>
            </a:xfrm>
            <a:custGeom>
              <a:avLst/>
              <a:gdLst/>
              <a:ahLst/>
              <a:cxnLst/>
              <a:rect l="l" t="t" r="r" b="b"/>
              <a:pathLst>
                <a:path w="725" h="283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cubicBezTo>
                    <a:pt x="567" y="2836"/>
                    <a:pt x="725" y="2679"/>
                    <a:pt x="725" y="2490"/>
                  </a:cubicBezTo>
                  <a:lnTo>
                    <a:pt x="725" y="347"/>
                  </a:lnTo>
                  <a:cubicBezTo>
                    <a:pt x="725" y="190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964;p70">
              <a:extLst>
                <a:ext uri="{FF2B5EF4-FFF2-40B4-BE49-F238E27FC236}">
                  <a16:creationId xmlns:a16="http://schemas.microsoft.com/office/drawing/2014/main" id="{1C0E2991-BA19-42B1-9070-9D00EFDB5F33}"/>
                </a:ext>
              </a:extLst>
            </p:cNvPr>
            <p:cNvSpPr/>
            <p:nvPr/>
          </p:nvSpPr>
          <p:spPr>
            <a:xfrm>
              <a:off x="-18666450" y="2059825"/>
              <a:ext cx="304850" cy="305025"/>
            </a:xfrm>
            <a:custGeom>
              <a:avLst/>
              <a:gdLst/>
              <a:ahLst/>
              <a:cxnLst/>
              <a:rect l="l" t="t" r="r" b="b"/>
              <a:pathLst>
                <a:path w="12194" h="12201" extrusionOk="0">
                  <a:moveTo>
                    <a:pt x="8539" y="859"/>
                  </a:moveTo>
                  <a:cubicBezTo>
                    <a:pt x="8728" y="1017"/>
                    <a:pt x="8948" y="1300"/>
                    <a:pt x="9106" y="1647"/>
                  </a:cubicBezTo>
                  <a:cubicBezTo>
                    <a:pt x="8759" y="2088"/>
                    <a:pt x="8539" y="2623"/>
                    <a:pt x="8539" y="3253"/>
                  </a:cubicBezTo>
                  <a:lnTo>
                    <a:pt x="8539" y="3505"/>
                  </a:lnTo>
                  <a:cubicBezTo>
                    <a:pt x="8255" y="3222"/>
                    <a:pt x="7814" y="2749"/>
                    <a:pt x="7814" y="2214"/>
                  </a:cubicBezTo>
                  <a:cubicBezTo>
                    <a:pt x="7814" y="1615"/>
                    <a:pt x="8255" y="1111"/>
                    <a:pt x="8539" y="859"/>
                  </a:cubicBezTo>
                  <a:close/>
                  <a:moveTo>
                    <a:pt x="2080" y="2151"/>
                  </a:moveTo>
                  <a:lnTo>
                    <a:pt x="2080" y="2529"/>
                  </a:lnTo>
                  <a:cubicBezTo>
                    <a:pt x="2080" y="3096"/>
                    <a:pt x="1608" y="3568"/>
                    <a:pt x="1009" y="3568"/>
                  </a:cubicBezTo>
                  <a:lnTo>
                    <a:pt x="663" y="3568"/>
                  </a:lnTo>
                  <a:lnTo>
                    <a:pt x="663" y="3222"/>
                  </a:lnTo>
                  <a:cubicBezTo>
                    <a:pt x="663" y="2623"/>
                    <a:pt x="1135" y="2151"/>
                    <a:pt x="1702" y="2151"/>
                  </a:cubicBezTo>
                  <a:close/>
                  <a:moveTo>
                    <a:pt x="11374" y="1458"/>
                  </a:moveTo>
                  <a:lnTo>
                    <a:pt x="11374" y="1804"/>
                  </a:lnTo>
                  <a:cubicBezTo>
                    <a:pt x="11374" y="2749"/>
                    <a:pt x="10650" y="3505"/>
                    <a:pt x="9736" y="3568"/>
                  </a:cubicBezTo>
                  <a:lnTo>
                    <a:pt x="10587" y="2749"/>
                  </a:lnTo>
                  <a:cubicBezTo>
                    <a:pt x="10744" y="2592"/>
                    <a:pt x="10744" y="2403"/>
                    <a:pt x="10587" y="2245"/>
                  </a:cubicBezTo>
                  <a:cubicBezTo>
                    <a:pt x="10508" y="2166"/>
                    <a:pt x="10413" y="2127"/>
                    <a:pt x="10319" y="2127"/>
                  </a:cubicBezTo>
                  <a:cubicBezTo>
                    <a:pt x="10224" y="2127"/>
                    <a:pt x="10130" y="2166"/>
                    <a:pt x="10051" y="2245"/>
                  </a:cubicBezTo>
                  <a:lnTo>
                    <a:pt x="9232" y="3064"/>
                  </a:lnTo>
                  <a:cubicBezTo>
                    <a:pt x="9326" y="2151"/>
                    <a:pt x="10051" y="1458"/>
                    <a:pt x="11028" y="1458"/>
                  </a:cubicBezTo>
                  <a:close/>
                  <a:moveTo>
                    <a:pt x="663" y="4356"/>
                  </a:moveTo>
                  <a:cubicBezTo>
                    <a:pt x="1072" y="4514"/>
                    <a:pt x="1356" y="4923"/>
                    <a:pt x="1356" y="5396"/>
                  </a:cubicBezTo>
                  <a:lnTo>
                    <a:pt x="1356" y="6089"/>
                  </a:lnTo>
                  <a:cubicBezTo>
                    <a:pt x="1356" y="7097"/>
                    <a:pt x="2143" y="7885"/>
                    <a:pt x="3120" y="7885"/>
                  </a:cubicBezTo>
                  <a:lnTo>
                    <a:pt x="4191" y="7885"/>
                  </a:lnTo>
                  <a:cubicBezTo>
                    <a:pt x="4601" y="7885"/>
                    <a:pt x="4916" y="8200"/>
                    <a:pt x="4916" y="8578"/>
                  </a:cubicBezTo>
                  <a:cubicBezTo>
                    <a:pt x="4916" y="8987"/>
                    <a:pt x="4601" y="9302"/>
                    <a:pt x="4191" y="9302"/>
                  </a:cubicBezTo>
                  <a:lnTo>
                    <a:pt x="3845" y="9302"/>
                  </a:lnTo>
                  <a:cubicBezTo>
                    <a:pt x="2080" y="9302"/>
                    <a:pt x="663" y="7822"/>
                    <a:pt x="663" y="6089"/>
                  </a:cubicBezTo>
                  <a:lnTo>
                    <a:pt x="663" y="4356"/>
                  </a:lnTo>
                  <a:close/>
                  <a:moveTo>
                    <a:pt x="9169" y="4293"/>
                  </a:moveTo>
                  <a:lnTo>
                    <a:pt x="9169" y="6057"/>
                  </a:lnTo>
                  <a:cubicBezTo>
                    <a:pt x="9169" y="6273"/>
                    <a:pt x="9334" y="6416"/>
                    <a:pt x="9510" y="6416"/>
                  </a:cubicBezTo>
                  <a:cubicBezTo>
                    <a:pt x="9564" y="6416"/>
                    <a:pt x="9620" y="6402"/>
                    <a:pt x="9673" y="6372"/>
                  </a:cubicBezTo>
                  <a:lnTo>
                    <a:pt x="10587" y="5900"/>
                  </a:lnTo>
                  <a:lnTo>
                    <a:pt x="10587" y="6656"/>
                  </a:lnTo>
                  <a:lnTo>
                    <a:pt x="10650" y="6656"/>
                  </a:lnTo>
                  <a:lnTo>
                    <a:pt x="9358" y="7948"/>
                  </a:lnTo>
                  <a:cubicBezTo>
                    <a:pt x="9263" y="8042"/>
                    <a:pt x="9232" y="8137"/>
                    <a:pt x="9232" y="8231"/>
                  </a:cubicBezTo>
                  <a:cubicBezTo>
                    <a:pt x="9358" y="9460"/>
                    <a:pt x="9862" y="10626"/>
                    <a:pt x="10744" y="11445"/>
                  </a:cubicBezTo>
                  <a:lnTo>
                    <a:pt x="7783" y="11445"/>
                  </a:lnTo>
                  <a:lnTo>
                    <a:pt x="7783" y="9649"/>
                  </a:lnTo>
                  <a:cubicBezTo>
                    <a:pt x="7783" y="9460"/>
                    <a:pt x="7625" y="9302"/>
                    <a:pt x="7436" y="9302"/>
                  </a:cubicBezTo>
                  <a:cubicBezTo>
                    <a:pt x="7216" y="9302"/>
                    <a:pt x="7058" y="9460"/>
                    <a:pt x="7058" y="9649"/>
                  </a:cubicBezTo>
                  <a:lnTo>
                    <a:pt x="7058" y="11445"/>
                  </a:lnTo>
                  <a:lnTo>
                    <a:pt x="4853" y="11445"/>
                  </a:lnTo>
                  <a:lnTo>
                    <a:pt x="4853" y="11098"/>
                  </a:lnTo>
                  <a:cubicBezTo>
                    <a:pt x="4853" y="10909"/>
                    <a:pt x="4695" y="10752"/>
                    <a:pt x="4506" y="10752"/>
                  </a:cubicBezTo>
                  <a:cubicBezTo>
                    <a:pt x="4317" y="10752"/>
                    <a:pt x="4160" y="10909"/>
                    <a:pt x="4160" y="11098"/>
                  </a:cubicBezTo>
                  <a:lnTo>
                    <a:pt x="4160" y="11445"/>
                  </a:lnTo>
                  <a:lnTo>
                    <a:pt x="1923" y="11445"/>
                  </a:lnTo>
                  <a:cubicBezTo>
                    <a:pt x="2332" y="11035"/>
                    <a:pt x="2710" y="10468"/>
                    <a:pt x="2962" y="9869"/>
                  </a:cubicBezTo>
                  <a:cubicBezTo>
                    <a:pt x="3246" y="9901"/>
                    <a:pt x="3530" y="9964"/>
                    <a:pt x="3813" y="9964"/>
                  </a:cubicBezTo>
                  <a:lnTo>
                    <a:pt x="4160" y="9964"/>
                  </a:lnTo>
                  <a:cubicBezTo>
                    <a:pt x="4947" y="9964"/>
                    <a:pt x="5577" y="9334"/>
                    <a:pt x="5577" y="8546"/>
                  </a:cubicBezTo>
                  <a:cubicBezTo>
                    <a:pt x="5577" y="7759"/>
                    <a:pt x="4947" y="7128"/>
                    <a:pt x="4160" y="7128"/>
                  </a:cubicBezTo>
                  <a:lnTo>
                    <a:pt x="3435" y="7128"/>
                  </a:lnTo>
                  <a:lnTo>
                    <a:pt x="3435" y="4293"/>
                  </a:lnTo>
                  <a:lnTo>
                    <a:pt x="4160" y="4293"/>
                  </a:lnTo>
                  <a:lnTo>
                    <a:pt x="4160" y="5364"/>
                  </a:lnTo>
                  <a:cubicBezTo>
                    <a:pt x="4160" y="5553"/>
                    <a:pt x="4317" y="5711"/>
                    <a:pt x="4506" y="5711"/>
                  </a:cubicBezTo>
                  <a:cubicBezTo>
                    <a:pt x="4695" y="5711"/>
                    <a:pt x="4853" y="5553"/>
                    <a:pt x="4853" y="5364"/>
                  </a:cubicBezTo>
                  <a:lnTo>
                    <a:pt x="4853" y="4293"/>
                  </a:lnTo>
                  <a:lnTo>
                    <a:pt x="6333" y="4293"/>
                  </a:lnTo>
                  <a:lnTo>
                    <a:pt x="6333" y="6782"/>
                  </a:lnTo>
                  <a:cubicBezTo>
                    <a:pt x="6333" y="6971"/>
                    <a:pt x="6491" y="7128"/>
                    <a:pt x="6680" y="7128"/>
                  </a:cubicBezTo>
                  <a:cubicBezTo>
                    <a:pt x="6869" y="7128"/>
                    <a:pt x="7027" y="6971"/>
                    <a:pt x="7027" y="6782"/>
                  </a:cubicBezTo>
                  <a:lnTo>
                    <a:pt x="7027" y="4293"/>
                  </a:lnTo>
                  <a:close/>
                  <a:moveTo>
                    <a:pt x="8539" y="1"/>
                  </a:moveTo>
                  <a:cubicBezTo>
                    <a:pt x="8460" y="1"/>
                    <a:pt x="8381" y="24"/>
                    <a:pt x="8318" y="71"/>
                  </a:cubicBezTo>
                  <a:cubicBezTo>
                    <a:pt x="8287" y="103"/>
                    <a:pt x="7121" y="985"/>
                    <a:pt x="7121" y="2151"/>
                  </a:cubicBezTo>
                  <a:cubicBezTo>
                    <a:pt x="7121" y="2718"/>
                    <a:pt x="7373" y="3222"/>
                    <a:pt x="7657" y="3568"/>
                  </a:cubicBezTo>
                  <a:lnTo>
                    <a:pt x="3151" y="3568"/>
                  </a:lnTo>
                  <a:cubicBezTo>
                    <a:pt x="2931" y="3568"/>
                    <a:pt x="2773" y="3726"/>
                    <a:pt x="2773" y="3946"/>
                  </a:cubicBezTo>
                  <a:lnTo>
                    <a:pt x="2773" y="7097"/>
                  </a:lnTo>
                  <a:cubicBezTo>
                    <a:pt x="2364" y="6939"/>
                    <a:pt x="2080" y="6530"/>
                    <a:pt x="2080" y="6057"/>
                  </a:cubicBezTo>
                  <a:lnTo>
                    <a:pt x="2080" y="5364"/>
                  </a:lnTo>
                  <a:cubicBezTo>
                    <a:pt x="2080" y="4892"/>
                    <a:pt x="1923" y="4482"/>
                    <a:pt x="1639" y="4167"/>
                  </a:cubicBezTo>
                  <a:cubicBezTo>
                    <a:pt x="2301" y="3946"/>
                    <a:pt x="2836" y="3253"/>
                    <a:pt x="2836" y="2529"/>
                  </a:cubicBezTo>
                  <a:lnTo>
                    <a:pt x="2836" y="1804"/>
                  </a:lnTo>
                  <a:cubicBezTo>
                    <a:pt x="2836" y="1615"/>
                    <a:pt x="2647" y="1458"/>
                    <a:pt x="2458" y="1458"/>
                  </a:cubicBezTo>
                  <a:lnTo>
                    <a:pt x="1765" y="1458"/>
                  </a:lnTo>
                  <a:cubicBezTo>
                    <a:pt x="789" y="1458"/>
                    <a:pt x="1" y="2245"/>
                    <a:pt x="1" y="3222"/>
                  </a:cubicBezTo>
                  <a:lnTo>
                    <a:pt x="1" y="3946"/>
                  </a:lnTo>
                  <a:lnTo>
                    <a:pt x="1" y="6057"/>
                  </a:lnTo>
                  <a:cubicBezTo>
                    <a:pt x="1" y="7664"/>
                    <a:pt x="978" y="9082"/>
                    <a:pt x="2395" y="9680"/>
                  </a:cubicBezTo>
                  <a:cubicBezTo>
                    <a:pt x="2017" y="10436"/>
                    <a:pt x="1482" y="11067"/>
                    <a:pt x="852" y="11539"/>
                  </a:cubicBezTo>
                  <a:cubicBezTo>
                    <a:pt x="568" y="11728"/>
                    <a:pt x="694" y="12201"/>
                    <a:pt x="1041" y="12201"/>
                  </a:cubicBezTo>
                  <a:lnTo>
                    <a:pt x="11784" y="12201"/>
                  </a:lnTo>
                  <a:cubicBezTo>
                    <a:pt x="11941" y="12201"/>
                    <a:pt x="12099" y="12075"/>
                    <a:pt x="12162" y="11949"/>
                  </a:cubicBezTo>
                  <a:cubicBezTo>
                    <a:pt x="12193" y="11791"/>
                    <a:pt x="12162" y="11634"/>
                    <a:pt x="12004" y="11571"/>
                  </a:cubicBezTo>
                  <a:cubicBezTo>
                    <a:pt x="10933" y="10846"/>
                    <a:pt x="10209" y="9680"/>
                    <a:pt x="10051" y="8389"/>
                  </a:cubicBezTo>
                  <a:lnTo>
                    <a:pt x="11374" y="7065"/>
                  </a:lnTo>
                  <a:cubicBezTo>
                    <a:pt x="11437" y="7002"/>
                    <a:pt x="11469" y="6908"/>
                    <a:pt x="11469" y="6845"/>
                  </a:cubicBezTo>
                  <a:lnTo>
                    <a:pt x="11469" y="5427"/>
                  </a:lnTo>
                  <a:cubicBezTo>
                    <a:pt x="11469" y="5301"/>
                    <a:pt x="11406" y="5175"/>
                    <a:pt x="11311" y="5112"/>
                  </a:cubicBezTo>
                  <a:cubicBezTo>
                    <a:pt x="11264" y="5065"/>
                    <a:pt x="11209" y="5041"/>
                    <a:pt x="11150" y="5041"/>
                  </a:cubicBezTo>
                  <a:cubicBezTo>
                    <a:pt x="11091" y="5041"/>
                    <a:pt x="11028" y="5065"/>
                    <a:pt x="10965" y="5112"/>
                  </a:cubicBezTo>
                  <a:lnTo>
                    <a:pt x="10051" y="5585"/>
                  </a:lnTo>
                  <a:lnTo>
                    <a:pt x="10051" y="4356"/>
                  </a:lnTo>
                  <a:cubicBezTo>
                    <a:pt x="11154" y="4104"/>
                    <a:pt x="12099" y="3064"/>
                    <a:pt x="12099" y="1804"/>
                  </a:cubicBezTo>
                  <a:lnTo>
                    <a:pt x="12099" y="1111"/>
                  </a:lnTo>
                  <a:cubicBezTo>
                    <a:pt x="12099" y="891"/>
                    <a:pt x="11941" y="733"/>
                    <a:pt x="11752" y="733"/>
                  </a:cubicBezTo>
                  <a:lnTo>
                    <a:pt x="11059" y="733"/>
                  </a:lnTo>
                  <a:cubicBezTo>
                    <a:pt x="10524" y="733"/>
                    <a:pt x="10051" y="891"/>
                    <a:pt x="9673" y="1143"/>
                  </a:cubicBezTo>
                  <a:cubicBezTo>
                    <a:pt x="9326" y="512"/>
                    <a:pt x="8759" y="103"/>
                    <a:pt x="8759" y="71"/>
                  </a:cubicBezTo>
                  <a:cubicBezTo>
                    <a:pt x="8696" y="24"/>
                    <a:pt x="8618" y="1"/>
                    <a:pt x="85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0965;p70">
            <a:extLst>
              <a:ext uri="{FF2B5EF4-FFF2-40B4-BE49-F238E27FC236}">
                <a16:creationId xmlns:a16="http://schemas.microsoft.com/office/drawing/2014/main" id="{F31176C6-7AAC-44C2-A7E5-5CF3889F132C}"/>
              </a:ext>
            </a:extLst>
          </p:cNvPr>
          <p:cNvGrpSpPr/>
          <p:nvPr/>
        </p:nvGrpSpPr>
        <p:grpSpPr>
          <a:xfrm>
            <a:off x="4932292" y="2275584"/>
            <a:ext cx="475125" cy="471432"/>
            <a:chOff x="-18668025" y="2435725"/>
            <a:chExt cx="305625" cy="303250"/>
          </a:xfrm>
          <a:solidFill>
            <a:srgbClr val="000400"/>
          </a:solidFill>
        </p:grpSpPr>
        <p:sp>
          <p:nvSpPr>
            <p:cNvPr id="66" name="Google Shape;10966;p70">
              <a:extLst>
                <a:ext uri="{FF2B5EF4-FFF2-40B4-BE49-F238E27FC236}">
                  <a16:creationId xmlns:a16="http://schemas.microsoft.com/office/drawing/2014/main" id="{8AAD0CF1-F2ED-4415-A42A-9309E4DF1EB3}"/>
                </a:ext>
              </a:extLst>
            </p:cNvPr>
            <p:cNvSpPr/>
            <p:nvPr/>
          </p:nvSpPr>
          <p:spPr>
            <a:xfrm>
              <a:off x="-18668025" y="2435725"/>
              <a:ext cx="305625" cy="303250"/>
            </a:xfrm>
            <a:custGeom>
              <a:avLst/>
              <a:gdLst/>
              <a:ahLst/>
              <a:cxnLst/>
              <a:rect l="l" t="t" r="r" b="b"/>
              <a:pathLst>
                <a:path w="12225" h="12130" extrusionOk="0">
                  <a:moveTo>
                    <a:pt x="2143" y="662"/>
                  </a:moveTo>
                  <a:cubicBezTo>
                    <a:pt x="2395" y="662"/>
                    <a:pt x="2679" y="756"/>
                    <a:pt x="2931" y="914"/>
                  </a:cubicBezTo>
                  <a:cubicBezTo>
                    <a:pt x="2679" y="977"/>
                    <a:pt x="2490" y="1103"/>
                    <a:pt x="2301" y="1260"/>
                  </a:cubicBezTo>
                  <a:cubicBezTo>
                    <a:pt x="1734" y="1670"/>
                    <a:pt x="1419" y="2206"/>
                    <a:pt x="1419" y="2804"/>
                  </a:cubicBezTo>
                  <a:lnTo>
                    <a:pt x="1419" y="3308"/>
                  </a:lnTo>
                  <a:cubicBezTo>
                    <a:pt x="978" y="3088"/>
                    <a:pt x="726" y="2647"/>
                    <a:pt x="726" y="2079"/>
                  </a:cubicBezTo>
                  <a:cubicBezTo>
                    <a:pt x="726" y="1292"/>
                    <a:pt x="1356" y="662"/>
                    <a:pt x="2143" y="662"/>
                  </a:cubicBezTo>
                  <a:close/>
                  <a:moveTo>
                    <a:pt x="10020" y="662"/>
                  </a:moveTo>
                  <a:cubicBezTo>
                    <a:pt x="10807" y="662"/>
                    <a:pt x="11437" y="1292"/>
                    <a:pt x="11437" y="2079"/>
                  </a:cubicBezTo>
                  <a:cubicBezTo>
                    <a:pt x="11437" y="2647"/>
                    <a:pt x="11122" y="3119"/>
                    <a:pt x="10681" y="3340"/>
                  </a:cubicBezTo>
                  <a:lnTo>
                    <a:pt x="10681" y="2804"/>
                  </a:lnTo>
                  <a:cubicBezTo>
                    <a:pt x="10681" y="2206"/>
                    <a:pt x="10366" y="1638"/>
                    <a:pt x="9799" y="1260"/>
                  </a:cubicBezTo>
                  <a:cubicBezTo>
                    <a:pt x="9610" y="1134"/>
                    <a:pt x="9421" y="1008"/>
                    <a:pt x="9169" y="945"/>
                  </a:cubicBezTo>
                  <a:cubicBezTo>
                    <a:pt x="9452" y="756"/>
                    <a:pt x="9736" y="662"/>
                    <a:pt x="10020" y="662"/>
                  </a:cubicBezTo>
                  <a:close/>
                  <a:moveTo>
                    <a:pt x="7909" y="1355"/>
                  </a:moveTo>
                  <a:cubicBezTo>
                    <a:pt x="8476" y="1355"/>
                    <a:pt x="9011" y="1512"/>
                    <a:pt x="9484" y="1827"/>
                  </a:cubicBezTo>
                  <a:cubicBezTo>
                    <a:pt x="9893" y="2079"/>
                    <a:pt x="10083" y="2458"/>
                    <a:pt x="10083" y="2804"/>
                  </a:cubicBezTo>
                  <a:lnTo>
                    <a:pt x="10083" y="3434"/>
                  </a:lnTo>
                  <a:cubicBezTo>
                    <a:pt x="10083" y="5072"/>
                    <a:pt x="10587" y="6774"/>
                    <a:pt x="11500" y="8223"/>
                  </a:cubicBezTo>
                  <a:cubicBezTo>
                    <a:pt x="10555" y="10176"/>
                    <a:pt x="8633" y="11436"/>
                    <a:pt x="6491" y="11436"/>
                  </a:cubicBezTo>
                  <a:lnTo>
                    <a:pt x="5640" y="11436"/>
                  </a:lnTo>
                  <a:cubicBezTo>
                    <a:pt x="3561" y="11436"/>
                    <a:pt x="1576" y="10176"/>
                    <a:pt x="757" y="8223"/>
                  </a:cubicBezTo>
                  <a:cubicBezTo>
                    <a:pt x="1671" y="6805"/>
                    <a:pt x="2143" y="5135"/>
                    <a:pt x="2143" y="3434"/>
                  </a:cubicBezTo>
                  <a:lnTo>
                    <a:pt x="2143" y="2804"/>
                  </a:lnTo>
                  <a:cubicBezTo>
                    <a:pt x="2143" y="2458"/>
                    <a:pt x="2332" y="2079"/>
                    <a:pt x="2710" y="1827"/>
                  </a:cubicBezTo>
                  <a:cubicBezTo>
                    <a:pt x="3120" y="1544"/>
                    <a:pt x="3719" y="1355"/>
                    <a:pt x="4286" y="1355"/>
                  </a:cubicBezTo>
                  <a:cubicBezTo>
                    <a:pt x="4884" y="1355"/>
                    <a:pt x="5483" y="1512"/>
                    <a:pt x="5924" y="1827"/>
                  </a:cubicBezTo>
                  <a:cubicBezTo>
                    <a:pt x="5971" y="1859"/>
                    <a:pt x="6034" y="1875"/>
                    <a:pt x="6105" y="1875"/>
                  </a:cubicBezTo>
                  <a:cubicBezTo>
                    <a:pt x="6176" y="1875"/>
                    <a:pt x="6255" y="1859"/>
                    <a:pt x="6333" y="1827"/>
                  </a:cubicBezTo>
                  <a:cubicBezTo>
                    <a:pt x="6743" y="1512"/>
                    <a:pt x="7342" y="1355"/>
                    <a:pt x="7909" y="1355"/>
                  </a:cubicBezTo>
                  <a:close/>
                  <a:moveTo>
                    <a:pt x="2143" y="0"/>
                  </a:moveTo>
                  <a:cubicBezTo>
                    <a:pt x="946" y="0"/>
                    <a:pt x="1" y="945"/>
                    <a:pt x="1" y="2143"/>
                  </a:cubicBezTo>
                  <a:cubicBezTo>
                    <a:pt x="1" y="3025"/>
                    <a:pt x="568" y="3812"/>
                    <a:pt x="1419" y="4127"/>
                  </a:cubicBezTo>
                  <a:cubicBezTo>
                    <a:pt x="1293" y="5514"/>
                    <a:pt x="820" y="6900"/>
                    <a:pt x="95" y="8034"/>
                  </a:cubicBezTo>
                  <a:cubicBezTo>
                    <a:pt x="1" y="8128"/>
                    <a:pt x="1" y="8286"/>
                    <a:pt x="32" y="8349"/>
                  </a:cubicBezTo>
                  <a:cubicBezTo>
                    <a:pt x="474" y="9483"/>
                    <a:pt x="1261" y="10428"/>
                    <a:pt x="2301" y="11121"/>
                  </a:cubicBezTo>
                  <a:cubicBezTo>
                    <a:pt x="3309" y="11783"/>
                    <a:pt x="4443" y="12130"/>
                    <a:pt x="5672" y="12130"/>
                  </a:cubicBezTo>
                  <a:lnTo>
                    <a:pt x="6554" y="12130"/>
                  </a:lnTo>
                  <a:cubicBezTo>
                    <a:pt x="7751" y="12130"/>
                    <a:pt x="8948" y="11783"/>
                    <a:pt x="9925" y="11121"/>
                  </a:cubicBezTo>
                  <a:cubicBezTo>
                    <a:pt x="10965" y="10428"/>
                    <a:pt x="11689" y="9483"/>
                    <a:pt x="12162" y="8349"/>
                  </a:cubicBezTo>
                  <a:cubicBezTo>
                    <a:pt x="12225" y="8223"/>
                    <a:pt x="12225" y="8128"/>
                    <a:pt x="12130" y="8034"/>
                  </a:cubicBezTo>
                  <a:cubicBezTo>
                    <a:pt x="11311" y="6868"/>
                    <a:pt x="10839" y="5514"/>
                    <a:pt x="10713" y="4127"/>
                  </a:cubicBezTo>
                  <a:cubicBezTo>
                    <a:pt x="11532" y="3812"/>
                    <a:pt x="12130" y="3025"/>
                    <a:pt x="12130" y="2143"/>
                  </a:cubicBezTo>
                  <a:cubicBezTo>
                    <a:pt x="12130" y="945"/>
                    <a:pt x="11185" y="0"/>
                    <a:pt x="10020" y="0"/>
                  </a:cubicBezTo>
                  <a:cubicBezTo>
                    <a:pt x="9389" y="0"/>
                    <a:pt x="8791" y="284"/>
                    <a:pt x="8381" y="756"/>
                  </a:cubicBezTo>
                  <a:cubicBezTo>
                    <a:pt x="8224" y="725"/>
                    <a:pt x="8035" y="725"/>
                    <a:pt x="7846" y="725"/>
                  </a:cubicBezTo>
                  <a:cubicBezTo>
                    <a:pt x="7184" y="725"/>
                    <a:pt x="6554" y="882"/>
                    <a:pt x="6081" y="1197"/>
                  </a:cubicBezTo>
                  <a:cubicBezTo>
                    <a:pt x="5546" y="851"/>
                    <a:pt x="4916" y="725"/>
                    <a:pt x="4254" y="725"/>
                  </a:cubicBezTo>
                  <a:cubicBezTo>
                    <a:pt x="4097" y="725"/>
                    <a:pt x="3908" y="725"/>
                    <a:pt x="3750" y="756"/>
                  </a:cubicBezTo>
                  <a:cubicBezTo>
                    <a:pt x="3340" y="284"/>
                    <a:pt x="2773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967;p70">
              <a:extLst>
                <a:ext uri="{FF2B5EF4-FFF2-40B4-BE49-F238E27FC236}">
                  <a16:creationId xmlns:a16="http://schemas.microsoft.com/office/drawing/2014/main" id="{1196FE5D-3304-4E32-A1C6-59F0268F8810}"/>
                </a:ext>
              </a:extLst>
            </p:cNvPr>
            <p:cNvSpPr/>
            <p:nvPr/>
          </p:nvSpPr>
          <p:spPr>
            <a:xfrm>
              <a:off x="-18596350" y="2524725"/>
              <a:ext cx="160700" cy="178800"/>
            </a:xfrm>
            <a:custGeom>
              <a:avLst/>
              <a:gdLst/>
              <a:ahLst/>
              <a:cxnLst/>
              <a:rect l="l" t="t" r="r" b="b"/>
              <a:pathLst>
                <a:path w="6428" h="7152" extrusionOk="0">
                  <a:moveTo>
                    <a:pt x="1072" y="693"/>
                  </a:moveTo>
                  <a:cubicBezTo>
                    <a:pt x="1261" y="693"/>
                    <a:pt x="1419" y="851"/>
                    <a:pt x="1419" y="1040"/>
                  </a:cubicBezTo>
                  <a:cubicBezTo>
                    <a:pt x="1419" y="1260"/>
                    <a:pt x="1261" y="1418"/>
                    <a:pt x="1072" y="1418"/>
                  </a:cubicBezTo>
                  <a:cubicBezTo>
                    <a:pt x="883" y="1418"/>
                    <a:pt x="726" y="1260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325" y="693"/>
                  </a:moveTo>
                  <a:cubicBezTo>
                    <a:pt x="5514" y="693"/>
                    <a:pt x="5672" y="851"/>
                    <a:pt x="5672" y="1040"/>
                  </a:cubicBezTo>
                  <a:cubicBezTo>
                    <a:pt x="5672" y="1260"/>
                    <a:pt x="5514" y="1418"/>
                    <a:pt x="5325" y="1418"/>
                  </a:cubicBezTo>
                  <a:cubicBezTo>
                    <a:pt x="5136" y="1418"/>
                    <a:pt x="4979" y="1260"/>
                    <a:pt x="4979" y="1040"/>
                  </a:cubicBezTo>
                  <a:cubicBezTo>
                    <a:pt x="4979" y="851"/>
                    <a:pt x="5136" y="693"/>
                    <a:pt x="5325" y="693"/>
                  </a:cubicBezTo>
                  <a:close/>
                  <a:moveTo>
                    <a:pt x="3214" y="3781"/>
                  </a:moveTo>
                  <a:cubicBezTo>
                    <a:pt x="3372" y="3781"/>
                    <a:pt x="3529" y="3875"/>
                    <a:pt x="3561" y="4001"/>
                  </a:cubicBezTo>
                  <a:lnTo>
                    <a:pt x="3214" y="4442"/>
                  </a:lnTo>
                  <a:lnTo>
                    <a:pt x="2836" y="4001"/>
                  </a:lnTo>
                  <a:cubicBezTo>
                    <a:pt x="2899" y="3844"/>
                    <a:pt x="3057" y="3781"/>
                    <a:pt x="3214" y="3781"/>
                  </a:cubicBezTo>
                  <a:close/>
                  <a:moveTo>
                    <a:pt x="3214" y="1449"/>
                  </a:moveTo>
                  <a:cubicBezTo>
                    <a:pt x="3876" y="1449"/>
                    <a:pt x="4475" y="1922"/>
                    <a:pt x="4632" y="2552"/>
                  </a:cubicBezTo>
                  <a:lnTo>
                    <a:pt x="5136" y="4631"/>
                  </a:lnTo>
                  <a:cubicBezTo>
                    <a:pt x="5357" y="5545"/>
                    <a:pt x="4664" y="6459"/>
                    <a:pt x="3718" y="6459"/>
                  </a:cubicBezTo>
                  <a:lnTo>
                    <a:pt x="3561" y="6459"/>
                  </a:lnTo>
                  <a:lnTo>
                    <a:pt x="3561" y="5136"/>
                  </a:lnTo>
                  <a:lnTo>
                    <a:pt x="4191" y="4348"/>
                  </a:lnTo>
                  <a:cubicBezTo>
                    <a:pt x="4223" y="4285"/>
                    <a:pt x="4254" y="4190"/>
                    <a:pt x="4254" y="4127"/>
                  </a:cubicBezTo>
                  <a:cubicBezTo>
                    <a:pt x="4254" y="3529"/>
                    <a:pt x="3781" y="3056"/>
                    <a:pt x="3214" y="3056"/>
                  </a:cubicBezTo>
                  <a:cubicBezTo>
                    <a:pt x="2616" y="3056"/>
                    <a:pt x="2143" y="3529"/>
                    <a:pt x="2143" y="4127"/>
                  </a:cubicBezTo>
                  <a:cubicBezTo>
                    <a:pt x="2143" y="4190"/>
                    <a:pt x="2175" y="4285"/>
                    <a:pt x="2206" y="4348"/>
                  </a:cubicBezTo>
                  <a:lnTo>
                    <a:pt x="2836" y="5136"/>
                  </a:lnTo>
                  <a:lnTo>
                    <a:pt x="2836" y="6459"/>
                  </a:lnTo>
                  <a:lnTo>
                    <a:pt x="2679" y="6459"/>
                  </a:lnTo>
                  <a:cubicBezTo>
                    <a:pt x="1734" y="6459"/>
                    <a:pt x="1041" y="5545"/>
                    <a:pt x="1261" y="4631"/>
                  </a:cubicBezTo>
                  <a:lnTo>
                    <a:pt x="1797" y="2552"/>
                  </a:lnTo>
                  <a:cubicBezTo>
                    <a:pt x="1954" y="1891"/>
                    <a:pt x="2521" y="1449"/>
                    <a:pt x="3214" y="1449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41"/>
                    <a:pt x="1" y="1040"/>
                  </a:cubicBezTo>
                  <a:cubicBezTo>
                    <a:pt x="1" y="1638"/>
                    <a:pt x="473" y="2111"/>
                    <a:pt x="1072" y="2111"/>
                  </a:cubicBezTo>
                  <a:lnTo>
                    <a:pt x="1167" y="2111"/>
                  </a:lnTo>
                  <a:cubicBezTo>
                    <a:pt x="1104" y="2174"/>
                    <a:pt x="1104" y="2269"/>
                    <a:pt x="1072" y="2332"/>
                  </a:cubicBezTo>
                  <a:lnTo>
                    <a:pt x="568" y="4442"/>
                  </a:lnTo>
                  <a:cubicBezTo>
                    <a:pt x="221" y="5797"/>
                    <a:pt x="1261" y="7152"/>
                    <a:pt x="2679" y="7152"/>
                  </a:cubicBezTo>
                  <a:lnTo>
                    <a:pt x="3718" y="7152"/>
                  </a:lnTo>
                  <a:cubicBezTo>
                    <a:pt x="5136" y="7152"/>
                    <a:pt x="6207" y="5797"/>
                    <a:pt x="5829" y="4442"/>
                  </a:cubicBezTo>
                  <a:lnTo>
                    <a:pt x="5325" y="2332"/>
                  </a:lnTo>
                  <a:cubicBezTo>
                    <a:pt x="5294" y="2269"/>
                    <a:pt x="5294" y="2174"/>
                    <a:pt x="5262" y="2111"/>
                  </a:cubicBezTo>
                  <a:lnTo>
                    <a:pt x="5325" y="2111"/>
                  </a:lnTo>
                  <a:cubicBezTo>
                    <a:pt x="5924" y="2111"/>
                    <a:pt x="6396" y="1638"/>
                    <a:pt x="6396" y="1040"/>
                  </a:cubicBezTo>
                  <a:cubicBezTo>
                    <a:pt x="6428" y="473"/>
                    <a:pt x="5924" y="0"/>
                    <a:pt x="5325" y="0"/>
                  </a:cubicBezTo>
                  <a:cubicBezTo>
                    <a:pt x="4790" y="0"/>
                    <a:pt x="4317" y="410"/>
                    <a:pt x="4254" y="977"/>
                  </a:cubicBezTo>
                  <a:cubicBezTo>
                    <a:pt x="3939" y="788"/>
                    <a:pt x="3592" y="693"/>
                    <a:pt x="3214" y="693"/>
                  </a:cubicBezTo>
                  <a:cubicBezTo>
                    <a:pt x="2805" y="693"/>
                    <a:pt x="2458" y="819"/>
                    <a:pt x="2143" y="977"/>
                  </a:cubicBezTo>
                  <a:cubicBezTo>
                    <a:pt x="2112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0968;p70">
            <a:extLst>
              <a:ext uri="{FF2B5EF4-FFF2-40B4-BE49-F238E27FC236}">
                <a16:creationId xmlns:a16="http://schemas.microsoft.com/office/drawing/2014/main" id="{11DD4AF5-FCBD-4521-80C5-EC05D128952F}"/>
              </a:ext>
            </a:extLst>
          </p:cNvPr>
          <p:cNvGrpSpPr/>
          <p:nvPr/>
        </p:nvGrpSpPr>
        <p:grpSpPr>
          <a:xfrm>
            <a:off x="4931689" y="2850902"/>
            <a:ext cx="476329" cy="473881"/>
            <a:chOff x="-18668800" y="2807475"/>
            <a:chExt cx="306400" cy="304825"/>
          </a:xfrm>
          <a:solidFill>
            <a:srgbClr val="000400"/>
          </a:solidFill>
        </p:grpSpPr>
        <p:sp>
          <p:nvSpPr>
            <p:cNvPr id="69" name="Google Shape;10969;p70">
              <a:extLst>
                <a:ext uri="{FF2B5EF4-FFF2-40B4-BE49-F238E27FC236}">
                  <a16:creationId xmlns:a16="http://schemas.microsoft.com/office/drawing/2014/main" id="{8D21B320-40C4-4007-BA32-46241214F324}"/>
                </a:ext>
              </a:extLst>
            </p:cNvPr>
            <p:cNvSpPr/>
            <p:nvPr/>
          </p:nvSpPr>
          <p:spPr>
            <a:xfrm>
              <a:off x="-18632575" y="29516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261"/>
                    <a:pt x="158" y="1419"/>
                    <a:pt x="347" y="1419"/>
                  </a:cubicBezTo>
                  <a:cubicBezTo>
                    <a:pt x="568" y="1419"/>
                    <a:pt x="725" y="1261"/>
                    <a:pt x="725" y="1072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970;p70">
              <a:extLst>
                <a:ext uri="{FF2B5EF4-FFF2-40B4-BE49-F238E27FC236}">
                  <a16:creationId xmlns:a16="http://schemas.microsoft.com/office/drawing/2014/main" id="{660F3B2A-EE12-40A3-8935-2A523A8B65D2}"/>
                </a:ext>
              </a:extLst>
            </p:cNvPr>
            <p:cNvSpPr/>
            <p:nvPr/>
          </p:nvSpPr>
          <p:spPr>
            <a:xfrm>
              <a:off x="-18597125" y="29161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cubicBezTo>
                    <a:pt x="567" y="1418"/>
                    <a:pt x="725" y="1260"/>
                    <a:pt x="725" y="107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971;p70">
              <a:extLst>
                <a:ext uri="{FF2B5EF4-FFF2-40B4-BE49-F238E27FC236}">
                  <a16:creationId xmlns:a16="http://schemas.microsoft.com/office/drawing/2014/main" id="{7D125F0D-5380-4BAE-B49D-ED6132BB2D6D}"/>
                </a:ext>
              </a:extLst>
            </p:cNvPr>
            <p:cNvSpPr/>
            <p:nvPr/>
          </p:nvSpPr>
          <p:spPr>
            <a:xfrm>
              <a:off x="-18668800" y="2807475"/>
              <a:ext cx="306400" cy="304825"/>
            </a:xfrm>
            <a:custGeom>
              <a:avLst/>
              <a:gdLst/>
              <a:ahLst/>
              <a:cxnLst/>
              <a:rect l="l" t="t" r="r" b="b"/>
              <a:pathLst>
                <a:path w="12256" h="12193" extrusionOk="0">
                  <a:moveTo>
                    <a:pt x="3970" y="946"/>
                  </a:moveTo>
                  <a:cubicBezTo>
                    <a:pt x="4128" y="1198"/>
                    <a:pt x="4348" y="1513"/>
                    <a:pt x="4348" y="1859"/>
                  </a:cubicBezTo>
                  <a:lnTo>
                    <a:pt x="4348" y="2017"/>
                  </a:lnTo>
                  <a:cubicBezTo>
                    <a:pt x="4299" y="2260"/>
                    <a:pt x="4476" y="2447"/>
                    <a:pt x="4690" y="2447"/>
                  </a:cubicBezTo>
                  <a:cubicBezTo>
                    <a:pt x="4753" y="2447"/>
                    <a:pt x="4819" y="2431"/>
                    <a:pt x="4884" y="2395"/>
                  </a:cubicBezTo>
                  <a:cubicBezTo>
                    <a:pt x="5041" y="2269"/>
                    <a:pt x="5230" y="2237"/>
                    <a:pt x="5451" y="2237"/>
                  </a:cubicBezTo>
                  <a:lnTo>
                    <a:pt x="5766" y="2237"/>
                  </a:lnTo>
                  <a:cubicBezTo>
                    <a:pt x="5608" y="2647"/>
                    <a:pt x="5199" y="2930"/>
                    <a:pt x="4726" y="2930"/>
                  </a:cubicBezTo>
                  <a:lnTo>
                    <a:pt x="3214" y="2930"/>
                  </a:lnTo>
                  <a:cubicBezTo>
                    <a:pt x="2741" y="2930"/>
                    <a:pt x="2363" y="2615"/>
                    <a:pt x="2206" y="2237"/>
                  </a:cubicBezTo>
                  <a:lnTo>
                    <a:pt x="2521" y="2237"/>
                  </a:lnTo>
                  <a:cubicBezTo>
                    <a:pt x="2710" y="2237"/>
                    <a:pt x="2899" y="2269"/>
                    <a:pt x="3056" y="2395"/>
                  </a:cubicBezTo>
                  <a:cubicBezTo>
                    <a:pt x="3117" y="2428"/>
                    <a:pt x="3179" y="2443"/>
                    <a:pt x="3238" y="2443"/>
                  </a:cubicBezTo>
                  <a:cubicBezTo>
                    <a:pt x="3459" y="2443"/>
                    <a:pt x="3648" y="2240"/>
                    <a:pt x="3624" y="2017"/>
                  </a:cubicBezTo>
                  <a:lnTo>
                    <a:pt x="3624" y="1859"/>
                  </a:lnTo>
                  <a:cubicBezTo>
                    <a:pt x="3624" y="1513"/>
                    <a:pt x="3813" y="1198"/>
                    <a:pt x="3970" y="946"/>
                  </a:cubicBezTo>
                  <a:close/>
                  <a:moveTo>
                    <a:pt x="8853" y="3718"/>
                  </a:moveTo>
                  <a:lnTo>
                    <a:pt x="9042" y="3907"/>
                  </a:lnTo>
                  <a:cubicBezTo>
                    <a:pt x="9168" y="4033"/>
                    <a:pt x="9294" y="4222"/>
                    <a:pt x="9326" y="4443"/>
                  </a:cubicBezTo>
                  <a:cubicBezTo>
                    <a:pt x="9382" y="4591"/>
                    <a:pt x="9536" y="4685"/>
                    <a:pt x="9686" y="4685"/>
                  </a:cubicBezTo>
                  <a:cubicBezTo>
                    <a:pt x="9790" y="4685"/>
                    <a:pt x="9892" y="4640"/>
                    <a:pt x="9956" y="4537"/>
                  </a:cubicBezTo>
                  <a:cubicBezTo>
                    <a:pt x="9988" y="4506"/>
                    <a:pt x="10051" y="4474"/>
                    <a:pt x="10051" y="4443"/>
                  </a:cubicBezTo>
                  <a:cubicBezTo>
                    <a:pt x="10271" y="4191"/>
                    <a:pt x="10681" y="4065"/>
                    <a:pt x="10901" y="4033"/>
                  </a:cubicBezTo>
                  <a:lnTo>
                    <a:pt x="10901" y="4033"/>
                  </a:lnTo>
                  <a:cubicBezTo>
                    <a:pt x="10870" y="4317"/>
                    <a:pt x="10775" y="4663"/>
                    <a:pt x="10523" y="4915"/>
                  </a:cubicBezTo>
                  <a:cubicBezTo>
                    <a:pt x="10460" y="4947"/>
                    <a:pt x="10429" y="4947"/>
                    <a:pt x="10397" y="4978"/>
                  </a:cubicBezTo>
                  <a:cubicBezTo>
                    <a:pt x="10145" y="5167"/>
                    <a:pt x="10240" y="5545"/>
                    <a:pt x="10523" y="5608"/>
                  </a:cubicBezTo>
                  <a:cubicBezTo>
                    <a:pt x="10712" y="5640"/>
                    <a:pt x="10870" y="5766"/>
                    <a:pt x="11027" y="5892"/>
                  </a:cubicBezTo>
                  <a:lnTo>
                    <a:pt x="11216" y="6081"/>
                  </a:lnTo>
                  <a:cubicBezTo>
                    <a:pt x="11059" y="6144"/>
                    <a:pt x="10901" y="6207"/>
                    <a:pt x="10744" y="6207"/>
                  </a:cubicBezTo>
                  <a:cubicBezTo>
                    <a:pt x="10460" y="6207"/>
                    <a:pt x="10208" y="6081"/>
                    <a:pt x="9988" y="5892"/>
                  </a:cubicBezTo>
                  <a:lnTo>
                    <a:pt x="8979" y="4852"/>
                  </a:lnTo>
                  <a:cubicBezTo>
                    <a:pt x="8727" y="4632"/>
                    <a:pt x="8664" y="4159"/>
                    <a:pt x="8853" y="3718"/>
                  </a:cubicBezTo>
                  <a:close/>
                  <a:moveTo>
                    <a:pt x="3970" y="3687"/>
                  </a:moveTo>
                  <a:cubicBezTo>
                    <a:pt x="4852" y="3687"/>
                    <a:pt x="5514" y="3750"/>
                    <a:pt x="6018" y="3939"/>
                  </a:cubicBezTo>
                  <a:cubicBezTo>
                    <a:pt x="5640" y="4096"/>
                    <a:pt x="5199" y="4348"/>
                    <a:pt x="4852" y="4726"/>
                  </a:cubicBezTo>
                  <a:cubicBezTo>
                    <a:pt x="4033" y="5577"/>
                    <a:pt x="3340" y="6837"/>
                    <a:pt x="3025" y="8129"/>
                  </a:cubicBezTo>
                  <a:cubicBezTo>
                    <a:pt x="2804" y="9042"/>
                    <a:pt x="2804" y="9830"/>
                    <a:pt x="2993" y="10492"/>
                  </a:cubicBezTo>
                  <a:cubicBezTo>
                    <a:pt x="2426" y="10113"/>
                    <a:pt x="2017" y="9578"/>
                    <a:pt x="1639" y="8948"/>
                  </a:cubicBezTo>
                  <a:cubicBezTo>
                    <a:pt x="1103" y="7971"/>
                    <a:pt x="757" y="6742"/>
                    <a:pt x="757" y="5797"/>
                  </a:cubicBezTo>
                  <a:cubicBezTo>
                    <a:pt x="757" y="4222"/>
                    <a:pt x="1576" y="3687"/>
                    <a:pt x="3970" y="3687"/>
                  </a:cubicBezTo>
                  <a:close/>
                  <a:moveTo>
                    <a:pt x="6672" y="4532"/>
                  </a:moveTo>
                  <a:cubicBezTo>
                    <a:pt x="7416" y="4532"/>
                    <a:pt x="8169" y="5082"/>
                    <a:pt x="9042" y="5955"/>
                  </a:cubicBezTo>
                  <a:cubicBezTo>
                    <a:pt x="10555" y="7467"/>
                    <a:pt x="11059" y="8538"/>
                    <a:pt x="9798" y="9735"/>
                  </a:cubicBezTo>
                  <a:cubicBezTo>
                    <a:pt x="9105" y="10460"/>
                    <a:pt x="7908" y="11090"/>
                    <a:pt x="6774" y="11374"/>
                  </a:cubicBezTo>
                  <a:cubicBezTo>
                    <a:pt x="6350" y="11482"/>
                    <a:pt x="5952" y="11535"/>
                    <a:pt x="5591" y="11535"/>
                  </a:cubicBezTo>
                  <a:cubicBezTo>
                    <a:pt x="4905" y="11535"/>
                    <a:pt x="4352" y="11346"/>
                    <a:pt x="4002" y="10996"/>
                  </a:cubicBezTo>
                  <a:cubicBezTo>
                    <a:pt x="3466" y="10460"/>
                    <a:pt x="3340" y="9452"/>
                    <a:pt x="3655" y="8255"/>
                  </a:cubicBezTo>
                  <a:cubicBezTo>
                    <a:pt x="3939" y="7089"/>
                    <a:pt x="4569" y="5923"/>
                    <a:pt x="5262" y="5230"/>
                  </a:cubicBezTo>
                  <a:cubicBezTo>
                    <a:pt x="5746" y="4746"/>
                    <a:pt x="6207" y="4532"/>
                    <a:pt x="6672" y="4532"/>
                  </a:cubicBezTo>
                  <a:close/>
                  <a:moveTo>
                    <a:pt x="3935" y="0"/>
                  </a:moveTo>
                  <a:cubicBezTo>
                    <a:pt x="3844" y="0"/>
                    <a:pt x="3750" y="32"/>
                    <a:pt x="3687" y="95"/>
                  </a:cubicBezTo>
                  <a:cubicBezTo>
                    <a:pt x="3655" y="126"/>
                    <a:pt x="3025" y="694"/>
                    <a:pt x="2899" y="1481"/>
                  </a:cubicBezTo>
                  <a:cubicBezTo>
                    <a:pt x="2804" y="1418"/>
                    <a:pt x="2647" y="1418"/>
                    <a:pt x="2521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96"/>
                  </a:cubicBezTo>
                  <a:cubicBezTo>
                    <a:pt x="1450" y="2300"/>
                    <a:pt x="1639" y="2741"/>
                    <a:pt x="1954" y="3056"/>
                  </a:cubicBezTo>
                  <a:cubicBezTo>
                    <a:pt x="694" y="3371"/>
                    <a:pt x="0" y="4222"/>
                    <a:pt x="0" y="5671"/>
                  </a:cubicBezTo>
                  <a:cubicBezTo>
                    <a:pt x="0" y="6774"/>
                    <a:pt x="378" y="8097"/>
                    <a:pt x="1009" y="9200"/>
                  </a:cubicBezTo>
                  <a:cubicBezTo>
                    <a:pt x="1702" y="10397"/>
                    <a:pt x="2552" y="11153"/>
                    <a:pt x="3466" y="11405"/>
                  </a:cubicBezTo>
                  <a:cubicBezTo>
                    <a:pt x="4002" y="11941"/>
                    <a:pt x="4758" y="12193"/>
                    <a:pt x="5545" y="12193"/>
                  </a:cubicBezTo>
                  <a:cubicBezTo>
                    <a:pt x="5986" y="12193"/>
                    <a:pt x="6427" y="12098"/>
                    <a:pt x="6932" y="11972"/>
                  </a:cubicBezTo>
                  <a:cubicBezTo>
                    <a:pt x="8192" y="11657"/>
                    <a:pt x="9483" y="10964"/>
                    <a:pt x="10303" y="10177"/>
                  </a:cubicBezTo>
                  <a:cubicBezTo>
                    <a:pt x="11374" y="9105"/>
                    <a:pt x="11468" y="8034"/>
                    <a:pt x="10838" y="6900"/>
                  </a:cubicBezTo>
                  <a:lnTo>
                    <a:pt x="10838" y="6900"/>
                  </a:lnTo>
                  <a:cubicBezTo>
                    <a:pt x="10921" y="6917"/>
                    <a:pt x="11002" y="6924"/>
                    <a:pt x="11081" y="6924"/>
                  </a:cubicBezTo>
                  <a:cubicBezTo>
                    <a:pt x="11453" y="6924"/>
                    <a:pt x="11787" y="6750"/>
                    <a:pt x="12098" y="6490"/>
                  </a:cubicBezTo>
                  <a:cubicBezTo>
                    <a:pt x="12256" y="6333"/>
                    <a:pt x="12256" y="6112"/>
                    <a:pt x="12098" y="5955"/>
                  </a:cubicBezTo>
                  <a:lnTo>
                    <a:pt x="11563" y="5451"/>
                  </a:lnTo>
                  <a:cubicBezTo>
                    <a:pt x="11500" y="5388"/>
                    <a:pt x="11374" y="5293"/>
                    <a:pt x="11248" y="5230"/>
                  </a:cubicBezTo>
                  <a:cubicBezTo>
                    <a:pt x="11689" y="4537"/>
                    <a:pt x="11657" y="3718"/>
                    <a:pt x="11657" y="3687"/>
                  </a:cubicBezTo>
                  <a:cubicBezTo>
                    <a:pt x="11657" y="3497"/>
                    <a:pt x="11500" y="3371"/>
                    <a:pt x="11311" y="3308"/>
                  </a:cubicBezTo>
                  <a:cubicBezTo>
                    <a:pt x="11303" y="3308"/>
                    <a:pt x="11283" y="3308"/>
                    <a:pt x="11252" y="3308"/>
                  </a:cubicBezTo>
                  <a:cubicBezTo>
                    <a:pt x="11038" y="3308"/>
                    <a:pt x="10318" y="3332"/>
                    <a:pt x="9767" y="3718"/>
                  </a:cubicBezTo>
                  <a:cubicBezTo>
                    <a:pt x="9672" y="3592"/>
                    <a:pt x="9609" y="3529"/>
                    <a:pt x="9515" y="3403"/>
                  </a:cubicBezTo>
                  <a:lnTo>
                    <a:pt x="9011" y="2899"/>
                  </a:lnTo>
                  <a:cubicBezTo>
                    <a:pt x="8932" y="2820"/>
                    <a:pt x="8845" y="2781"/>
                    <a:pt x="8759" y="2781"/>
                  </a:cubicBezTo>
                  <a:cubicBezTo>
                    <a:pt x="8672" y="2781"/>
                    <a:pt x="8586" y="2820"/>
                    <a:pt x="8507" y="2899"/>
                  </a:cubicBezTo>
                  <a:cubicBezTo>
                    <a:pt x="8160" y="3245"/>
                    <a:pt x="8003" y="3718"/>
                    <a:pt x="8003" y="4159"/>
                  </a:cubicBezTo>
                  <a:cubicBezTo>
                    <a:pt x="7751" y="4033"/>
                    <a:pt x="7530" y="3907"/>
                    <a:pt x="7278" y="3844"/>
                  </a:cubicBezTo>
                  <a:cubicBezTo>
                    <a:pt x="7247" y="3844"/>
                    <a:pt x="7215" y="3844"/>
                    <a:pt x="7215" y="3781"/>
                  </a:cubicBezTo>
                  <a:cubicBezTo>
                    <a:pt x="6900" y="3466"/>
                    <a:pt x="6459" y="3214"/>
                    <a:pt x="5860" y="3088"/>
                  </a:cubicBezTo>
                  <a:cubicBezTo>
                    <a:pt x="6207" y="2773"/>
                    <a:pt x="6427" y="2300"/>
                    <a:pt x="6427" y="1796"/>
                  </a:cubicBezTo>
                  <a:cubicBezTo>
                    <a:pt x="6427" y="1576"/>
                    <a:pt x="6270" y="1418"/>
                    <a:pt x="6049" y="1418"/>
                  </a:cubicBezTo>
                  <a:lnTo>
                    <a:pt x="5356" y="1418"/>
                  </a:lnTo>
                  <a:cubicBezTo>
                    <a:pt x="5230" y="1418"/>
                    <a:pt x="5073" y="1418"/>
                    <a:pt x="4947" y="1481"/>
                  </a:cubicBezTo>
                  <a:cubicBezTo>
                    <a:pt x="4789" y="694"/>
                    <a:pt x="4159" y="126"/>
                    <a:pt x="4159" y="95"/>
                  </a:cubicBezTo>
                  <a:cubicBezTo>
                    <a:pt x="4112" y="32"/>
                    <a:pt x="4025" y="0"/>
                    <a:pt x="39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972;p70">
              <a:extLst>
                <a:ext uri="{FF2B5EF4-FFF2-40B4-BE49-F238E27FC236}">
                  <a16:creationId xmlns:a16="http://schemas.microsoft.com/office/drawing/2014/main" id="{5698518C-A3FE-45CB-87FF-476BED6085C1}"/>
                </a:ext>
              </a:extLst>
            </p:cNvPr>
            <p:cNvSpPr/>
            <p:nvPr/>
          </p:nvSpPr>
          <p:spPr>
            <a:xfrm>
              <a:off x="-18496300" y="2977800"/>
              <a:ext cx="33100" cy="31925"/>
            </a:xfrm>
            <a:custGeom>
              <a:avLst/>
              <a:gdLst/>
              <a:ahLst/>
              <a:cxnLst/>
              <a:rect l="l" t="t" r="r" b="b"/>
              <a:pathLst>
                <a:path w="1324" h="1277" extrusionOk="0">
                  <a:moveTo>
                    <a:pt x="914" y="0"/>
                  </a:moveTo>
                  <a:cubicBezTo>
                    <a:pt x="827" y="0"/>
                    <a:pt x="740" y="40"/>
                    <a:pt x="662" y="119"/>
                  </a:cubicBezTo>
                  <a:lnTo>
                    <a:pt x="158" y="654"/>
                  </a:lnTo>
                  <a:cubicBezTo>
                    <a:pt x="0" y="812"/>
                    <a:pt x="0" y="1001"/>
                    <a:pt x="158" y="1158"/>
                  </a:cubicBezTo>
                  <a:cubicBezTo>
                    <a:pt x="205" y="1237"/>
                    <a:pt x="291" y="1276"/>
                    <a:pt x="386" y="1276"/>
                  </a:cubicBezTo>
                  <a:cubicBezTo>
                    <a:pt x="480" y="1276"/>
                    <a:pt x="583" y="1237"/>
                    <a:pt x="662" y="1158"/>
                  </a:cubicBezTo>
                  <a:lnTo>
                    <a:pt x="1166" y="654"/>
                  </a:lnTo>
                  <a:cubicBezTo>
                    <a:pt x="1323" y="497"/>
                    <a:pt x="1323" y="276"/>
                    <a:pt x="1166" y="119"/>
                  </a:cubicBezTo>
                  <a:cubicBezTo>
                    <a:pt x="1087" y="40"/>
                    <a:pt x="1000" y="0"/>
                    <a:pt x="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973;p70">
              <a:extLst>
                <a:ext uri="{FF2B5EF4-FFF2-40B4-BE49-F238E27FC236}">
                  <a16:creationId xmlns:a16="http://schemas.microsoft.com/office/drawing/2014/main" id="{7195DAB8-F459-4183-BF77-81FAF3667509}"/>
                </a:ext>
              </a:extLst>
            </p:cNvPr>
            <p:cNvSpPr/>
            <p:nvPr/>
          </p:nvSpPr>
          <p:spPr>
            <a:xfrm>
              <a:off x="-18559325" y="3042375"/>
              <a:ext cx="33100" cy="31150"/>
            </a:xfrm>
            <a:custGeom>
              <a:avLst/>
              <a:gdLst/>
              <a:ahLst/>
              <a:cxnLst/>
              <a:rect l="l" t="t" r="r" b="b"/>
              <a:pathLst>
                <a:path w="1324" h="1246" extrusionOk="0">
                  <a:moveTo>
                    <a:pt x="902" y="1"/>
                  </a:moveTo>
                  <a:cubicBezTo>
                    <a:pt x="812" y="1"/>
                    <a:pt x="725" y="40"/>
                    <a:pt x="662" y="119"/>
                  </a:cubicBezTo>
                  <a:lnTo>
                    <a:pt x="158" y="623"/>
                  </a:lnTo>
                  <a:cubicBezTo>
                    <a:pt x="1" y="781"/>
                    <a:pt x="1" y="970"/>
                    <a:pt x="158" y="1127"/>
                  </a:cubicBezTo>
                  <a:cubicBezTo>
                    <a:pt x="237" y="1206"/>
                    <a:pt x="324" y="1245"/>
                    <a:pt x="410" y="1245"/>
                  </a:cubicBezTo>
                  <a:cubicBezTo>
                    <a:pt x="497" y="1245"/>
                    <a:pt x="583" y="1206"/>
                    <a:pt x="662" y="1127"/>
                  </a:cubicBezTo>
                  <a:lnTo>
                    <a:pt x="1166" y="623"/>
                  </a:lnTo>
                  <a:cubicBezTo>
                    <a:pt x="1324" y="465"/>
                    <a:pt x="1324" y="276"/>
                    <a:pt x="1166" y="119"/>
                  </a:cubicBezTo>
                  <a:cubicBezTo>
                    <a:pt x="1088" y="40"/>
                    <a:pt x="993" y="1"/>
                    <a:pt x="9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974;p70">
              <a:extLst>
                <a:ext uri="{FF2B5EF4-FFF2-40B4-BE49-F238E27FC236}">
                  <a16:creationId xmlns:a16="http://schemas.microsoft.com/office/drawing/2014/main" id="{A0B52041-0F5A-4CCD-8F75-42611454377D}"/>
                </a:ext>
              </a:extLst>
            </p:cNvPr>
            <p:cNvSpPr/>
            <p:nvPr/>
          </p:nvSpPr>
          <p:spPr>
            <a:xfrm>
              <a:off x="-18559325" y="2991175"/>
              <a:ext cx="33100" cy="31150"/>
            </a:xfrm>
            <a:custGeom>
              <a:avLst/>
              <a:gdLst/>
              <a:ahLst/>
              <a:cxnLst/>
              <a:rect l="l" t="t" r="r" b="b"/>
              <a:pathLst>
                <a:path w="1324" h="1246" extrusionOk="0">
                  <a:moveTo>
                    <a:pt x="914" y="1"/>
                  </a:moveTo>
                  <a:cubicBezTo>
                    <a:pt x="828" y="1"/>
                    <a:pt x="741" y="40"/>
                    <a:pt x="662" y="119"/>
                  </a:cubicBezTo>
                  <a:lnTo>
                    <a:pt x="158" y="623"/>
                  </a:lnTo>
                  <a:cubicBezTo>
                    <a:pt x="1" y="781"/>
                    <a:pt x="1" y="970"/>
                    <a:pt x="158" y="1127"/>
                  </a:cubicBezTo>
                  <a:cubicBezTo>
                    <a:pt x="205" y="1206"/>
                    <a:pt x="292" y="1245"/>
                    <a:pt x="387" y="1245"/>
                  </a:cubicBezTo>
                  <a:cubicBezTo>
                    <a:pt x="481" y="1245"/>
                    <a:pt x="583" y="1206"/>
                    <a:pt x="662" y="1127"/>
                  </a:cubicBezTo>
                  <a:lnTo>
                    <a:pt x="1166" y="623"/>
                  </a:lnTo>
                  <a:cubicBezTo>
                    <a:pt x="1324" y="466"/>
                    <a:pt x="1324" y="277"/>
                    <a:pt x="1166" y="119"/>
                  </a:cubicBezTo>
                  <a:cubicBezTo>
                    <a:pt x="1088" y="40"/>
                    <a:pt x="1001" y="1"/>
                    <a:pt x="9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975;p70">
              <a:extLst>
                <a:ext uri="{FF2B5EF4-FFF2-40B4-BE49-F238E27FC236}">
                  <a16:creationId xmlns:a16="http://schemas.microsoft.com/office/drawing/2014/main" id="{DAF38982-28A3-4862-9261-491BDD954A79}"/>
                </a:ext>
              </a:extLst>
            </p:cNvPr>
            <p:cNvSpPr/>
            <p:nvPr/>
          </p:nvSpPr>
          <p:spPr>
            <a:xfrm>
              <a:off x="-18491575" y="3024275"/>
              <a:ext cx="33100" cy="31925"/>
            </a:xfrm>
            <a:custGeom>
              <a:avLst/>
              <a:gdLst/>
              <a:ahLst/>
              <a:cxnLst/>
              <a:rect l="l" t="t" r="r" b="b"/>
              <a:pathLst>
                <a:path w="1324" h="1277" extrusionOk="0">
                  <a:moveTo>
                    <a:pt x="902" y="0"/>
                  </a:moveTo>
                  <a:cubicBezTo>
                    <a:pt x="811" y="0"/>
                    <a:pt x="725" y="40"/>
                    <a:pt x="662" y="118"/>
                  </a:cubicBezTo>
                  <a:lnTo>
                    <a:pt x="158" y="654"/>
                  </a:lnTo>
                  <a:cubicBezTo>
                    <a:pt x="0" y="811"/>
                    <a:pt x="0" y="1000"/>
                    <a:pt x="158" y="1158"/>
                  </a:cubicBezTo>
                  <a:cubicBezTo>
                    <a:pt x="236" y="1237"/>
                    <a:pt x="323" y="1276"/>
                    <a:pt x="410" y="1276"/>
                  </a:cubicBezTo>
                  <a:cubicBezTo>
                    <a:pt x="496" y="1276"/>
                    <a:pt x="583" y="1237"/>
                    <a:pt x="662" y="1158"/>
                  </a:cubicBezTo>
                  <a:lnTo>
                    <a:pt x="1166" y="654"/>
                  </a:lnTo>
                  <a:cubicBezTo>
                    <a:pt x="1323" y="496"/>
                    <a:pt x="1323" y="276"/>
                    <a:pt x="1166" y="118"/>
                  </a:cubicBezTo>
                  <a:cubicBezTo>
                    <a:pt x="1087" y="40"/>
                    <a:pt x="992" y="0"/>
                    <a:pt x="9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976;p70">
              <a:extLst>
                <a:ext uri="{FF2B5EF4-FFF2-40B4-BE49-F238E27FC236}">
                  <a16:creationId xmlns:a16="http://schemas.microsoft.com/office/drawing/2014/main" id="{06251C29-E404-4ECC-B9D8-EFACB2C34310}"/>
                </a:ext>
              </a:extLst>
            </p:cNvPr>
            <p:cNvSpPr/>
            <p:nvPr/>
          </p:nvSpPr>
          <p:spPr>
            <a:xfrm>
              <a:off x="-18522300" y="2928175"/>
              <a:ext cx="32300" cy="31125"/>
            </a:xfrm>
            <a:custGeom>
              <a:avLst/>
              <a:gdLst/>
              <a:ahLst/>
              <a:cxnLst/>
              <a:rect l="l" t="t" r="r" b="b"/>
              <a:pathLst>
                <a:path w="1292" h="1245" extrusionOk="0">
                  <a:moveTo>
                    <a:pt x="930" y="1"/>
                  </a:moveTo>
                  <a:cubicBezTo>
                    <a:pt x="835" y="1"/>
                    <a:pt x="741" y="40"/>
                    <a:pt x="662" y="119"/>
                  </a:cubicBezTo>
                  <a:lnTo>
                    <a:pt x="158" y="623"/>
                  </a:lnTo>
                  <a:cubicBezTo>
                    <a:pt x="0" y="780"/>
                    <a:pt x="0" y="969"/>
                    <a:pt x="158" y="1127"/>
                  </a:cubicBezTo>
                  <a:cubicBezTo>
                    <a:pt x="237" y="1206"/>
                    <a:pt x="331" y="1245"/>
                    <a:pt x="422" y="1245"/>
                  </a:cubicBezTo>
                  <a:cubicBezTo>
                    <a:pt x="512" y="1245"/>
                    <a:pt x="599" y="1206"/>
                    <a:pt x="662" y="1127"/>
                  </a:cubicBezTo>
                  <a:lnTo>
                    <a:pt x="1198" y="623"/>
                  </a:lnTo>
                  <a:cubicBezTo>
                    <a:pt x="1292" y="497"/>
                    <a:pt x="1292" y="276"/>
                    <a:pt x="1198" y="119"/>
                  </a:cubicBezTo>
                  <a:cubicBezTo>
                    <a:pt x="1119" y="40"/>
                    <a:pt x="1024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977;p70">
              <a:extLst>
                <a:ext uri="{FF2B5EF4-FFF2-40B4-BE49-F238E27FC236}">
                  <a16:creationId xmlns:a16="http://schemas.microsoft.com/office/drawing/2014/main" id="{41AD7474-5B09-4516-AD4F-6C13017E08CE}"/>
                </a:ext>
              </a:extLst>
            </p:cNvPr>
            <p:cNvSpPr/>
            <p:nvPr/>
          </p:nvSpPr>
          <p:spPr>
            <a:xfrm>
              <a:off x="-18446700" y="3004375"/>
              <a:ext cx="33900" cy="31325"/>
            </a:xfrm>
            <a:custGeom>
              <a:avLst/>
              <a:gdLst/>
              <a:ahLst/>
              <a:cxnLst/>
              <a:rect l="l" t="t" r="r" b="b"/>
              <a:pathLst>
                <a:path w="1356" h="1253" extrusionOk="0">
                  <a:moveTo>
                    <a:pt x="922" y="1"/>
                  </a:moveTo>
                  <a:cubicBezTo>
                    <a:pt x="828" y="1"/>
                    <a:pt x="741" y="32"/>
                    <a:pt x="694" y="95"/>
                  </a:cubicBezTo>
                  <a:lnTo>
                    <a:pt x="158" y="599"/>
                  </a:lnTo>
                  <a:cubicBezTo>
                    <a:pt x="1" y="757"/>
                    <a:pt x="1" y="977"/>
                    <a:pt x="158" y="1135"/>
                  </a:cubicBezTo>
                  <a:cubicBezTo>
                    <a:pt x="253" y="1214"/>
                    <a:pt x="347" y="1253"/>
                    <a:pt x="438" y="1253"/>
                  </a:cubicBezTo>
                  <a:cubicBezTo>
                    <a:pt x="529" y="1253"/>
                    <a:pt x="615" y="1214"/>
                    <a:pt x="694" y="1135"/>
                  </a:cubicBezTo>
                  <a:lnTo>
                    <a:pt x="1198" y="599"/>
                  </a:lnTo>
                  <a:cubicBezTo>
                    <a:pt x="1356" y="442"/>
                    <a:pt x="1356" y="253"/>
                    <a:pt x="1198" y="95"/>
                  </a:cubicBezTo>
                  <a:cubicBezTo>
                    <a:pt x="1119" y="32"/>
                    <a:pt x="1017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10978;p70">
            <a:extLst>
              <a:ext uri="{FF2B5EF4-FFF2-40B4-BE49-F238E27FC236}">
                <a16:creationId xmlns:a16="http://schemas.microsoft.com/office/drawing/2014/main" id="{AAA6E79C-4751-4E74-A400-750625630AB5}"/>
              </a:ext>
            </a:extLst>
          </p:cNvPr>
          <p:cNvGrpSpPr/>
          <p:nvPr/>
        </p:nvGrpSpPr>
        <p:grpSpPr>
          <a:xfrm>
            <a:off x="7885658" y="1687693"/>
            <a:ext cx="416361" cy="475125"/>
            <a:chOff x="-16798200" y="2050575"/>
            <a:chExt cx="267825" cy="305625"/>
          </a:xfrm>
          <a:solidFill>
            <a:srgbClr val="000400"/>
          </a:solidFill>
        </p:grpSpPr>
        <p:sp>
          <p:nvSpPr>
            <p:cNvPr id="79" name="Google Shape;10979;p70">
              <a:extLst>
                <a:ext uri="{FF2B5EF4-FFF2-40B4-BE49-F238E27FC236}">
                  <a16:creationId xmlns:a16="http://schemas.microsoft.com/office/drawing/2014/main" id="{72ED5376-6AB9-4CCC-95CF-55E3D0AF26BB}"/>
                </a:ext>
              </a:extLst>
            </p:cNvPr>
            <p:cNvSpPr/>
            <p:nvPr/>
          </p:nvSpPr>
          <p:spPr>
            <a:xfrm>
              <a:off x="-16798200" y="2050575"/>
              <a:ext cx="267825" cy="305625"/>
            </a:xfrm>
            <a:custGeom>
              <a:avLst/>
              <a:gdLst/>
              <a:ahLst/>
              <a:cxnLst/>
              <a:rect l="l" t="t" r="r" b="b"/>
              <a:pathLst>
                <a:path w="10713" h="12225" extrusionOk="0">
                  <a:moveTo>
                    <a:pt x="5388" y="725"/>
                  </a:moveTo>
                  <a:cubicBezTo>
                    <a:pt x="7940" y="725"/>
                    <a:pt x="10051" y="2804"/>
                    <a:pt x="10051" y="5356"/>
                  </a:cubicBezTo>
                  <a:cubicBezTo>
                    <a:pt x="9988" y="5545"/>
                    <a:pt x="9830" y="5734"/>
                    <a:pt x="9641" y="5734"/>
                  </a:cubicBezTo>
                  <a:lnTo>
                    <a:pt x="1103" y="5734"/>
                  </a:lnTo>
                  <a:cubicBezTo>
                    <a:pt x="914" y="5734"/>
                    <a:pt x="757" y="5545"/>
                    <a:pt x="757" y="5356"/>
                  </a:cubicBezTo>
                  <a:cubicBezTo>
                    <a:pt x="757" y="2804"/>
                    <a:pt x="2836" y="725"/>
                    <a:pt x="5388" y="725"/>
                  </a:cubicBezTo>
                  <a:close/>
                  <a:moveTo>
                    <a:pt x="6050" y="6459"/>
                  </a:moveTo>
                  <a:cubicBezTo>
                    <a:pt x="6113" y="7561"/>
                    <a:pt x="6428" y="8664"/>
                    <a:pt x="6743" y="9609"/>
                  </a:cubicBezTo>
                  <a:cubicBezTo>
                    <a:pt x="6774" y="9767"/>
                    <a:pt x="6806" y="9893"/>
                    <a:pt x="6806" y="10050"/>
                  </a:cubicBezTo>
                  <a:cubicBezTo>
                    <a:pt x="6806" y="10491"/>
                    <a:pt x="6617" y="10901"/>
                    <a:pt x="6270" y="11185"/>
                  </a:cubicBezTo>
                  <a:cubicBezTo>
                    <a:pt x="6004" y="11387"/>
                    <a:pt x="5692" y="11481"/>
                    <a:pt x="5383" y="11481"/>
                  </a:cubicBezTo>
                  <a:cubicBezTo>
                    <a:pt x="4778" y="11481"/>
                    <a:pt x="4190" y="11118"/>
                    <a:pt x="4002" y="10491"/>
                  </a:cubicBezTo>
                  <a:cubicBezTo>
                    <a:pt x="3939" y="10176"/>
                    <a:pt x="3939" y="9861"/>
                    <a:pt x="4065" y="9546"/>
                  </a:cubicBezTo>
                  <a:cubicBezTo>
                    <a:pt x="4443" y="8601"/>
                    <a:pt x="4632" y="7530"/>
                    <a:pt x="4632" y="6459"/>
                  </a:cubicBezTo>
                  <a:close/>
                  <a:moveTo>
                    <a:pt x="5357" y="0"/>
                  </a:moveTo>
                  <a:cubicBezTo>
                    <a:pt x="2395" y="0"/>
                    <a:pt x="1" y="2395"/>
                    <a:pt x="1" y="5356"/>
                  </a:cubicBezTo>
                  <a:cubicBezTo>
                    <a:pt x="1" y="5955"/>
                    <a:pt x="473" y="6427"/>
                    <a:pt x="1072" y="6427"/>
                  </a:cubicBezTo>
                  <a:lnTo>
                    <a:pt x="3907" y="6427"/>
                  </a:lnTo>
                  <a:cubicBezTo>
                    <a:pt x="3907" y="7404"/>
                    <a:pt x="3718" y="8381"/>
                    <a:pt x="3340" y="9263"/>
                  </a:cubicBezTo>
                  <a:cubicBezTo>
                    <a:pt x="3151" y="9704"/>
                    <a:pt x="3151" y="10208"/>
                    <a:pt x="3277" y="10680"/>
                  </a:cubicBezTo>
                  <a:cubicBezTo>
                    <a:pt x="3498" y="11500"/>
                    <a:pt x="4285" y="12224"/>
                    <a:pt x="5325" y="12224"/>
                  </a:cubicBezTo>
                  <a:cubicBezTo>
                    <a:pt x="6491" y="12224"/>
                    <a:pt x="7436" y="11279"/>
                    <a:pt x="7436" y="10082"/>
                  </a:cubicBezTo>
                  <a:cubicBezTo>
                    <a:pt x="7436" y="9861"/>
                    <a:pt x="7404" y="9641"/>
                    <a:pt x="7341" y="9420"/>
                  </a:cubicBezTo>
                  <a:cubicBezTo>
                    <a:pt x="7058" y="8538"/>
                    <a:pt x="6743" y="7498"/>
                    <a:pt x="6743" y="6459"/>
                  </a:cubicBezTo>
                  <a:lnTo>
                    <a:pt x="9578" y="6459"/>
                  </a:lnTo>
                  <a:cubicBezTo>
                    <a:pt x="10177" y="6459"/>
                    <a:pt x="10649" y="5986"/>
                    <a:pt x="10649" y="5388"/>
                  </a:cubicBezTo>
                  <a:cubicBezTo>
                    <a:pt x="10712" y="2395"/>
                    <a:pt x="8350" y="0"/>
                    <a:pt x="5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980;p70">
              <a:extLst>
                <a:ext uri="{FF2B5EF4-FFF2-40B4-BE49-F238E27FC236}">
                  <a16:creationId xmlns:a16="http://schemas.microsoft.com/office/drawing/2014/main" id="{56CE6CB4-3118-45FA-B245-3CB9D2F7CDBF}"/>
                </a:ext>
              </a:extLst>
            </p:cNvPr>
            <p:cNvSpPr/>
            <p:nvPr/>
          </p:nvSpPr>
          <p:spPr>
            <a:xfrm>
              <a:off x="-16743850" y="21230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61"/>
                    <a:pt x="1261" y="1418"/>
                    <a:pt x="1040" y="1418"/>
                  </a:cubicBezTo>
                  <a:cubicBezTo>
                    <a:pt x="851" y="1418"/>
                    <a:pt x="694" y="1261"/>
                    <a:pt x="694" y="1040"/>
                  </a:cubicBezTo>
                  <a:cubicBezTo>
                    <a:pt x="694" y="851"/>
                    <a:pt x="851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39"/>
                    <a:pt x="473" y="2112"/>
                    <a:pt x="1040" y="2112"/>
                  </a:cubicBezTo>
                  <a:cubicBezTo>
                    <a:pt x="1639" y="2112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981;p70">
              <a:extLst>
                <a:ext uri="{FF2B5EF4-FFF2-40B4-BE49-F238E27FC236}">
                  <a16:creationId xmlns:a16="http://schemas.microsoft.com/office/drawing/2014/main" id="{5A058C24-BE0E-4C89-9B06-B5D268A9DD87}"/>
                </a:ext>
              </a:extLst>
            </p:cNvPr>
            <p:cNvSpPr/>
            <p:nvPr/>
          </p:nvSpPr>
          <p:spPr>
            <a:xfrm>
              <a:off x="-16691075" y="20876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3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0982;p70">
            <a:extLst>
              <a:ext uri="{FF2B5EF4-FFF2-40B4-BE49-F238E27FC236}">
                <a16:creationId xmlns:a16="http://schemas.microsoft.com/office/drawing/2014/main" id="{E4FFC379-B9B9-44E7-85EE-D89DBCB1AE80}"/>
              </a:ext>
            </a:extLst>
          </p:cNvPr>
          <p:cNvGrpSpPr/>
          <p:nvPr/>
        </p:nvGrpSpPr>
        <p:grpSpPr>
          <a:xfrm>
            <a:off x="7856276" y="2852127"/>
            <a:ext cx="475125" cy="471432"/>
            <a:chOff x="-16817100" y="2801175"/>
            <a:chExt cx="305625" cy="303250"/>
          </a:xfrm>
          <a:solidFill>
            <a:srgbClr val="000400"/>
          </a:solidFill>
        </p:grpSpPr>
        <p:sp>
          <p:nvSpPr>
            <p:cNvPr id="83" name="Google Shape;10983;p70">
              <a:extLst>
                <a:ext uri="{FF2B5EF4-FFF2-40B4-BE49-F238E27FC236}">
                  <a16:creationId xmlns:a16="http://schemas.microsoft.com/office/drawing/2014/main" id="{DA7AD8D8-B8A2-496A-ADBF-4D94E16DEDA6}"/>
                </a:ext>
              </a:extLst>
            </p:cNvPr>
            <p:cNvSpPr/>
            <p:nvPr/>
          </p:nvSpPr>
          <p:spPr>
            <a:xfrm>
              <a:off x="-16817100" y="2801175"/>
              <a:ext cx="305625" cy="232375"/>
            </a:xfrm>
            <a:custGeom>
              <a:avLst/>
              <a:gdLst/>
              <a:ahLst/>
              <a:cxnLst/>
              <a:rect l="l" t="t" r="r" b="b"/>
              <a:pathLst>
                <a:path w="12225" h="9295" extrusionOk="0">
                  <a:moveTo>
                    <a:pt x="8633" y="1418"/>
                  </a:moveTo>
                  <a:lnTo>
                    <a:pt x="8633" y="7152"/>
                  </a:lnTo>
                  <a:cubicBezTo>
                    <a:pt x="8507" y="7152"/>
                    <a:pt x="8381" y="7120"/>
                    <a:pt x="8286" y="7120"/>
                  </a:cubicBezTo>
                  <a:cubicBezTo>
                    <a:pt x="8034" y="7120"/>
                    <a:pt x="7845" y="7152"/>
                    <a:pt x="7656" y="7247"/>
                  </a:cubicBezTo>
                  <a:cubicBezTo>
                    <a:pt x="7373" y="6837"/>
                    <a:pt x="6963" y="6522"/>
                    <a:pt x="6491" y="6459"/>
                  </a:cubicBezTo>
                  <a:lnTo>
                    <a:pt x="6491" y="4600"/>
                  </a:lnTo>
                  <a:cubicBezTo>
                    <a:pt x="6491" y="4411"/>
                    <a:pt x="6333" y="4254"/>
                    <a:pt x="6144" y="4254"/>
                  </a:cubicBezTo>
                  <a:cubicBezTo>
                    <a:pt x="5955" y="4254"/>
                    <a:pt x="5798" y="4411"/>
                    <a:pt x="5798" y="4600"/>
                  </a:cubicBezTo>
                  <a:lnTo>
                    <a:pt x="5798" y="6459"/>
                  </a:lnTo>
                  <a:cubicBezTo>
                    <a:pt x="5325" y="6522"/>
                    <a:pt x="4884" y="6837"/>
                    <a:pt x="4663" y="7247"/>
                  </a:cubicBezTo>
                  <a:cubicBezTo>
                    <a:pt x="4443" y="7152"/>
                    <a:pt x="4222" y="7120"/>
                    <a:pt x="4033" y="7120"/>
                  </a:cubicBezTo>
                  <a:cubicBezTo>
                    <a:pt x="3907" y="7120"/>
                    <a:pt x="3781" y="7120"/>
                    <a:pt x="3655" y="7152"/>
                  </a:cubicBezTo>
                  <a:lnTo>
                    <a:pt x="3655" y="1418"/>
                  </a:lnTo>
                  <a:lnTo>
                    <a:pt x="4380" y="1418"/>
                  </a:lnTo>
                  <a:lnTo>
                    <a:pt x="4380" y="2458"/>
                  </a:lnTo>
                  <a:cubicBezTo>
                    <a:pt x="4380" y="2678"/>
                    <a:pt x="4537" y="2836"/>
                    <a:pt x="4726" y="2836"/>
                  </a:cubicBezTo>
                  <a:cubicBezTo>
                    <a:pt x="4915" y="2836"/>
                    <a:pt x="5073" y="2678"/>
                    <a:pt x="5073" y="2458"/>
                  </a:cubicBezTo>
                  <a:lnTo>
                    <a:pt x="5073" y="1418"/>
                  </a:lnTo>
                  <a:lnTo>
                    <a:pt x="5798" y="1418"/>
                  </a:lnTo>
                  <a:lnTo>
                    <a:pt x="5798" y="3182"/>
                  </a:lnTo>
                  <a:cubicBezTo>
                    <a:pt x="5798" y="3371"/>
                    <a:pt x="5955" y="3529"/>
                    <a:pt x="6144" y="3529"/>
                  </a:cubicBezTo>
                  <a:cubicBezTo>
                    <a:pt x="6333" y="3529"/>
                    <a:pt x="6491" y="3371"/>
                    <a:pt x="6491" y="3182"/>
                  </a:cubicBezTo>
                  <a:lnTo>
                    <a:pt x="6491" y="1418"/>
                  </a:lnTo>
                  <a:lnTo>
                    <a:pt x="7215" y="1418"/>
                  </a:lnTo>
                  <a:lnTo>
                    <a:pt x="7215" y="2458"/>
                  </a:lnTo>
                  <a:cubicBezTo>
                    <a:pt x="7215" y="2678"/>
                    <a:pt x="7373" y="2836"/>
                    <a:pt x="7562" y="2836"/>
                  </a:cubicBezTo>
                  <a:cubicBezTo>
                    <a:pt x="7751" y="2836"/>
                    <a:pt x="7940" y="2678"/>
                    <a:pt x="7940" y="2458"/>
                  </a:cubicBezTo>
                  <a:lnTo>
                    <a:pt x="7940" y="1418"/>
                  </a:lnTo>
                  <a:close/>
                  <a:moveTo>
                    <a:pt x="6144" y="7120"/>
                  </a:moveTo>
                  <a:cubicBezTo>
                    <a:pt x="6585" y="7120"/>
                    <a:pt x="7026" y="7404"/>
                    <a:pt x="7184" y="7845"/>
                  </a:cubicBezTo>
                  <a:cubicBezTo>
                    <a:pt x="7227" y="7998"/>
                    <a:pt x="7378" y="8091"/>
                    <a:pt x="7528" y="8091"/>
                  </a:cubicBezTo>
                  <a:cubicBezTo>
                    <a:pt x="7595" y="8091"/>
                    <a:pt x="7662" y="8073"/>
                    <a:pt x="7719" y="8034"/>
                  </a:cubicBezTo>
                  <a:cubicBezTo>
                    <a:pt x="7877" y="7908"/>
                    <a:pt x="8129" y="7845"/>
                    <a:pt x="8318" y="7845"/>
                  </a:cubicBezTo>
                  <a:cubicBezTo>
                    <a:pt x="8790" y="7845"/>
                    <a:pt x="9169" y="8160"/>
                    <a:pt x="9326" y="8538"/>
                  </a:cubicBezTo>
                  <a:lnTo>
                    <a:pt x="3025" y="8538"/>
                  </a:lnTo>
                  <a:cubicBezTo>
                    <a:pt x="3120" y="8160"/>
                    <a:pt x="3498" y="7845"/>
                    <a:pt x="3970" y="7845"/>
                  </a:cubicBezTo>
                  <a:cubicBezTo>
                    <a:pt x="4191" y="7845"/>
                    <a:pt x="4411" y="7908"/>
                    <a:pt x="4569" y="8034"/>
                  </a:cubicBezTo>
                  <a:cubicBezTo>
                    <a:pt x="4624" y="8071"/>
                    <a:pt x="4680" y="8086"/>
                    <a:pt x="4741" y="8086"/>
                  </a:cubicBezTo>
                  <a:cubicBezTo>
                    <a:pt x="4785" y="8086"/>
                    <a:pt x="4832" y="8079"/>
                    <a:pt x="4884" y="8066"/>
                  </a:cubicBezTo>
                  <a:cubicBezTo>
                    <a:pt x="5010" y="8034"/>
                    <a:pt x="5073" y="7940"/>
                    <a:pt x="5136" y="7845"/>
                  </a:cubicBezTo>
                  <a:cubicBezTo>
                    <a:pt x="5293" y="7404"/>
                    <a:pt x="5671" y="7120"/>
                    <a:pt x="6144" y="7120"/>
                  </a:cubicBezTo>
                  <a:close/>
                  <a:moveTo>
                    <a:pt x="9704" y="694"/>
                  </a:moveTo>
                  <a:cubicBezTo>
                    <a:pt x="9893" y="694"/>
                    <a:pt x="10051" y="851"/>
                    <a:pt x="10051" y="1072"/>
                  </a:cubicBezTo>
                  <a:lnTo>
                    <a:pt x="10051" y="6049"/>
                  </a:lnTo>
                  <a:cubicBezTo>
                    <a:pt x="10051" y="6270"/>
                    <a:pt x="10208" y="6427"/>
                    <a:pt x="10397" y="6427"/>
                  </a:cubicBezTo>
                  <a:cubicBezTo>
                    <a:pt x="10618" y="6427"/>
                    <a:pt x="10775" y="6270"/>
                    <a:pt x="10775" y="6049"/>
                  </a:cubicBezTo>
                  <a:lnTo>
                    <a:pt x="10775" y="2111"/>
                  </a:lnTo>
                  <a:lnTo>
                    <a:pt x="11122" y="2111"/>
                  </a:lnTo>
                  <a:cubicBezTo>
                    <a:pt x="11311" y="2111"/>
                    <a:pt x="11500" y="2269"/>
                    <a:pt x="11500" y="2489"/>
                  </a:cubicBezTo>
                  <a:lnTo>
                    <a:pt x="11500" y="8538"/>
                  </a:lnTo>
                  <a:lnTo>
                    <a:pt x="10019" y="8538"/>
                  </a:lnTo>
                  <a:cubicBezTo>
                    <a:pt x="9925" y="8097"/>
                    <a:pt x="9641" y="7719"/>
                    <a:pt x="9326" y="7467"/>
                  </a:cubicBezTo>
                  <a:lnTo>
                    <a:pt x="9326" y="1072"/>
                  </a:lnTo>
                  <a:cubicBezTo>
                    <a:pt x="9326" y="851"/>
                    <a:pt x="9515" y="694"/>
                    <a:pt x="9704" y="694"/>
                  </a:cubicBezTo>
                  <a:close/>
                  <a:moveTo>
                    <a:pt x="2584" y="694"/>
                  </a:moveTo>
                  <a:cubicBezTo>
                    <a:pt x="2773" y="694"/>
                    <a:pt x="2931" y="851"/>
                    <a:pt x="2931" y="1072"/>
                  </a:cubicBezTo>
                  <a:lnTo>
                    <a:pt x="2931" y="7530"/>
                  </a:lnTo>
                  <a:cubicBezTo>
                    <a:pt x="2584" y="7782"/>
                    <a:pt x="2332" y="8160"/>
                    <a:pt x="2269" y="8570"/>
                  </a:cubicBezTo>
                  <a:lnTo>
                    <a:pt x="757" y="8570"/>
                  </a:lnTo>
                  <a:lnTo>
                    <a:pt x="757" y="2489"/>
                  </a:lnTo>
                  <a:cubicBezTo>
                    <a:pt x="757" y="2269"/>
                    <a:pt x="946" y="2111"/>
                    <a:pt x="1135" y="2111"/>
                  </a:cubicBezTo>
                  <a:lnTo>
                    <a:pt x="1513" y="2111"/>
                  </a:lnTo>
                  <a:lnTo>
                    <a:pt x="1513" y="6049"/>
                  </a:lnTo>
                  <a:cubicBezTo>
                    <a:pt x="1513" y="6270"/>
                    <a:pt x="1670" y="6427"/>
                    <a:pt x="1859" y="6427"/>
                  </a:cubicBezTo>
                  <a:cubicBezTo>
                    <a:pt x="2048" y="6427"/>
                    <a:pt x="2206" y="6270"/>
                    <a:pt x="2206" y="6049"/>
                  </a:cubicBezTo>
                  <a:lnTo>
                    <a:pt x="2206" y="1072"/>
                  </a:lnTo>
                  <a:cubicBezTo>
                    <a:pt x="2206" y="851"/>
                    <a:pt x="2363" y="694"/>
                    <a:pt x="2584" y="694"/>
                  </a:cubicBezTo>
                  <a:close/>
                  <a:moveTo>
                    <a:pt x="2521" y="0"/>
                  </a:moveTo>
                  <a:cubicBezTo>
                    <a:pt x="1922" y="0"/>
                    <a:pt x="1450" y="473"/>
                    <a:pt x="1450" y="1072"/>
                  </a:cubicBezTo>
                  <a:lnTo>
                    <a:pt x="1450" y="1418"/>
                  </a:lnTo>
                  <a:lnTo>
                    <a:pt x="1103" y="1418"/>
                  </a:lnTo>
                  <a:cubicBezTo>
                    <a:pt x="505" y="1418"/>
                    <a:pt x="1" y="1891"/>
                    <a:pt x="1" y="2489"/>
                  </a:cubicBezTo>
                  <a:lnTo>
                    <a:pt x="1" y="8948"/>
                  </a:lnTo>
                  <a:cubicBezTo>
                    <a:pt x="1" y="9137"/>
                    <a:pt x="158" y="9294"/>
                    <a:pt x="347" y="9294"/>
                  </a:cubicBezTo>
                  <a:lnTo>
                    <a:pt x="11815" y="9294"/>
                  </a:lnTo>
                  <a:cubicBezTo>
                    <a:pt x="12004" y="9294"/>
                    <a:pt x="12162" y="9137"/>
                    <a:pt x="12162" y="8948"/>
                  </a:cubicBezTo>
                  <a:lnTo>
                    <a:pt x="12162" y="2489"/>
                  </a:lnTo>
                  <a:cubicBezTo>
                    <a:pt x="12225" y="1891"/>
                    <a:pt x="11689" y="1418"/>
                    <a:pt x="11122" y="1418"/>
                  </a:cubicBezTo>
                  <a:lnTo>
                    <a:pt x="10744" y="1418"/>
                  </a:lnTo>
                  <a:lnTo>
                    <a:pt x="10744" y="1072"/>
                  </a:lnTo>
                  <a:cubicBezTo>
                    <a:pt x="10744" y="473"/>
                    <a:pt x="10271" y="0"/>
                    <a:pt x="9704" y="0"/>
                  </a:cubicBezTo>
                  <a:cubicBezTo>
                    <a:pt x="9232" y="0"/>
                    <a:pt x="8822" y="315"/>
                    <a:pt x="8664" y="694"/>
                  </a:cubicBezTo>
                  <a:lnTo>
                    <a:pt x="3561" y="694"/>
                  </a:lnTo>
                  <a:cubicBezTo>
                    <a:pt x="3403" y="284"/>
                    <a:pt x="2994" y="0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984;p70">
              <a:extLst>
                <a:ext uri="{FF2B5EF4-FFF2-40B4-BE49-F238E27FC236}">
                  <a16:creationId xmlns:a16="http://schemas.microsoft.com/office/drawing/2014/main" id="{0F1DC853-206B-4052-A551-F6A8506E4ACC}"/>
                </a:ext>
              </a:extLst>
            </p:cNvPr>
            <p:cNvSpPr/>
            <p:nvPr/>
          </p:nvSpPr>
          <p:spPr>
            <a:xfrm>
              <a:off x="-16636725" y="2889375"/>
              <a:ext cx="18125" cy="72500"/>
            </a:xfrm>
            <a:custGeom>
              <a:avLst/>
              <a:gdLst/>
              <a:ahLst/>
              <a:cxnLst/>
              <a:rect l="l" t="t" r="r" b="b"/>
              <a:pathLst>
                <a:path w="725" h="2900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725" y="2742"/>
                    <a:pt x="725" y="2521"/>
                  </a:cubicBezTo>
                  <a:lnTo>
                    <a:pt x="725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985;p70">
              <a:extLst>
                <a:ext uri="{FF2B5EF4-FFF2-40B4-BE49-F238E27FC236}">
                  <a16:creationId xmlns:a16="http://schemas.microsoft.com/office/drawing/2014/main" id="{9CC49F0E-A8F4-4DA9-BB5E-B1598D41ACFA}"/>
                </a:ext>
              </a:extLst>
            </p:cNvPr>
            <p:cNvSpPr/>
            <p:nvPr/>
          </p:nvSpPr>
          <p:spPr>
            <a:xfrm>
              <a:off x="-16708400" y="2889375"/>
              <a:ext cx="17350" cy="72500"/>
            </a:xfrm>
            <a:custGeom>
              <a:avLst/>
              <a:gdLst/>
              <a:ahLst/>
              <a:cxnLst/>
              <a:rect l="l" t="t" r="r" b="b"/>
              <a:pathLst>
                <a:path w="694" h="2900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693" y="2742"/>
                    <a:pt x="693" y="2521"/>
                  </a:cubicBezTo>
                  <a:lnTo>
                    <a:pt x="693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986;p70">
              <a:extLst>
                <a:ext uri="{FF2B5EF4-FFF2-40B4-BE49-F238E27FC236}">
                  <a16:creationId xmlns:a16="http://schemas.microsoft.com/office/drawing/2014/main" id="{3C455DB4-1C97-4ED0-A702-564A035EDE42}"/>
                </a:ext>
              </a:extLst>
            </p:cNvPr>
            <p:cNvSpPr/>
            <p:nvPr/>
          </p:nvSpPr>
          <p:spPr>
            <a:xfrm>
              <a:off x="-16816300" y="3050850"/>
              <a:ext cx="72475" cy="18150"/>
            </a:xfrm>
            <a:custGeom>
              <a:avLst/>
              <a:gdLst/>
              <a:ahLst/>
              <a:cxnLst/>
              <a:rect l="l" t="t" r="r" b="b"/>
              <a:pathLst>
                <a:path w="2899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987;p70">
              <a:extLst>
                <a:ext uri="{FF2B5EF4-FFF2-40B4-BE49-F238E27FC236}">
                  <a16:creationId xmlns:a16="http://schemas.microsoft.com/office/drawing/2014/main" id="{F00D53AA-9FF0-4170-8D49-B515C2ECE5E2}"/>
                </a:ext>
              </a:extLst>
            </p:cNvPr>
            <p:cNvSpPr/>
            <p:nvPr/>
          </p:nvSpPr>
          <p:spPr>
            <a:xfrm>
              <a:off x="-16779300" y="3086300"/>
              <a:ext cx="88250" cy="18125"/>
            </a:xfrm>
            <a:custGeom>
              <a:avLst/>
              <a:gdLst/>
              <a:ahLst/>
              <a:cxnLst/>
              <a:rect l="l" t="t" r="r" b="b"/>
              <a:pathLst>
                <a:path w="353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3183" y="725"/>
                  </a:lnTo>
                  <a:cubicBezTo>
                    <a:pt x="3372" y="725"/>
                    <a:pt x="3529" y="567"/>
                    <a:pt x="3529" y="378"/>
                  </a:cubicBezTo>
                  <a:cubicBezTo>
                    <a:pt x="3529" y="221"/>
                    <a:pt x="3372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988;p70">
              <a:extLst>
                <a:ext uri="{FF2B5EF4-FFF2-40B4-BE49-F238E27FC236}">
                  <a16:creationId xmlns:a16="http://schemas.microsoft.com/office/drawing/2014/main" id="{A4DB8B3E-875B-4F3E-B039-37D1618688D5}"/>
                </a:ext>
              </a:extLst>
            </p:cNvPr>
            <p:cNvSpPr/>
            <p:nvPr/>
          </p:nvSpPr>
          <p:spPr>
            <a:xfrm>
              <a:off x="-16636725" y="3086300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221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989;p70">
              <a:extLst>
                <a:ext uri="{FF2B5EF4-FFF2-40B4-BE49-F238E27FC236}">
                  <a16:creationId xmlns:a16="http://schemas.microsoft.com/office/drawing/2014/main" id="{A6F151B6-EF17-4483-9DF6-0842E207770B}"/>
                </a:ext>
              </a:extLst>
            </p:cNvPr>
            <p:cNvSpPr/>
            <p:nvPr/>
          </p:nvSpPr>
          <p:spPr>
            <a:xfrm>
              <a:off x="-16583950" y="3050850"/>
              <a:ext cx="72475" cy="18150"/>
            </a:xfrm>
            <a:custGeom>
              <a:avLst/>
              <a:gdLst/>
              <a:ahLst/>
              <a:cxnLst/>
              <a:rect l="l" t="t" r="r" b="b"/>
              <a:pathLst>
                <a:path w="2899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990;p70">
              <a:extLst>
                <a:ext uri="{FF2B5EF4-FFF2-40B4-BE49-F238E27FC236}">
                  <a16:creationId xmlns:a16="http://schemas.microsoft.com/office/drawing/2014/main" id="{1A6B6E24-BCA6-4132-851E-D83B340B1616}"/>
                </a:ext>
              </a:extLst>
            </p:cNvPr>
            <p:cNvSpPr/>
            <p:nvPr/>
          </p:nvSpPr>
          <p:spPr>
            <a:xfrm>
              <a:off x="-16726525" y="3050850"/>
              <a:ext cx="125250" cy="18150"/>
            </a:xfrm>
            <a:custGeom>
              <a:avLst/>
              <a:gdLst/>
              <a:ahLst/>
              <a:cxnLst/>
              <a:rect l="l" t="t" r="r" b="b"/>
              <a:pathLst>
                <a:path w="5010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4663" y="725"/>
                  </a:lnTo>
                  <a:cubicBezTo>
                    <a:pt x="4852" y="725"/>
                    <a:pt x="5010" y="568"/>
                    <a:pt x="5010" y="378"/>
                  </a:cubicBezTo>
                  <a:cubicBezTo>
                    <a:pt x="5010" y="158"/>
                    <a:pt x="4852" y="0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10991;p70">
            <a:extLst>
              <a:ext uri="{FF2B5EF4-FFF2-40B4-BE49-F238E27FC236}">
                <a16:creationId xmlns:a16="http://schemas.microsoft.com/office/drawing/2014/main" id="{BB1E59B5-8A10-4988-970D-87F56C794FED}"/>
              </a:ext>
            </a:extLst>
          </p:cNvPr>
          <p:cNvGrpSpPr/>
          <p:nvPr/>
        </p:nvGrpSpPr>
        <p:grpSpPr>
          <a:xfrm>
            <a:off x="7263396" y="3444614"/>
            <a:ext cx="476329" cy="475125"/>
            <a:chOff x="-15717575" y="2786200"/>
            <a:chExt cx="306400" cy="305625"/>
          </a:xfrm>
          <a:solidFill>
            <a:srgbClr val="000400"/>
          </a:solidFill>
        </p:grpSpPr>
        <p:sp>
          <p:nvSpPr>
            <p:cNvPr id="92" name="Google Shape;10992;p70">
              <a:extLst>
                <a:ext uri="{FF2B5EF4-FFF2-40B4-BE49-F238E27FC236}">
                  <a16:creationId xmlns:a16="http://schemas.microsoft.com/office/drawing/2014/main" id="{2CF0B0AF-9690-4519-A825-A1DE8EAC16CF}"/>
                </a:ext>
              </a:extLst>
            </p:cNvPr>
            <p:cNvSpPr/>
            <p:nvPr/>
          </p:nvSpPr>
          <p:spPr>
            <a:xfrm>
              <a:off x="-15717575" y="2786200"/>
              <a:ext cx="306400" cy="305625"/>
            </a:xfrm>
            <a:custGeom>
              <a:avLst/>
              <a:gdLst/>
              <a:ahLst/>
              <a:cxnLst/>
              <a:rect l="l" t="t" r="r" b="b"/>
              <a:pathLst>
                <a:path w="12256" h="12225" extrusionOk="0">
                  <a:moveTo>
                    <a:pt x="1387" y="788"/>
                  </a:moveTo>
                  <a:cubicBezTo>
                    <a:pt x="1796" y="788"/>
                    <a:pt x="2111" y="1103"/>
                    <a:pt x="2111" y="1513"/>
                  </a:cubicBezTo>
                  <a:lnTo>
                    <a:pt x="2111" y="4727"/>
                  </a:lnTo>
                  <a:cubicBezTo>
                    <a:pt x="2111" y="5325"/>
                    <a:pt x="2584" y="5798"/>
                    <a:pt x="3151" y="5798"/>
                  </a:cubicBezTo>
                  <a:lnTo>
                    <a:pt x="3907" y="5798"/>
                  </a:lnTo>
                  <a:cubicBezTo>
                    <a:pt x="4096" y="5798"/>
                    <a:pt x="4254" y="5640"/>
                    <a:pt x="4254" y="5420"/>
                  </a:cubicBezTo>
                  <a:lnTo>
                    <a:pt x="4254" y="3309"/>
                  </a:lnTo>
                  <a:cubicBezTo>
                    <a:pt x="4254" y="2332"/>
                    <a:pt x="5041" y="1545"/>
                    <a:pt x="6049" y="1545"/>
                  </a:cubicBezTo>
                  <a:cubicBezTo>
                    <a:pt x="7026" y="1545"/>
                    <a:pt x="7814" y="2332"/>
                    <a:pt x="7814" y="3309"/>
                  </a:cubicBezTo>
                  <a:lnTo>
                    <a:pt x="7814" y="8318"/>
                  </a:lnTo>
                  <a:cubicBezTo>
                    <a:pt x="7814" y="8507"/>
                    <a:pt x="7971" y="8665"/>
                    <a:pt x="8160" y="8665"/>
                  </a:cubicBezTo>
                  <a:lnTo>
                    <a:pt x="8916" y="8665"/>
                  </a:lnTo>
                  <a:cubicBezTo>
                    <a:pt x="9515" y="8665"/>
                    <a:pt x="9988" y="8192"/>
                    <a:pt x="9988" y="7593"/>
                  </a:cubicBezTo>
                  <a:lnTo>
                    <a:pt x="9988" y="5105"/>
                  </a:lnTo>
                  <a:cubicBezTo>
                    <a:pt x="9988" y="4727"/>
                    <a:pt x="10303" y="4411"/>
                    <a:pt x="10681" y="4411"/>
                  </a:cubicBezTo>
                  <a:cubicBezTo>
                    <a:pt x="11090" y="4411"/>
                    <a:pt x="11405" y="4727"/>
                    <a:pt x="11405" y="5105"/>
                  </a:cubicBezTo>
                  <a:lnTo>
                    <a:pt x="11405" y="7562"/>
                  </a:lnTo>
                  <a:lnTo>
                    <a:pt x="11437" y="7562"/>
                  </a:lnTo>
                  <a:cubicBezTo>
                    <a:pt x="11437" y="8948"/>
                    <a:pt x="10334" y="10051"/>
                    <a:pt x="8948" y="10051"/>
                  </a:cubicBezTo>
                  <a:lnTo>
                    <a:pt x="8192" y="10051"/>
                  </a:lnTo>
                  <a:cubicBezTo>
                    <a:pt x="8003" y="10051"/>
                    <a:pt x="7845" y="10208"/>
                    <a:pt x="7845" y="10397"/>
                  </a:cubicBezTo>
                  <a:lnTo>
                    <a:pt x="7845" y="11500"/>
                  </a:lnTo>
                  <a:lnTo>
                    <a:pt x="4254" y="11500"/>
                  </a:lnTo>
                  <a:lnTo>
                    <a:pt x="4254" y="7562"/>
                  </a:lnTo>
                  <a:cubicBezTo>
                    <a:pt x="4254" y="7373"/>
                    <a:pt x="4096" y="7215"/>
                    <a:pt x="3907" y="7215"/>
                  </a:cubicBezTo>
                  <a:lnTo>
                    <a:pt x="3151" y="7215"/>
                  </a:lnTo>
                  <a:cubicBezTo>
                    <a:pt x="1796" y="7215"/>
                    <a:pt x="694" y="6113"/>
                    <a:pt x="694" y="4727"/>
                  </a:cubicBezTo>
                  <a:lnTo>
                    <a:pt x="694" y="1513"/>
                  </a:lnTo>
                  <a:cubicBezTo>
                    <a:pt x="694" y="1103"/>
                    <a:pt x="1009" y="788"/>
                    <a:pt x="1387" y="788"/>
                  </a:cubicBezTo>
                  <a:close/>
                  <a:moveTo>
                    <a:pt x="1418" y="1"/>
                  </a:moveTo>
                  <a:cubicBezTo>
                    <a:pt x="631" y="1"/>
                    <a:pt x="1" y="631"/>
                    <a:pt x="1" y="1419"/>
                  </a:cubicBezTo>
                  <a:lnTo>
                    <a:pt x="1" y="4664"/>
                  </a:lnTo>
                  <a:cubicBezTo>
                    <a:pt x="1" y="6428"/>
                    <a:pt x="1481" y="7877"/>
                    <a:pt x="3246" y="7877"/>
                  </a:cubicBezTo>
                  <a:lnTo>
                    <a:pt x="3624" y="7877"/>
                  </a:lnTo>
                  <a:lnTo>
                    <a:pt x="3624" y="11500"/>
                  </a:lnTo>
                  <a:lnTo>
                    <a:pt x="2584" y="11500"/>
                  </a:lnTo>
                  <a:cubicBezTo>
                    <a:pt x="2363" y="11500"/>
                    <a:pt x="2206" y="11658"/>
                    <a:pt x="2206" y="11847"/>
                  </a:cubicBezTo>
                  <a:cubicBezTo>
                    <a:pt x="2206" y="12036"/>
                    <a:pt x="2363" y="12225"/>
                    <a:pt x="2584" y="12225"/>
                  </a:cubicBezTo>
                  <a:lnTo>
                    <a:pt x="9704" y="12225"/>
                  </a:lnTo>
                  <a:cubicBezTo>
                    <a:pt x="9893" y="12225"/>
                    <a:pt x="10051" y="12036"/>
                    <a:pt x="10051" y="11847"/>
                  </a:cubicBezTo>
                  <a:cubicBezTo>
                    <a:pt x="10051" y="11658"/>
                    <a:pt x="9893" y="11500"/>
                    <a:pt x="9704" y="11500"/>
                  </a:cubicBezTo>
                  <a:lnTo>
                    <a:pt x="8633" y="11500"/>
                  </a:lnTo>
                  <a:lnTo>
                    <a:pt x="8633" y="10744"/>
                  </a:lnTo>
                  <a:lnTo>
                    <a:pt x="9042" y="10744"/>
                  </a:lnTo>
                  <a:cubicBezTo>
                    <a:pt x="10807" y="10744"/>
                    <a:pt x="12256" y="9295"/>
                    <a:pt x="12256" y="7530"/>
                  </a:cubicBezTo>
                  <a:lnTo>
                    <a:pt x="12256" y="5042"/>
                  </a:lnTo>
                  <a:cubicBezTo>
                    <a:pt x="12130" y="4285"/>
                    <a:pt x="11500" y="3624"/>
                    <a:pt x="10712" y="3624"/>
                  </a:cubicBezTo>
                  <a:cubicBezTo>
                    <a:pt x="9925" y="3624"/>
                    <a:pt x="9294" y="4254"/>
                    <a:pt x="9294" y="5042"/>
                  </a:cubicBezTo>
                  <a:lnTo>
                    <a:pt x="9294" y="7530"/>
                  </a:lnTo>
                  <a:cubicBezTo>
                    <a:pt x="9294" y="7719"/>
                    <a:pt x="9137" y="7877"/>
                    <a:pt x="8948" y="7877"/>
                  </a:cubicBezTo>
                  <a:lnTo>
                    <a:pt x="8570" y="7877"/>
                  </a:lnTo>
                  <a:lnTo>
                    <a:pt x="8570" y="3246"/>
                  </a:lnTo>
                  <a:cubicBezTo>
                    <a:pt x="8570" y="1860"/>
                    <a:pt x="7467" y="757"/>
                    <a:pt x="6081" y="757"/>
                  </a:cubicBezTo>
                  <a:cubicBezTo>
                    <a:pt x="4695" y="757"/>
                    <a:pt x="3592" y="1860"/>
                    <a:pt x="3592" y="3246"/>
                  </a:cubicBezTo>
                  <a:lnTo>
                    <a:pt x="3592" y="5010"/>
                  </a:lnTo>
                  <a:lnTo>
                    <a:pt x="3214" y="5010"/>
                  </a:lnTo>
                  <a:cubicBezTo>
                    <a:pt x="2993" y="5010"/>
                    <a:pt x="2836" y="4853"/>
                    <a:pt x="2836" y="4664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993;p70">
              <a:extLst>
                <a:ext uri="{FF2B5EF4-FFF2-40B4-BE49-F238E27FC236}">
                  <a16:creationId xmlns:a16="http://schemas.microsoft.com/office/drawing/2014/main" id="{0BFE2849-F46B-44C4-A226-0897E159A7D3}"/>
                </a:ext>
              </a:extLst>
            </p:cNvPr>
            <p:cNvSpPr/>
            <p:nvPr/>
          </p:nvSpPr>
          <p:spPr>
            <a:xfrm>
              <a:off x="-15593125" y="285945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725" y="1261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994;p70">
              <a:extLst>
                <a:ext uri="{FF2B5EF4-FFF2-40B4-BE49-F238E27FC236}">
                  <a16:creationId xmlns:a16="http://schemas.microsoft.com/office/drawing/2014/main" id="{C20C1BFE-5125-4D86-BF87-4E84B2192B8E}"/>
                </a:ext>
              </a:extLst>
            </p:cNvPr>
            <p:cNvSpPr/>
            <p:nvPr/>
          </p:nvSpPr>
          <p:spPr>
            <a:xfrm>
              <a:off x="-1559312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995;p70">
              <a:extLst>
                <a:ext uri="{FF2B5EF4-FFF2-40B4-BE49-F238E27FC236}">
                  <a16:creationId xmlns:a16="http://schemas.microsoft.com/office/drawing/2014/main" id="{5E6EA777-BA84-4145-AE59-6AA6A2EB6FEA}"/>
                </a:ext>
              </a:extLst>
            </p:cNvPr>
            <p:cNvSpPr/>
            <p:nvPr/>
          </p:nvSpPr>
          <p:spPr>
            <a:xfrm>
              <a:off x="-15557675" y="2859450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40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996;p70">
              <a:extLst>
                <a:ext uri="{FF2B5EF4-FFF2-40B4-BE49-F238E27FC236}">
                  <a16:creationId xmlns:a16="http://schemas.microsoft.com/office/drawing/2014/main" id="{3DF8B3A4-D1F3-4BB2-9028-CF92C4F0E262}"/>
                </a:ext>
              </a:extLst>
            </p:cNvPr>
            <p:cNvSpPr/>
            <p:nvPr/>
          </p:nvSpPr>
          <p:spPr>
            <a:xfrm>
              <a:off x="-1555767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997;p70">
              <a:extLst>
                <a:ext uri="{FF2B5EF4-FFF2-40B4-BE49-F238E27FC236}">
                  <a16:creationId xmlns:a16="http://schemas.microsoft.com/office/drawing/2014/main" id="{CFE94139-4203-47C0-9C45-FEACDA660D1F}"/>
                </a:ext>
              </a:extLst>
            </p:cNvPr>
            <p:cNvSpPr/>
            <p:nvPr/>
          </p:nvSpPr>
          <p:spPr>
            <a:xfrm>
              <a:off x="-15575800" y="291302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998;p70">
              <a:extLst>
                <a:ext uri="{FF2B5EF4-FFF2-40B4-BE49-F238E27FC236}">
                  <a16:creationId xmlns:a16="http://schemas.microsoft.com/office/drawing/2014/main" id="{88773B92-AA1E-42F3-80BF-3A3D6CF0934C}"/>
                </a:ext>
              </a:extLst>
            </p:cNvPr>
            <p:cNvSpPr/>
            <p:nvPr/>
          </p:nvSpPr>
          <p:spPr>
            <a:xfrm>
              <a:off x="-15575800" y="3019350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10999;p70">
            <a:extLst>
              <a:ext uri="{FF2B5EF4-FFF2-40B4-BE49-F238E27FC236}">
                <a16:creationId xmlns:a16="http://schemas.microsoft.com/office/drawing/2014/main" id="{7EA9EAE7-EDB3-4626-A1AE-1DA9171A0E69}"/>
              </a:ext>
            </a:extLst>
          </p:cNvPr>
          <p:cNvGrpSpPr/>
          <p:nvPr/>
        </p:nvGrpSpPr>
        <p:grpSpPr>
          <a:xfrm>
            <a:off x="2600969" y="1688296"/>
            <a:ext cx="475125" cy="473920"/>
            <a:chOff x="-20173175" y="2038750"/>
            <a:chExt cx="305625" cy="304850"/>
          </a:xfrm>
          <a:solidFill>
            <a:srgbClr val="000400"/>
          </a:solidFill>
        </p:grpSpPr>
        <p:sp>
          <p:nvSpPr>
            <p:cNvPr id="100" name="Google Shape;11000;p70">
              <a:extLst>
                <a:ext uri="{FF2B5EF4-FFF2-40B4-BE49-F238E27FC236}">
                  <a16:creationId xmlns:a16="http://schemas.microsoft.com/office/drawing/2014/main" id="{77B7E5F0-1EA4-4193-8A36-EA618F47DC81}"/>
                </a:ext>
              </a:extLst>
            </p:cNvPr>
            <p:cNvSpPr/>
            <p:nvPr/>
          </p:nvSpPr>
          <p:spPr>
            <a:xfrm>
              <a:off x="-20173175" y="2038750"/>
              <a:ext cx="197725" cy="303275"/>
            </a:xfrm>
            <a:custGeom>
              <a:avLst/>
              <a:gdLst/>
              <a:ahLst/>
              <a:cxnLst/>
              <a:rect l="l" t="t" r="r" b="b"/>
              <a:pathLst>
                <a:path w="7909" h="12131" extrusionOk="0">
                  <a:moveTo>
                    <a:pt x="2175" y="3624"/>
                  </a:moveTo>
                  <a:cubicBezTo>
                    <a:pt x="3120" y="3781"/>
                    <a:pt x="3908" y="4506"/>
                    <a:pt x="4160" y="5451"/>
                  </a:cubicBezTo>
                  <a:cubicBezTo>
                    <a:pt x="3845" y="5294"/>
                    <a:pt x="3372" y="5136"/>
                    <a:pt x="2931" y="5042"/>
                  </a:cubicBezTo>
                  <a:cubicBezTo>
                    <a:pt x="2521" y="4663"/>
                    <a:pt x="2238" y="4191"/>
                    <a:pt x="2175" y="3624"/>
                  </a:cubicBezTo>
                  <a:close/>
                  <a:moveTo>
                    <a:pt x="6932" y="725"/>
                  </a:moveTo>
                  <a:cubicBezTo>
                    <a:pt x="6302" y="2332"/>
                    <a:pt x="6302" y="4159"/>
                    <a:pt x="6932" y="5766"/>
                  </a:cubicBezTo>
                  <a:lnTo>
                    <a:pt x="5168" y="5766"/>
                  </a:lnTo>
                  <a:cubicBezTo>
                    <a:pt x="5798" y="4159"/>
                    <a:pt x="5798" y="2332"/>
                    <a:pt x="5168" y="725"/>
                  </a:cubicBezTo>
                  <a:close/>
                  <a:moveTo>
                    <a:pt x="2490" y="5766"/>
                  </a:moveTo>
                  <a:cubicBezTo>
                    <a:pt x="3025" y="5766"/>
                    <a:pt x="3530" y="5955"/>
                    <a:pt x="3908" y="6113"/>
                  </a:cubicBezTo>
                  <a:cubicBezTo>
                    <a:pt x="3530" y="6270"/>
                    <a:pt x="3025" y="6459"/>
                    <a:pt x="2490" y="6459"/>
                  </a:cubicBezTo>
                  <a:cubicBezTo>
                    <a:pt x="1923" y="6459"/>
                    <a:pt x="1419" y="6270"/>
                    <a:pt x="1009" y="6113"/>
                  </a:cubicBezTo>
                  <a:cubicBezTo>
                    <a:pt x="1387" y="5924"/>
                    <a:pt x="1891" y="5766"/>
                    <a:pt x="2490" y="5766"/>
                  </a:cubicBezTo>
                  <a:close/>
                  <a:moveTo>
                    <a:pt x="4128" y="6743"/>
                  </a:moveTo>
                  <a:lnTo>
                    <a:pt x="4128" y="6743"/>
                  </a:lnTo>
                  <a:cubicBezTo>
                    <a:pt x="3908" y="7688"/>
                    <a:pt x="3120" y="8444"/>
                    <a:pt x="2112" y="8570"/>
                  </a:cubicBezTo>
                  <a:cubicBezTo>
                    <a:pt x="2206" y="8003"/>
                    <a:pt x="2490" y="7530"/>
                    <a:pt x="2868" y="7152"/>
                  </a:cubicBezTo>
                  <a:cubicBezTo>
                    <a:pt x="3372" y="7058"/>
                    <a:pt x="3813" y="6900"/>
                    <a:pt x="4128" y="6743"/>
                  </a:cubicBezTo>
                  <a:close/>
                  <a:moveTo>
                    <a:pt x="6932" y="6428"/>
                  </a:moveTo>
                  <a:cubicBezTo>
                    <a:pt x="6270" y="8034"/>
                    <a:pt x="6270" y="9893"/>
                    <a:pt x="6932" y="11469"/>
                  </a:cubicBezTo>
                  <a:lnTo>
                    <a:pt x="5168" y="11469"/>
                  </a:lnTo>
                  <a:cubicBezTo>
                    <a:pt x="5798" y="9862"/>
                    <a:pt x="5798" y="8034"/>
                    <a:pt x="5168" y="6428"/>
                  </a:cubicBezTo>
                  <a:close/>
                  <a:moveTo>
                    <a:pt x="4664" y="1"/>
                  </a:moveTo>
                  <a:cubicBezTo>
                    <a:pt x="4380" y="1"/>
                    <a:pt x="4223" y="284"/>
                    <a:pt x="4349" y="536"/>
                  </a:cubicBezTo>
                  <a:cubicBezTo>
                    <a:pt x="5010" y="1860"/>
                    <a:pt x="5168" y="3403"/>
                    <a:pt x="4758" y="4853"/>
                  </a:cubicBezTo>
                  <a:cubicBezTo>
                    <a:pt x="4286" y="3718"/>
                    <a:pt x="3151" y="2868"/>
                    <a:pt x="1797" y="2868"/>
                  </a:cubicBezTo>
                  <a:cubicBezTo>
                    <a:pt x="1608" y="2868"/>
                    <a:pt x="1450" y="3057"/>
                    <a:pt x="1450" y="3246"/>
                  </a:cubicBezTo>
                  <a:cubicBezTo>
                    <a:pt x="1450" y="3907"/>
                    <a:pt x="1639" y="4537"/>
                    <a:pt x="2017" y="5042"/>
                  </a:cubicBezTo>
                  <a:cubicBezTo>
                    <a:pt x="978" y="5199"/>
                    <a:pt x="158" y="5766"/>
                    <a:pt x="158" y="5798"/>
                  </a:cubicBezTo>
                  <a:cubicBezTo>
                    <a:pt x="95" y="5861"/>
                    <a:pt x="1" y="5955"/>
                    <a:pt x="1" y="6081"/>
                  </a:cubicBezTo>
                  <a:cubicBezTo>
                    <a:pt x="1" y="6207"/>
                    <a:pt x="32" y="6302"/>
                    <a:pt x="158" y="6333"/>
                  </a:cubicBezTo>
                  <a:cubicBezTo>
                    <a:pt x="190" y="6396"/>
                    <a:pt x="978" y="6932"/>
                    <a:pt x="2017" y="7089"/>
                  </a:cubicBezTo>
                  <a:cubicBezTo>
                    <a:pt x="1639" y="7593"/>
                    <a:pt x="1450" y="8287"/>
                    <a:pt x="1450" y="8917"/>
                  </a:cubicBezTo>
                  <a:cubicBezTo>
                    <a:pt x="1450" y="9106"/>
                    <a:pt x="1608" y="9263"/>
                    <a:pt x="1797" y="9263"/>
                  </a:cubicBezTo>
                  <a:cubicBezTo>
                    <a:pt x="3151" y="9263"/>
                    <a:pt x="4286" y="8476"/>
                    <a:pt x="4758" y="7278"/>
                  </a:cubicBezTo>
                  <a:lnTo>
                    <a:pt x="4758" y="7278"/>
                  </a:lnTo>
                  <a:cubicBezTo>
                    <a:pt x="5168" y="8696"/>
                    <a:pt x="5010" y="10271"/>
                    <a:pt x="4349" y="11626"/>
                  </a:cubicBezTo>
                  <a:cubicBezTo>
                    <a:pt x="4223" y="11847"/>
                    <a:pt x="4380" y="12130"/>
                    <a:pt x="4664" y="12130"/>
                  </a:cubicBezTo>
                  <a:lnTo>
                    <a:pt x="7499" y="12130"/>
                  </a:lnTo>
                  <a:cubicBezTo>
                    <a:pt x="7751" y="12130"/>
                    <a:pt x="7909" y="11878"/>
                    <a:pt x="7814" y="11626"/>
                  </a:cubicBezTo>
                  <a:cubicBezTo>
                    <a:pt x="6932" y="9925"/>
                    <a:pt x="6932" y="7908"/>
                    <a:pt x="7814" y="6239"/>
                  </a:cubicBezTo>
                  <a:cubicBezTo>
                    <a:pt x="7846" y="6144"/>
                    <a:pt x="7846" y="6018"/>
                    <a:pt x="7814" y="5924"/>
                  </a:cubicBezTo>
                  <a:cubicBezTo>
                    <a:pt x="6932" y="4222"/>
                    <a:pt x="6932" y="2206"/>
                    <a:pt x="7814" y="505"/>
                  </a:cubicBezTo>
                  <a:cubicBezTo>
                    <a:pt x="7909" y="284"/>
                    <a:pt x="7720" y="1"/>
                    <a:pt x="7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001;p70">
              <a:extLst>
                <a:ext uri="{FF2B5EF4-FFF2-40B4-BE49-F238E27FC236}">
                  <a16:creationId xmlns:a16="http://schemas.microsoft.com/office/drawing/2014/main" id="{9406D15D-F4D5-469B-B475-F421C4577F53}"/>
                </a:ext>
              </a:extLst>
            </p:cNvPr>
            <p:cNvSpPr/>
            <p:nvPr/>
          </p:nvSpPr>
          <p:spPr>
            <a:xfrm>
              <a:off x="-19962875" y="2110425"/>
              <a:ext cx="95325" cy="233175"/>
            </a:xfrm>
            <a:custGeom>
              <a:avLst/>
              <a:gdLst/>
              <a:ahLst/>
              <a:cxnLst/>
              <a:rect l="l" t="t" r="r" b="b"/>
              <a:pathLst>
                <a:path w="3813" h="9327" extrusionOk="0">
                  <a:moveTo>
                    <a:pt x="2773" y="725"/>
                  </a:moveTo>
                  <a:cubicBezTo>
                    <a:pt x="2269" y="1859"/>
                    <a:pt x="2269" y="3151"/>
                    <a:pt x="2773" y="4317"/>
                  </a:cubicBezTo>
                  <a:lnTo>
                    <a:pt x="1103" y="4317"/>
                  </a:lnTo>
                  <a:cubicBezTo>
                    <a:pt x="1639" y="3151"/>
                    <a:pt x="1639" y="1859"/>
                    <a:pt x="1103" y="725"/>
                  </a:cubicBezTo>
                  <a:close/>
                  <a:moveTo>
                    <a:pt x="2742" y="4978"/>
                  </a:moveTo>
                  <a:cubicBezTo>
                    <a:pt x="2458" y="5546"/>
                    <a:pt x="2332" y="6176"/>
                    <a:pt x="2332" y="6806"/>
                  </a:cubicBezTo>
                  <a:cubicBezTo>
                    <a:pt x="2332" y="7467"/>
                    <a:pt x="2490" y="8066"/>
                    <a:pt x="2742" y="8602"/>
                  </a:cubicBezTo>
                  <a:lnTo>
                    <a:pt x="1072" y="8602"/>
                  </a:lnTo>
                  <a:cubicBezTo>
                    <a:pt x="1355" y="8066"/>
                    <a:pt x="1482" y="7436"/>
                    <a:pt x="1482" y="6806"/>
                  </a:cubicBezTo>
                  <a:cubicBezTo>
                    <a:pt x="1482" y="6176"/>
                    <a:pt x="1355" y="5546"/>
                    <a:pt x="1072" y="4978"/>
                  </a:cubicBezTo>
                  <a:close/>
                  <a:moveTo>
                    <a:pt x="473" y="1"/>
                  </a:moveTo>
                  <a:cubicBezTo>
                    <a:pt x="221" y="1"/>
                    <a:pt x="32" y="347"/>
                    <a:pt x="158" y="568"/>
                  </a:cubicBezTo>
                  <a:cubicBezTo>
                    <a:pt x="914" y="1670"/>
                    <a:pt x="1009" y="3151"/>
                    <a:pt x="158" y="4474"/>
                  </a:cubicBezTo>
                  <a:cubicBezTo>
                    <a:pt x="95" y="4600"/>
                    <a:pt x="95" y="4726"/>
                    <a:pt x="158" y="4852"/>
                  </a:cubicBezTo>
                  <a:cubicBezTo>
                    <a:pt x="946" y="6050"/>
                    <a:pt x="946" y="7625"/>
                    <a:pt x="158" y="8759"/>
                  </a:cubicBezTo>
                  <a:cubicBezTo>
                    <a:pt x="1" y="9011"/>
                    <a:pt x="158" y="9326"/>
                    <a:pt x="473" y="9326"/>
                  </a:cubicBezTo>
                  <a:lnTo>
                    <a:pt x="3309" y="9326"/>
                  </a:lnTo>
                  <a:cubicBezTo>
                    <a:pt x="3592" y="9326"/>
                    <a:pt x="3813" y="9011"/>
                    <a:pt x="3624" y="8759"/>
                  </a:cubicBezTo>
                  <a:cubicBezTo>
                    <a:pt x="2836" y="7593"/>
                    <a:pt x="2836" y="6018"/>
                    <a:pt x="3624" y="4852"/>
                  </a:cubicBezTo>
                  <a:cubicBezTo>
                    <a:pt x="3718" y="4726"/>
                    <a:pt x="3718" y="4600"/>
                    <a:pt x="3624" y="4474"/>
                  </a:cubicBezTo>
                  <a:cubicBezTo>
                    <a:pt x="2836" y="3277"/>
                    <a:pt x="2836" y="1765"/>
                    <a:pt x="3624" y="568"/>
                  </a:cubicBezTo>
                  <a:cubicBezTo>
                    <a:pt x="3813" y="347"/>
                    <a:pt x="3624" y="1"/>
                    <a:pt x="3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1002;p70">
            <a:extLst>
              <a:ext uri="{FF2B5EF4-FFF2-40B4-BE49-F238E27FC236}">
                <a16:creationId xmlns:a16="http://schemas.microsoft.com/office/drawing/2014/main" id="{631A88C6-FF32-445D-A0D2-64517130AA71}"/>
              </a:ext>
            </a:extLst>
          </p:cNvPr>
          <p:cNvSpPr/>
          <p:nvPr/>
        </p:nvSpPr>
        <p:spPr>
          <a:xfrm>
            <a:off x="2600972" y="2275467"/>
            <a:ext cx="472676" cy="472054"/>
          </a:xfrm>
          <a:custGeom>
            <a:avLst/>
            <a:gdLst/>
            <a:ahLst/>
            <a:cxnLst/>
            <a:rect l="l" t="t" r="r" b="b"/>
            <a:pathLst>
              <a:path w="12162" h="12146" extrusionOk="0">
                <a:moveTo>
                  <a:pt x="8979" y="686"/>
                </a:moveTo>
                <a:lnTo>
                  <a:pt x="11437" y="1946"/>
                </a:lnTo>
                <a:lnTo>
                  <a:pt x="11437" y="5096"/>
                </a:lnTo>
                <a:lnTo>
                  <a:pt x="8979" y="6357"/>
                </a:lnTo>
                <a:lnTo>
                  <a:pt x="8444" y="6073"/>
                </a:lnTo>
                <a:cubicBezTo>
                  <a:pt x="8444" y="5821"/>
                  <a:pt x="8381" y="5569"/>
                  <a:pt x="8286" y="5285"/>
                </a:cubicBezTo>
                <a:lnTo>
                  <a:pt x="9767" y="4939"/>
                </a:lnTo>
                <a:cubicBezTo>
                  <a:pt x="9956" y="4907"/>
                  <a:pt x="10082" y="4718"/>
                  <a:pt x="10019" y="4498"/>
                </a:cubicBezTo>
                <a:cubicBezTo>
                  <a:pt x="9993" y="4342"/>
                  <a:pt x="9861" y="4229"/>
                  <a:pt x="9709" y="4229"/>
                </a:cubicBezTo>
                <a:cubicBezTo>
                  <a:pt x="9676" y="4229"/>
                  <a:pt x="9643" y="4235"/>
                  <a:pt x="9609" y="4246"/>
                </a:cubicBezTo>
                <a:lnTo>
                  <a:pt x="7940" y="4655"/>
                </a:lnTo>
                <a:cubicBezTo>
                  <a:pt x="7877" y="4592"/>
                  <a:pt x="7814" y="4498"/>
                  <a:pt x="7751" y="4435"/>
                </a:cubicBezTo>
                <a:lnTo>
                  <a:pt x="8570" y="2986"/>
                </a:lnTo>
                <a:cubicBezTo>
                  <a:pt x="8664" y="2828"/>
                  <a:pt x="8601" y="2576"/>
                  <a:pt x="8444" y="2513"/>
                </a:cubicBezTo>
                <a:cubicBezTo>
                  <a:pt x="8385" y="2477"/>
                  <a:pt x="8317" y="2460"/>
                  <a:pt x="8250" y="2460"/>
                </a:cubicBezTo>
                <a:cubicBezTo>
                  <a:pt x="8139" y="2460"/>
                  <a:pt x="8030" y="2509"/>
                  <a:pt x="7971" y="2607"/>
                </a:cubicBezTo>
                <a:lnTo>
                  <a:pt x="7184" y="3994"/>
                </a:lnTo>
                <a:cubicBezTo>
                  <a:pt x="6963" y="3868"/>
                  <a:pt x="6774" y="3805"/>
                  <a:pt x="6490" y="3710"/>
                </a:cubicBezTo>
                <a:lnTo>
                  <a:pt x="6490" y="1946"/>
                </a:lnTo>
                <a:lnTo>
                  <a:pt x="8979" y="686"/>
                </a:lnTo>
                <a:close/>
                <a:moveTo>
                  <a:pt x="2438" y="3498"/>
                </a:moveTo>
                <a:cubicBezTo>
                  <a:pt x="2782" y="3498"/>
                  <a:pt x="3112" y="3707"/>
                  <a:pt x="3245" y="4088"/>
                </a:cubicBezTo>
                <a:lnTo>
                  <a:pt x="4191" y="6451"/>
                </a:lnTo>
                <a:cubicBezTo>
                  <a:pt x="3876" y="6231"/>
                  <a:pt x="2363" y="5380"/>
                  <a:pt x="2017" y="5191"/>
                </a:cubicBezTo>
                <a:cubicBezTo>
                  <a:pt x="1481" y="4907"/>
                  <a:pt x="1387" y="4183"/>
                  <a:pt x="1796" y="3773"/>
                </a:cubicBezTo>
                <a:cubicBezTo>
                  <a:pt x="1983" y="3587"/>
                  <a:pt x="2213" y="3498"/>
                  <a:pt x="2438" y="3498"/>
                </a:cubicBezTo>
                <a:close/>
                <a:moveTo>
                  <a:pt x="5970" y="4409"/>
                </a:moveTo>
                <a:cubicBezTo>
                  <a:pt x="6417" y="4409"/>
                  <a:pt x="6857" y="4584"/>
                  <a:pt x="7184" y="4939"/>
                </a:cubicBezTo>
                <a:cubicBezTo>
                  <a:pt x="7940" y="5695"/>
                  <a:pt x="7877" y="6987"/>
                  <a:pt x="6995" y="7648"/>
                </a:cubicBezTo>
                <a:lnTo>
                  <a:pt x="5230" y="6955"/>
                </a:lnTo>
                <a:lnTo>
                  <a:pt x="4506" y="5191"/>
                </a:lnTo>
                <a:cubicBezTo>
                  <a:pt x="4870" y="4671"/>
                  <a:pt x="5424" y="4409"/>
                  <a:pt x="5970" y="4409"/>
                </a:cubicBezTo>
                <a:close/>
                <a:moveTo>
                  <a:pt x="3025" y="6609"/>
                </a:moveTo>
                <a:lnTo>
                  <a:pt x="4632" y="7491"/>
                </a:lnTo>
                <a:lnTo>
                  <a:pt x="5545" y="9129"/>
                </a:lnTo>
                <a:lnTo>
                  <a:pt x="5419" y="9223"/>
                </a:lnTo>
                <a:lnTo>
                  <a:pt x="2899" y="6703"/>
                </a:lnTo>
                <a:lnTo>
                  <a:pt x="3025" y="6609"/>
                </a:lnTo>
                <a:close/>
                <a:moveTo>
                  <a:pt x="2395" y="7207"/>
                </a:moveTo>
                <a:lnTo>
                  <a:pt x="4915" y="9759"/>
                </a:lnTo>
                <a:lnTo>
                  <a:pt x="4758" y="9917"/>
                </a:lnTo>
                <a:cubicBezTo>
                  <a:pt x="4632" y="10011"/>
                  <a:pt x="4537" y="10106"/>
                  <a:pt x="4411" y="10232"/>
                </a:cubicBezTo>
                <a:lnTo>
                  <a:pt x="1922" y="7743"/>
                </a:lnTo>
                <a:cubicBezTo>
                  <a:pt x="1985" y="7617"/>
                  <a:pt x="2111" y="7491"/>
                  <a:pt x="2237" y="7396"/>
                </a:cubicBezTo>
                <a:lnTo>
                  <a:pt x="2395" y="7207"/>
                </a:lnTo>
                <a:close/>
                <a:moveTo>
                  <a:pt x="5734" y="7900"/>
                </a:moveTo>
                <a:cubicBezTo>
                  <a:pt x="6018" y="8026"/>
                  <a:pt x="7782" y="8719"/>
                  <a:pt x="8066" y="8845"/>
                </a:cubicBezTo>
                <a:cubicBezTo>
                  <a:pt x="8664" y="9066"/>
                  <a:pt x="8822" y="9854"/>
                  <a:pt x="8381" y="10295"/>
                </a:cubicBezTo>
                <a:cubicBezTo>
                  <a:pt x="8196" y="10479"/>
                  <a:pt x="7968" y="10564"/>
                  <a:pt x="7744" y="10564"/>
                </a:cubicBezTo>
                <a:cubicBezTo>
                  <a:pt x="7432" y="10564"/>
                  <a:pt x="7128" y="10399"/>
                  <a:pt x="6963" y="10106"/>
                </a:cubicBezTo>
                <a:cubicBezTo>
                  <a:pt x="6837" y="9854"/>
                  <a:pt x="5860" y="8089"/>
                  <a:pt x="5734" y="7900"/>
                </a:cubicBezTo>
                <a:close/>
                <a:moveTo>
                  <a:pt x="1576" y="8404"/>
                </a:moveTo>
                <a:lnTo>
                  <a:pt x="3750" y="10578"/>
                </a:lnTo>
                <a:cubicBezTo>
                  <a:pt x="3447" y="10661"/>
                  <a:pt x="3132" y="10707"/>
                  <a:pt x="2819" y="10707"/>
                </a:cubicBezTo>
                <a:cubicBezTo>
                  <a:pt x="2414" y="10707"/>
                  <a:pt x="2012" y="10630"/>
                  <a:pt x="1639" y="10452"/>
                </a:cubicBezTo>
                <a:cubicBezTo>
                  <a:pt x="1324" y="9791"/>
                  <a:pt x="1324" y="9034"/>
                  <a:pt x="1576" y="8404"/>
                </a:cubicBezTo>
                <a:close/>
                <a:moveTo>
                  <a:pt x="8956" y="0"/>
                </a:moveTo>
                <a:cubicBezTo>
                  <a:pt x="8901" y="0"/>
                  <a:pt x="8853" y="8"/>
                  <a:pt x="8822" y="24"/>
                </a:cubicBezTo>
                <a:lnTo>
                  <a:pt x="5986" y="1442"/>
                </a:lnTo>
                <a:cubicBezTo>
                  <a:pt x="5860" y="1505"/>
                  <a:pt x="5766" y="1631"/>
                  <a:pt x="5766" y="1757"/>
                </a:cubicBezTo>
                <a:lnTo>
                  <a:pt x="5766" y="3710"/>
                </a:lnTo>
                <a:cubicBezTo>
                  <a:pt x="5199" y="3773"/>
                  <a:pt x="4632" y="4025"/>
                  <a:pt x="4254" y="4435"/>
                </a:cubicBezTo>
                <a:lnTo>
                  <a:pt x="4002" y="3805"/>
                </a:lnTo>
                <a:cubicBezTo>
                  <a:pt x="3751" y="3149"/>
                  <a:pt x="3134" y="2788"/>
                  <a:pt x="2505" y="2788"/>
                </a:cubicBezTo>
                <a:cubicBezTo>
                  <a:pt x="2107" y="2788"/>
                  <a:pt x="1704" y="2932"/>
                  <a:pt x="1387" y="3238"/>
                </a:cubicBezTo>
                <a:cubicBezTo>
                  <a:pt x="631" y="3994"/>
                  <a:pt x="788" y="5285"/>
                  <a:pt x="1733" y="5821"/>
                </a:cubicBezTo>
                <a:lnTo>
                  <a:pt x="2426" y="6199"/>
                </a:lnTo>
                <a:lnTo>
                  <a:pt x="1765" y="6861"/>
                </a:lnTo>
                <a:cubicBezTo>
                  <a:pt x="788" y="7869"/>
                  <a:pt x="473" y="9349"/>
                  <a:pt x="1009" y="10641"/>
                </a:cubicBezTo>
                <a:lnTo>
                  <a:pt x="158" y="11523"/>
                </a:lnTo>
                <a:cubicBezTo>
                  <a:pt x="0" y="11681"/>
                  <a:pt x="0" y="11870"/>
                  <a:pt x="158" y="12027"/>
                </a:cubicBezTo>
                <a:cubicBezTo>
                  <a:pt x="237" y="12106"/>
                  <a:pt x="323" y="12146"/>
                  <a:pt x="410" y="12146"/>
                </a:cubicBezTo>
                <a:cubicBezTo>
                  <a:pt x="497" y="12146"/>
                  <a:pt x="583" y="12106"/>
                  <a:pt x="662" y="12027"/>
                </a:cubicBezTo>
                <a:lnTo>
                  <a:pt x="1544" y="11177"/>
                </a:lnTo>
                <a:cubicBezTo>
                  <a:pt x="1966" y="11341"/>
                  <a:pt x="2408" y="11422"/>
                  <a:pt x="2846" y="11422"/>
                </a:cubicBezTo>
                <a:cubicBezTo>
                  <a:pt x="3752" y="11422"/>
                  <a:pt x="4646" y="11079"/>
                  <a:pt x="5325" y="10421"/>
                </a:cubicBezTo>
                <a:lnTo>
                  <a:pt x="5986" y="9759"/>
                </a:lnTo>
                <a:lnTo>
                  <a:pt x="6364" y="10452"/>
                </a:lnTo>
                <a:cubicBezTo>
                  <a:pt x="6672" y="10994"/>
                  <a:pt x="7217" y="11277"/>
                  <a:pt x="7776" y="11277"/>
                </a:cubicBezTo>
                <a:cubicBezTo>
                  <a:pt x="8190" y="11277"/>
                  <a:pt x="8612" y="11121"/>
                  <a:pt x="8948" y="10799"/>
                </a:cubicBezTo>
                <a:cubicBezTo>
                  <a:pt x="9767" y="9980"/>
                  <a:pt x="9483" y="8593"/>
                  <a:pt x="8381" y="8184"/>
                </a:cubicBezTo>
                <a:lnTo>
                  <a:pt x="7751" y="7932"/>
                </a:lnTo>
                <a:cubicBezTo>
                  <a:pt x="8066" y="7617"/>
                  <a:pt x="8255" y="7270"/>
                  <a:pt x="8381" y="6829"/>
                </a:cubicBezTo>
                <a:lnTo>
                  <a:pt x="8822" y="7081"/>
                </a:lnTo>
                <a:cubicBezTo>
                  <a:pt x="8885" y="7097"/>
                  <a:pt x="8940" y="7105"/>
                  <a:pt x="8991" y="7105"/>
                </a:cubicBezTo>
                <a:cubicBezTo>
                  <a:pt x="9042" y="7105"/>
                  <a:pt x="9090" y="7097"/>
                  <a:pt x="9137" y="7081"/>
                </a:cubicBezTo>
                <a:lnTo>
                  <a:pt x="11972" y="5663"/>
                </a:lnTo>
                <a:cubicBezTo>
                  <a:pt x="12098" y="5569"/>
                  <a:pt x="12161" y="5443"/>
                  <a:pt x="12161" y="5348"/>
                </a:cubicBezTo>
                <a:lnTo>
                  <a:pt x="12161" y="1757"/>
                </a:lnTo>
                <a:cubicBezTo>
                  <a:pt x="12161" y="1631"/>
                  <a:pt x="12067" y="1473"/>
                  <a:pt x="11972" y="1442"/>
                </a:cubicBezTo>
                <a:lnTo>
                  <a:pt x="9137" y="24"/>
                </a:lnTo>
                <a:cubicBezTo>
                  <a:pt x="9074" y="8"/>
                  <a:pt x="9011" y="0"/>
                  <a:pt x="8956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1003;p70">
            <a:extLst>
              <a:ext uri="{FF2B5EF4-FFF2-40B4-BE49-F238E27FC236}">
                <a16:creationId xmlns:a16="http://schemas.microsoft.com/office/drawing/2014/main" id="{874495B4-65BB-4B1F-B4B9-F965B26CD776}"/>
              </a:ext>
            </a:extLst>
          </p:cNvPr>
          <p:cNvGrpSpPr/>
          <p:nvPr/>
        </p:nvGrpSpPr>
        <p:grpSpPr>
          <a:xfrm>
            <a:off x="2602193" y="2850282"/>
            <a:ext cx="472676" cy="475125"/>
            <a:chOff x="-20173175" y="2787775"/>
            <a:chExt cx="304050" cy="305625"/>
          </a:xfrm>
          <a:solidFill>
            <a:srgbClr val="000400"/>
          </a:solidFill>
        </p:grpSpPr>
        <p:sp>
          <p:nvSpPr>
            <p:cNvPr id="104" name="Google Shape;11004;p70">
              <a:extLst>
                <a:ext uri="{FF2B5EF4-FFF2-40B4-BE49-F238E27FC236}">
                  <a16:creationId xmlns:a16="http://schemas.microsoft.com/office/drawing/2014/main" id="{EDD6B8F2-FB23-4E7F-95C0-E3385B3C5427}"/>
                </a:ext>
              </a:extLst>
            </p:cNvPr>
            <p:cNvSpPr/>
            <p:nvPr/>
          </p:nvSpPr>
          <p:spPr>
            <a:xfrm>
              <a:off x="-19959725" y="28964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05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005;p70">
              <a:extLst>
                <a:ext uri="{FF2B5EF4-FFF2-40B4-BE49-F238E27FC236}">
                  <a16:creationId xmlns:a16="http://schemas.microsoft.com/office/drawing/2014/main" id="{1C17DE1D-194F-4131-826D-40FCC43ACBFE}"/>
                </a:ext>
              </a:extLst>
            </p:cNvPr>
            <p:cNvSpPr/>
            <p:nvPr/>
          </p:nvSpPr>
          <p:spPr>
            <a:xfrm>
              <a:off x="-19941600" y="28602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006;p70">
              <a:extLst>
                <a:ext uri="{FF2B5EF4-FFF2-40B4-BE49-F238E27FC236}">
                  <a16:creationId xmlns:a16="http://schemas.microsoft.com/office/drawing/2014/main" id="{5316E007-2CD4-4F7A-A6E4-505C2E90FD5F}"/>
                </a:ext>
              </a:extLst>
            </p:cNvPr>
            <p:cNvSpPr/>
            <p:nvPr/>
          </p:nvSpPr>
          <p:spPr>
            <a:xfrm>
              <a:off x="-20102275" y="2895675"/>
              <a:ext cx="18125" cy="17375"/>
            </a:xfrm>
            <a:custGeom>
              <a:avLst/>
              <a:gdLst/>
              <a:ahLst/>
              <a:cxnLst/>
              <a:rect l="l" t="t" r="r" b="b"/>
              <a:pathLst>
                <a:path w="725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725" y="537"/>
                    <a:pt x="725" y="348"/>
                  </a:cubicBezTo>
                  <a:cubicBezTo>
                    <a:pt x="725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007;p70">
              <a:extLst>
                <a:ext uri="{FF2B5EF4-FFF2-40B4-BE49-F238E27FC236}">
                  <a16:creationId xmlns:a16="http://schemas.microsoft.com/office/drawing/2014/main" id="{7F26B68A-537F-4A66-AF20-2C3D83FEB774}"/>
                </a:ext>
              </a:extLst>
            </p:cNvPr>
            <p:cNvSpPr/>
            <p:nvPr/>
          </p:nvSpPr>
          <p:spPr>
            <a:xfrm>
              <a:off x="-20120400" y="28602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008;p70">
              <a:extLst>
                <a:ext uri="{FF2B5EF4-FFF2-40B4-BE49-F238E27FC236}">
                  <a16:creationId xmlns:a16="http://schemas.microsoft.com/office/drawing/2014/main" id="{5E05BB99-C3FB-48BC-A3B8-6FC2AEBD9167}"/>
                </a:ext>
              </a:extLst>
            </p:cNvPr>
            <p:cNvSpPr/>
            <p:nvPr/>
          </p:nvSpPr>
          <p:spPr>
            <a:xfrm>
              <a:off x="-20173175" y="2787775"/>
              <a:ext cx="304050" cy="305625"/>
            </a:xfrm>
            <a:custGeom>
              <a:avLst/>
              <a:gdLst/>
              <a:ahLst/>
              <a:cxnLst/>
              <a:rect l="l" t="t" r="r" b="b"/>
              <a:pathLst>
                <a:path w="12162" h="12225" extrusionOk="0">
                  <a:moveTo>
                    <a:pt x="11437" y="1482"/>
                  </a:moveTo>
                  <a:lnTo>
                    <a:pt x="11437" y="3246"/>
                  </a:lnTo>
                  <a:lnTo>
                    <a:pt x="11406" y="3246"/>
                  </a:lnTo>
                  <a:cubicBezTo>
                    <a:pt x="11406" y="3844"/>
                    <a:pt x="10902" y="4317"/>
                    <a:pt x="10303" y="4317"/>
                  </a:cubicBezTo>
                  <a:cubicBezTo>
                    <a:pt x="10114" y="4317"/>
                    <a:pt x="9957" y="4475"/>
                    <a:pt x="9957" y="4664"/>
                  </a:cubicBezTo>
                  <a:cubicBezTo>
                    <a:pt x="9957" y="5262"/>
                    <a:pt x="9484" y="5735"/>
                    <a:pt x="8885" y="5735"/>
                  </a:cubicBezTo>
                  <a:lnTo>
                    <a:pt x="7121" y="5735"/>
                  </a:lnTo>
                  <a:cubicBezTo>
                    <a:pt x="7279" y="3435"/>
                    <a:pt x="9137" y="1639"/>
                    <a:pt x="11437" y="1482"/>
                  </a:cubicBezTo>
                  <a:close/>
                  <a:moveTo>
                    <a:pt x="663" y="1513"/>
                  </a:moveTo>
                  <a:cubicBezTo>
                    <a:pt x="2962" y="1671"/>
                    <a:pt x="4790" y="3529"/>
                    <a:pt x="4947" y="5766"/>
                  </a:cubicBezTo>
                  <a:lnTo>
                    <a:pt x="3183" y="5766"/>
                  </a:lnTo>
                  <a:cubicBezTo>
                    <a:pt x="2584" y="5766"/>
                    <a:pt x="2143" y="5294"/>
                    <a:pt x="2143" y="4695"/>
                  </a:cubicBezTo>
                  <a:cubicBezTo>
                    <a:pt x="2143" y="4506"/>
                    <a:pt x="1986" y="4348"/>
                    <a:pt x="1765" y="4348"/>
                  </a:cubicBezTo>
                  <a:cubicBezTo>
                    <a:pt x="1198" y="4348"/>
                    <a:pt x="663" y="3876"/>
                    <a:pt x="663" y="3277"/>
                  </a:cubicBezTo>
                  <a:lnTo>
                    <a:pt x="663" y="1513"/>
                  </a:lnTo>
                  <a:close/>
                  <a:moveTo>
                    <a:pt x="6018" y="4317"/>
                  </a:moveTo>
                  <a:cubicBezTo>
                    <a:pt x="6207" y="4317"/>
                    <a:pt x="6365" y="4475"/>
                    <a:pt x="6365" y="4664"/>
                  </a:cubicBezTo>
                  <a:lnTo>
                    <a:pt x="6365" y="8948"/>
                  </a:lnTo>
                  <a:cubicBezTo>
                    <a:pt x="6365" y="9169"/>
                    <a:pt x="6207" y="9326"/>
                    <a:pt x="6018" y="9326"/>
                  </a:cubicBezTo>
                  <a:cubicBezTo>
                    <a:pt x="5829" y="9326"/>
                    <a:pt x="5672" y="9169"/>
                    <a:pt x="5672" y="8948"/>
                  </a:cubicBezTo>
                  <a:lnTo>
                    <a:pt x="5672" y="4664"/>
                  </a:lnTo>
                  <a:cubicBezTo>
                    <a:pt x="5672" y="4475"/>
                    <a:pt x="5829" y="4317"/>
                    <a:pt x="6018" y="4317"/>
                  </a:cubicBezTo>
                  <a:close/>
                  <a:moveTo>
                    <a:pt x="4947" y="6459"/>
                  </a:moveTo>
                  <a:lnTo>
                    <a:pt x="4947" y="8948"/>
                  </a:lnTo>
                  <a:lnTo>
                    <a:pt x="4947" y="11122"/>
                  </a:lnTo>
                  <a:cubicBezTo>
                    <a:pt x="4947" y="11311"/>
                    <a:pt x="4790" y="11469"/>
                    <a:pt x="4601" y="11469"/>
                  </a:cubicBezTo>
                  <a:cubicBezTo>
                    <a:pt x="4412" y="11469"/>
                    <a:pt x="4254" y="11311"/>
                    <a:pt x="4254" y="11122"/>
                  </a:cubicBezTo>
                  <a:cubicBezTo>
                    <a:pt x="4254" y="10838"/>
                    <a:pt x="4128" y="10586"/>
                    <a:pt x="3939" y="10366"/>
                  </a:cubicBezTo>
                  <a:cubicBezTo>
                    <a:pt x="3750" y="10177"/>
                    <a:pt x="3467" y="10051"/>
                    <a:pt x="3183" y="10051"/>
                  </a:cubicBezTo>
                  <a:cubicBezTo>
                    <a:pt x="2175" y="10051"/>
                    <a:pt x="1324" y="9200"/>
                    <a:pt x="1419" y="8161"/>
                  </a:cubicBezTo>
                  <a:cubicBezTo>
                    <a:pt x="1450" y="7215"/>
                    <a:pt x="2332" y="6459"/>
                    <a:pt x="3309" y="6459"/>
                  </a:cubicBezTo>
                  <a:close/>
                  <a:moveTo>
                    <a:pt x="8791" y="6491"/>
                  </a:moveTo>
                  <a:cubicBezTo>
                    <a:pt x="9767" y="6491"/>
                    <a:pt x="10618" y="7215"/>
                    <a:pt x="10681" y="8161"/>
                  </a:cubicBezTo>
                  <a:cubicBezTo>
                    <a:pt x="10713" y="9200"/>
                    <a:pt x="9925" y="10051"/>
                    <a:pt x="8885" y="10051"/>
                  </a:cubicBezTo>
                  <a:cubicBezTo>
                    <a:pt x="8633" y="10051"/>
                    <a:pt x="8350" y="10177"/>
                    <a:pt x="8161" y="10366"/>
                  </a:cubicBezTo>
                  <a:cubicBezTo>
                    <a:pt x="7940" y="10586"/>
                    <a:pt x="7846" y="10838"/>
                    <a:pt x="7846" y="11122"/>
                  </a:cubicBezTo>
                  <a:cubicBezTo>
                    <a:pt x="7846" y="11311"/>
                    <a:pt x="7688" y="11469"/>
                    <a:pt x="7468" y="11469"/>
                  </a:cubicBezTo>
                  <a:cubicBezTo>
                    <a:pt x="7279" y="11469"/>
                    <a:pt x="7121" y="11311"/>
                    <a:pt x="7121" y="11122"/>
                  </a:cubicBezTo>
                  <a:lnTo>
                    <a:pt x="7121" y="8948"/>
                  </a:lnTo>
                  <a:lnTo>
                    <a:pt x="7121" y="6491"/>
                  </a:lnTo>
                  <a:close/>
                  <a:moveTo>
                    <a:pt x="4632" y="1"/>
                  </a:moveTo>
                  <a:cubicBezTo>
                    <a:pt x="4443" y="1"/>
                    <a:pt x="4286" y="158"/>
                    <a:pt x="4286" y="379"/>
                  </a:cubicBezTo>
                  <a:cubicBezTo>
                    <a:pt x="4286" y="568"/>
                    <a:pt x="4443" y="725"/>
                    <a:pt x="4632" y="725"/>
                  </a:cubicBezTo>
                  <a:cubicBezTo>
                    <a:pt x="5231" y="725"/>
                    <a:pt x="5703" y="1230"/>
                    <a:pt x="5703" y="1828"/>
                  </a:cubicBezTo>
                  <a:lnTo>
                    <a:pt x="5703" y="3687"/>
                  </a:lnTo>
                  <a:cubicBezTo>
                    <a:pt x="5546" y="3750"/>
                    <a:pt x="5388" y="3844"/>
                    <a:pt x="5262" y="4002"/>
                  </a:cubicBezTo>
                  <a:cubicBezTo>
                    <a:pt x="4443" y="2112"/>
                    <a:pt x="2553" y="757"/>
                    <a:pt x="348" y="757"/>
                  </a:cubicBezTo>
                  <a:cubicBezTo>
                    <a:pt x="158" y="757"/>
                    <a:pt x="1" y="914"/>
                    <a:pt x="1" y="1135"/>
                  </a:cubicBezTo>
                  <a:lnTo>
                    <a:pt x="1" y="3246"/>
                  </a:lnTo>
                  <a:cubicBezTo>
                    <a:pt x="1" y="4159"/>
                    <a:pt x="663" y="4853"/>
                    <a:pt x="1482" y="5010"/>
                  </a:cubicBezTo>
                  <a:cubicBezTo>
                    <a:pt x="1576" y="5451"/>
                    <a:pt x="1797" y="5798"/>
                    <a:pt x="2112" y="6081"/>
                  </a:cubicBezTo>
                  <a:cubicBezTo>
                    <a:pt x="1324" y="6491"/>
                    <a:pt x="820" y="7215"/>
                    <a:pt x="757" y="8129"/>
                  </a:cubicBezTo>
                  <a:cubicBezTo>
                    <a:pt x="663" y="9547"/>
                    <a:pt x="1797" y="10775"/>
                    <a:pt x="3214" y="10775"/>
                  </a:cubicBezTo>
                  <a:cubicBezTo>
                    <a:pt x="3435" y="10775"/>
                    <a:pt x="3593" y="10965"/>
                    <a:pt x="3593" y="11154"/>
                  </a:cubicBezTo>
                  <a:cubicBezTo>
                    <a:pt x="3593" y="11752"/>
                    <a:pt x="4065" y="12225"/>
                    <a:pt x="4632" y="12225"/>
                  </a:cubicBezTo>
                  <a:cubicBezTo>
                    <a:pt x="5231" y="12225"/>
                    <a:pt x="5703" y="11752"/>
                    <a:pt x="5703" y="11154"/>
                  </a:cubicBezTo>
                  <a:lnTo>
                    <a:pt x="5703" y="10019"/>
                  </a:lnTo>
                  <a:cubicBezTo>
                    <a:pt x="5829" y="10051"/>
                    <a:pt x="5955" y="10082"/>
                    <a:pt x="6050" y="10082"/>
                  </a:cubicBezTo>
                  <a:cubicBezTo>
                    <a:pt x="6176" y="10082"/>
                    <a:pt x="6302" y="10051"/>
                    <a:pt x="6428" y="10019"/>
                  </a:cubicBezTo>
                  <a:lnTo>
                    <a:pt x="6428" y="11154"/>
                  </a:lnTo>
                  <a:cubicBezTo>
                    <a:pt x="6428" y="11752"/>
                    <a:pt x="6901" y="12225"/>
                    <a:pt x="7468" y="12225"/>
                  </a:cubicBezTo>
                  <a:cubicBezTo>
                    <a:pt x="8066" y="12225"/>
                    <a:pt x="8539" y="11752"/>
                    <a:pt x="8539" y="11154"/>
                  </a:cubicBezTo>
                  <a:cubicBezTo>
                    <a:pt x="8539" y="10965"/>
                    <a:pt x="8696" y="10775"/>
                    <a:pt x="8885" y="10775"/>
                  </a:cubicBezTo>
                  <a:cubicBezTo>
                    <a:pt x="10303" y="10775"/>
                    <a:pt x="11469" y="9578"/>
                    <a:pt x="11374" y="8129"/>
                  </a:cubicBezTo>
                  <a:cubicBezTo>
                    <a:pt x="11343" y="7499"/>
                    <a:pt x="11059" y="6869"/>
                    <a:pt x="10555" y="6428"/>
                  </a:cubicBezTo>
                  <a:cubicBezTo>
                    <a:pt x="10398" y="6270"/>
                    <a:pt x="10209" y="6176"/>
                    <a:pt x="10051" y="6081"/>
                  </a:cubicBezTo>
                  <a:cubicBezTo>
                    <a:pt x="10366" y="5798"/>
                    <a:pt x="10587" y="5451"/>
                    <a:pt x="10681" y="5010"/>
                  </a:cubicBezTo>
                  <a:cubicBezTo>
                    <a:pt x="11500" y="4853"/>
                    <a:pt x="12162" y="4159"/>
                    <a:pt x="12162" y="3246"/>
                  </a:cubicBezTo>
                  <a:lnTo>
                    <a:pt x="12162" y="1135"/>
                  </a:lnTo>
                  <a:cubicBezTo>
                    <a:pt x="12130" y="914"/>
                    <a:pt x="11973" y="757"/>
                    <a:pt x="11784" y="757"/>
                  </a:cubicBezTo>
                  <a:cubicBezTo>
                    <a:pt x="9578" y="757"/>
                    <a:pt x="7688" y="2112"/>
                    <a:pt x="6838" y="4002"/>
                  </a:cubicBezTo>
                  <a:cubicBezTo>
                    <a:pt x="6743" y="3876"/>
                    <a:pt x="6585" y="3750"/>
                    <a:pt x="6428" y="3687"/>
                  </a:cubicBezTo>
                  <a:lnTo>
                    <a:pt x="6428" y="1828"/>
                  </a:lnTo>
                  <a:cubicBezTo>
                    <a:pt x="6428" y="1230"/>
                    <a:pt x="6901" y="725"/>
                    <a:pt x="7468" y="725"/>
                  </a:cubicBezTo>
                  <a:cubicBezTo>
                    <a:pt x="7688" y="725"/>
                    <a:pt x="7846" y="568"/>
                    <a:pt x="7846" y="379"/>
                  </a:cubicBezTo>
                  <a:cubicBezTo>
                    <a:pt x="7846" y="158"/>
                    <a:pt x="7688" y="1"/>
                    <a:pt x="7468" y="1"/>
                  </a:cubicBezTo>
                  <a:cubicBezTo>
                    <a:pt x="6995" y="1"/>
                    <a:pt x="6522" y="221"/>
                    <a:pt x="6207" y="568"/>
                  </a:cubicBezTo>
                  <a:cubicBezTo>
                    <a:pt x="6144" y="631"/>
                    <a:pt x="6113" y="694"/>
                    <a:pt x="6050" y="757"/>
                  </a:cubicBezTo>
                  <a:cubicBezTo>
                    <a:pt x="6018" y="694"/>
                    <a:pt x="5955" y="631"/>
                    <a:pt x="5892" y="568"/>
                  </a:cubicBezTo>
                  <a:cubicBezTo>
                    <a:pt x="5546" y="221"/>
                    <a:pt x="5105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009;p70">
              <a:extLst>
                <a:ext uri="{FF2B5EF4-FFF2-40B4-BE49-F238E27FC236}">
                  <a16:creationId xmlns:a16="http://schemas.microsoft.com/office/drawing/2014/main" id="{F0033BAE-28DB-4B4A-846C-585DDF51D2FD}"/>
                </a:ext>
              </a:extLst>
            </p:cNvPr>
            <p:cNvSpPr/>
            <p:nvPr/>
          </p:nvSpPr>
          <p:spPr>
            <a:xfrm>
              <a:off x="-19977050" y="29673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0" y="726"/>
                  </a:moveTo>
                  <a:cubicBezTo>
                    <a:pt x="1261" y="726"/>
                    <a:pt x="1418" y="883"/>
                    <a:pt x="1418" y="1072"/>
                  </a:cubicBezTo>
                  <a:cubicBezTo>
                    <a:pt x="1418" y="1261"/>
                    <a:pt x="1261" y="1419"/>
                    <a:pt x="1040" y="1419"/>
                  </a:cubicBezTo>
                  <a:cubicBezTo>
                    <a:pt x="851" y="1419"/>
                    <a:pt x="694" y="1261"/>
                    <a:pt x="694" y="1072"/>
                  </a:cubicBezTo>
                  <a:cubicBezTo>
                    <a:pt x="694" y="883"/>
                    <a:pt x="851" y="726"/>
                    <a:pt x="1040" y="726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1"/>
                    <a:pt x="473" y="2143"/>
                    <a:pt x="1040" y="2143"/>
                  </a:cubicBezTo>
                  <a:cubicBezTo>
                    <a:pt x="1639" y="2143"/>
                    <a:pt x="2112" y="1671"/>
                    <a:pt x="2112" y="1072"/>
                  </a:cubicBezTo>
                  <a:cubicBezTo>
                    <a:pt x="2112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10;p70">
              <a:extLst>
                <a:ext uri="{FF2B5EF4-FFF2-40B4-BE49-F238E27FC236}">
                  <a16:creationId xmlns:a16="http://schemas.microsoft.com/office/drawing/2014/main" id="{C2CDAF69-0D02-4434-8C0C-86B7256D9629}"/>
                </a:ext>
              </a:extLst>
            </p:cNvPr>
            <p:cNvSpPr/>
            <p:nvPr/>
          </p:nvSpPr>
          <p:spPr>
            <a:xfrm>
              <a:off x="-20119600" y="29673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726"/>
                  </a:moveTo>
                  <a:cubicBezTo>
                    <a:pt x="1229" y="726"/>
                    <a:pt x="1418" y="883"/>
                    <a:pt x="1418" y="1072"/>
                  </a:cubicBezTo>
                  <a:cubicBezTo>
                    <a:pt x="1418" y="1261"/>
                    <a:pt x="1229" y="1419"/>
                    <a:pt x="1040" y="1419"/>
                  </a:cubicBezTo>
                  <a:cubicBezTo>
                    <a:pt x="851" y="1419"/>
                    <a:pt x="693" y="1261"/>
                    <a:pt x="693" y="1072"/>
                  </a:cubicBezTo>
                  <a:cubicBezTo>
                    <a:pt x="693" y="883"/>
                    <a:pt x="851" y="726"/>
                    <a:pt x="1040" y="726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cubicBezTo>
                    <a:pt x="0" y="1639"/>
                    <a:pt x="441" y="2112"/>
                    <a:pt x="1040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011;p70">
            <a:extLst>
              <a:ext uri="{FF2B5EF4-FFF2-40B4-BE49-F238E27FC236}">
                <a16:creationId xmlns:a16="http://schemas.microsoft.com/office/drawing/2014/main" id="{2A934713-C8DA-4DE6-ADAE-089176D33D74}"/>
              </a:ext>
            </a:extLst>
          </p:cNvPr>
          <p:cNvGrpSpPr/>
          <p:nvPr/>
        </p:nvGrpSpPr>
        <p:grpSpPr>
          <a:xfrm>
            <a:off x="5527177" y="2275564"/>
            <a:ext cx="473881" cy="471471"/>
            <a:chOff x="-18294675" y="2434925"/>
            <a:chExt cx="304825" cy="303275"/>
          </a:xfrm>
          <a:solidFill>
            <a:srgbClr val="000400"/>
          </a:solidFill>
        </p:grpSpPr>
        <p:sp>
          <p:nvSpPr>
            <p:cNvPr id="112" name="Google Shape;11012;p70">
              <a:extLst>
                <a:ext uri="{FF2B5EF4-FFF2-40B4-BE49-F238E27FC236}">
                  <a16:creationId xmlns:a16="http://schemas.microsoft.com/office/drawing/2014/main" id="{1547FC79-1EB0-442F-9F46-D9984763520B}"/>
                </a:ext>
              </a:extLst>
            </p:cNvPr>
            <p:cNvSpPr/>
            <p:nvPr/>
          </p:nvSpPr>
          <p:spPr>
            <a:xfrm>
              <a:off x="-18294675" y="2434925"/>
              <a:ext cx="304825" cy="303275"/>
            </a:xfrm>
            <a:custGeom>
              <a:avLst/>
              <a:gdLst/>
              <a:ahLst/>
              <a:cxnLst/>
              <a:rect l="l" t="t" r="r" b="b"/>
              <a:pathLst>
                <a:path w="12193" h="12131" extrusionOk="0">
                  <a:moveTo>
                    <a:pt x="1103" y="694"/>
                  </a:moveTo>
                  <a:cubicBezTo>
                    <a:pt x="2363" y="694"/>
                    <a:pt x="3497" y="1450"/>
                    <a:pt x="4033" y="2584"/>
                  </a:cubicBezTo>
                  <a:cubicBezTo>
                    <a:pt x="3434" y="2836"/>
                    <a:pt x="2867" y="3214"/>
                    <a:pt x="2363" y="3687"/>
                  </a:cubicBezTo>
                  <a:lnTo>
                    <a:pt x="2237" y="3813"/>
                  </a:lnTo>
                  <a:cubicBezTo>
                    <a:pt x="1323" y="3214"/>
                    <a:pt x="756" y="2175"/>
                    <a:pt x="756" y="1072"/>
                  </a:cubicBezTo>
                  <a:lnTo>
                    <a:pt x="756" y="694"/>
                  </a:lnTo>
                  <a:close/>
                  <a:moveTo>
                    <a:pt x="11500" y="694"/>
                  </a:moveTo>
                  <a:lnTo>
                    <a:pt x="11500" y="1072"/>
                  </a:lnTo>
                  <a:cubicBezTo>
                    <a:pt x="11500" y="2175"/>
                    <a:pt x="10901" y="3214"/>
                    <a:pt x="9924" y="3813"/>
                  </a:cubicBezTo>
                  <a:cubicBezTo>
                    <a:pt x="9420" y="3277"/>
                    <a:pt x="8822" y="2868"/>
                    <a:pt x="8192" y="2584"/>
                  </a:cubicBezTo>
                  <a:cubicBezTo>
                    <a:pt x="8696" y="1450"/>
                    <a:pt x="9893" y="694"/>
                    <a:pt x="11153" y="694"/>
                  </a:cubicBezTo>
                  <a:close/>
                  <a:moveTo>
                    <a:pt x="2806" y="7389"/>
                  </a:moveTo>
                  <a:cubicBezTo>
                    <a:pt x="2924" y="7389"/>
                    <a:pt x="3043" y="7413"/>
                    <a:pt x="3151" y="7467"/>
                  </a:cubicBezTo>
                  <a:cubicBezTo>
                    <a:pt x="3434" y="7625"/>
                    <a:pt x="3623" y="7908"/>
                    <a:pt x="3623" y="8223"/>
                  </a:cubicBezTo>
                  <a:lnTo>
                    <a:pt x="3623" y="9011"/>
                  </a:lnTo>
                  <a:cubicBezTo>
                    <a:pt x="3182" y="8507"/>
                    <a:pt x="2552" y="8160"/>
                    <a:pt x="1891" y="7940"/>
                  </a:cubicBezTo>
                  <a:lnTo>
                    <a:pt x="2206" y="7625"/>
                  </a:lnTo>
                  <a:cubicBezTo>
                    <a:pt x="2351" y="7480"/>
                    <a:pt x="2578" y="7389"/>
                    <a:pt x="2806" y="7389"/>
                  </a:cubicBezTo>
                  <a:close/>
                  <a:moveTo>
                    <a:pt x="9468" y="7444"/>
                  </a:moveTo>
                  <a:cubicBezTo>
                    <a:pt x="9681" y="7444"/>
                    <a:pt x="9891" y="7528"/>
                    <a:pt x="10050" y="7688"/>
                  </a:cubicBezTo>
                  <a:lnTo>
                    <a:pt x="10365" y="8003"/>
                  </a:lnTo>
                  <a:cubicBezTo>
                    <a:pt x="9672" y="8160"/>
                    <a:pt x="9042" y="8507"/>
                    <a:pt x="8633" y="9043"/>
                  </a:cubicBezTo>
                  <a:lnTo>
                    <a:pt x="8633" y="8255"/>
                  </a:lnTo>
                  <a:cubicBezTo>
                    <a:pt x="8633" y="7940"/>
                    <a:pt x="8790" y="7688"/>
                    <a:pt x="9105" y="7530"/>
                  </a:cubicBezTo>
                  <a:cubicBezTo>
                    <a:pt x="9221" y="7473"/>
                    <a:pt x="9345" y="7444"/>
                    <a:pt x="9468" y="7444"/>
                  </a:cubicBezTo>
                  <a:close/>
                  <a:moveTo>
                    <a:pt x="6112" y="9484"/>
                  </a:moveTo>
                  <a:cubicBezTo>
                    <a:pt x="6270" y="9484"/>
                    <a:pt x="6427" y="9610"/>
                    <a:pt x="6459" y="9736"/>
                  </a:cubicBezTo>
                  <a:lnTo>
                    <a:pt x="6112" y="10145"/>
                  </a:lnTo>
                  <a:lnTo>
                    <a:pt x="5734" y="9736"/>
                  </a:lnTo>
                  <a:cubicBezTo>
                    <a:pt x="5797" y="9578"/>
                    <a:pt x="5955" y="9484"/>
                    <a:pt x="6112" y="9484"/>
                  </a:cubicBezTo>
                  <a:close/>
                  <a:moveTo>
                    <a:pt x="6270" y="2836"/>
                  </a:moveTo>
                  <a:cubicBezTo>
                    <a:pt x="8633" y="2899"/>
                    <a:pt x="10554" y="4884"/>
                    <a:pt x="10743" y="7310"/>
                  </a:cubicBezTo>
                  <a:lnTo>
                    <a:pt x="10554" y="7121"/>
                  </a:lnTo>
                  <a:cubicBezTo>
                    <a:pt x="10258" y="6824"/>
                    <a:pt x="9861" y="6664"/>
                    <a:pt x="9467" y="6664"/>
                  </a:cubicBezTo>
                  <a:cubicBezTo>
                    <a:pt x="9234" y="6664"/>
                    <a:pt x="9001" y="6720"/>
                    <a:pt x="8790" y="6837"/>
                  </a:cubicBezTo>
                  <a:cubicBezTo>
                    <a:pt x="8255" y="7121"/>
                    <a:pt x="7908" y="7625"/>
                    <a:pt x="7908" y="8223"/>
                  </a:cubicBezTo>
                  <a:lnTo>
                    <a:pt x="7908" y="9043"/>
                  </a:lnTo>
                  <a:cubicBezTo>
                    <a:pt x="7908" y="9641"/>
                    <a:pt x="7719" y="10240"/>
                    <a:pt x="7372" y="10744"/>
                  </a:cubicBezTo>
                  <a:cubicBezTo>
                    <a:pt x="7278" y="10870"/>
                    <a:pt x="7215" y="10933"/>
                    <a:pt x="7120" y="11027"/>
                  </a:cubicBezTo>
                  <a:cubicBezTo>
                    <a:pt x="6931" y="11216"/>
                    <a:pt x="6679" y="11342"/>
                    <a:pt x="6490" y="11374"/>
                  </a:cubicBezTo>
                  <a:lnTo>
                    <a:pt x="6490" y="10838"/>
                  </a:lnTo>
                  <a:lnTo>
                    <a:pt x="7120" y="10051"/>
                  </a:lnTo>
                  <a:cubicBezTo>
                    <a:pt x="7152" y="9956"/>
                    <a:pt x="7215" y="9893"/>
                    <a:pt x="7215" y="9799"/>
                  </a:cubicBezTo>
                  <a:cubicBezTo>
                    <a:pt x="7215" y="9200"/>
                    <a:pt x="6742" y="8728"/>
                    <a:pt x="6144" y="8728"/>
                  </a:cubicBezTo>
                  <a:cubicBezTo>
                    <a:pt x="5545" y="8728"/>
                    <a:pt x="5073" y="9200"/>
                    <a:pt x="5073" y="9799"/>
                  </a:cubicBezTo>
                  <a:cubicBezTo>
                    <a:pt x="5073" y="9893"/>
                    <a:pt x="5104" y="9956"/>
                    <a:pt x="5167" y="10051"/>
                  </a:cubicBezTo>
                  <a:lnTo>
                    <a:pt x="5797" y="10838"/>
                  </a:lnTo>
                  <a:lnTo>
                    <a:pt x="5797" y="11374"/>
                  </a:lnTo>
                  <a:cubicBezTo>
                    <a:pt x="5545" y="11311"/>
                    <a:pt x="5356" y="11185"/>
                    <a:pt x="5199" y="11027"/>
                  </a:cubicBezTo>
                  <a:cubicBezTo>
                    <a:pt x="5104" y="10933"/>
                    <a:pt x="5041" y="10838"/>
                    <a:pt x="4947" y="10744"/>
                  </a:cubicBezTo>
                  <a:cubicBezTo>
                    <a:pt x="4600" y="10271"/>
                    <a:pt x="4411" y="9673"/>
                    <a:pt x="4411" y="9043"/>
                  </a:cubicBezTo>
                  <a:lnTo>
                    <a:pt x="4411" y="8223"/>
                  </a:lnTo>
                  <a:cubicBezTo>
                    <a:pt x="4411" y="7625"/>
                    <a:pt x="4096" y="7121"/>
                    <a:pt x="3529" y="6837"/>
                  </a:cubicBezTo>
                  <a:cubicBezTo>
                    <a:pt x="3318" y="6720"/>
                    <a:pt x="3085" y="6664"/>
                    <a:pt x="2852" y="6664"/>
                  </a:cubicBezTo>
                  <a:cubicBezTo>
                    <a:pt x="2458" y="6664"/>
                    <a:pt x="2061" y="6824"/>
                    <a:pt x="1765" y="7121"/>
                  </a:cubicBezTo>
                  <a:lnTo>
                    <a:pt x="1576" y="7310"/>
                  </a:lnTo>
                  <a:cubicBezTo>
                    <a:pt x="1607" y="6270"/>
                    <a:pt x="2017" y="5230"/>
                    <a:pt x="2678" y="4443"/>
                  </a:cubicBezTo>
                  <a:cubicBezTo>
                    <a:pt x="2741" y="4317"/>
                    <a:pt x="2867" y="4254"/>
                    <a:pt x="2962" y="4128"/>
                  </a:cubicBezTo>
                  <a:cubicBezTo>
                    <a:pt x="3466" y="3655"/>
                    <a:pt x="4001" y="3309"/>
                    <a:pt x="4632" y="3057"/>
                  </a:cubicBezTo>
                  <a:cubicBezTo>
                    <a:pt x="5167" y="2899"/>
                    <a:pt x="5703" y="2836"/>
                    <a:pt x="6270" y="2836"/>
                  </a:cubicBezTo>
                  <a:close/>
                  <a:moveTo>
                    <a:pt x="11153" y="1"/>
                  </a:moveTo>
                  <a:cubicBezTo>
                    <a:pt x="10334" y="1"/>
                    <a:pt x="9483" y="253"/>
                    <a:pt x="8822" y="757"/>
                  </a:cubicBezTo>
                  <a:cubicBezTo>
                    <a:pt x="8255" y="1135"/>
                    <a:pt x="7782" y="1733"/>
                    <a:pt x="7530" y="2364"/>
                  </a:cubicBezTo>
                  <a:cubicBezTo>
                    <a:pt x="7120" y="2238"/>
                    <a:pt x="6679" y="2175"/>
                    <a:pt x="6270" y="2175"/>
                  </a:cubicBezTo>
                  <a:cubicBezTo>
                    <a:pt x="5703" y="2175"/>
                    <a:pt x="5199" y="2206"/>
                    <a:pt x="4695" y="2364"/>
                  </a:cubicBezTo>
                  <a:cubicBezTo>
                    <a:pt x="4411" y="1733"/>
                    <a:pt x="3938" y="1166"/>
                    <a:pt x="3371" y="788"/>
                  </a:cubicBezTo>
                  <a:cubicBezTo>
                    <a:pt x="2710" y="253"/>
                    <a:pt x="1891" y="32"/>
                    <a:pt x="1071" y="32"/>
                  </a:cubicBezTo>
                  <a:lnTo>
                    <a:pt x="347" y="32"/>
                  </a:lnTo>
                  <a:cubicBezTo>
                    <a:pt x="158" y="32"/>
                    <a:pt x="0" y="190"/>
                    <a:pt x="0" y="379"/>
                  </a:cubicBezTo>
                  <a:lnTo>
                    <a:pt x="0" y="1103"/>
                  </a:lnTo>
                  <a:cubicBezTo>
                    <a:pt x="0" y="1859"/>
                    <a:pt x="189" y="2553"/>
                    <a:pt x="599" y="3183"/>
                  </a:cubicBezTo>
                  <a:cubicBezTo>
                    <a:pt x="914" y="3655"/>
                    <a:pt x="1292" y="4096"/>
                    <a:pt x="1765" y="4411"/>
                  </a:cubicBezTo>
                  <a:cubicBezTo>
                    <a:pt x="1544" y="4726"/>
                    <a:pt x="1323" y="5073"/>
                    <a:pt x="1166" y="5420"/>
                  </a:cubicBezTo>
                  <a:cubicBezTo>
                    <a:pt x="914" y="6113"/>
                    <a:pt x="756" y="6806"/>
                    <a:pt x="756" y="7562"/>
                  </a:cubicBezTo>
                  <a:lnTo>
                    <a:pt x="756" y="8255"/>
                  </a:lnTo>
                  <a:cubicBezTo>
                    <a:pt x="756" y="8475"/>
                    <a:pt x="914" y="8633"/>
                    <a:pt x="1103" y="8633"/>
                  </a:cubicBezTo>
                  <a:cubicBezTo>
                    <a:pt x="1891" y="8633"/>
                    <a:pt x="2647" y="8980"/>
                    <a:pt x="3119" y="9610"/>
                  </a:cubicBezTo>
                  <a:lnTo>
                    <a:pt x="4316" y="11185"/>
                  </a:lnTo>
                  <a:cubicBezTo>
                    <a:pt x="4411" y="11311"/>
                    <a:pt x="4537" y="11405"/>
                    <a:pt x="4632" y="11531"/>
                  </a:cubicBezTo>
                  <a:cubicBezTo>
                    <a:pt x="5041" y="11941"/>
                    <a:pt x="5545" y="12130"/>
                    <a:pt x="6112" y="12130"/>
                  </a:cubicBezTo>
                  <a:cubicBezTo>
                    <a:pt x="6648" y="12130"/>
                    <a:pt x="7152" y="11941"/>
                    <a:pt x="7561" y="11531"/>
                  </a:cubicBezTo>
                  <a:cubicBezTo>
                    <a:pt x="7687" y="11405"/>
                    <a:pt x="7782" y="11311"/>
                    <a:pt x="7877" y="11185"/>
                  </a:cubicBezTo>
                  <a:lnTo>
                    <a:pt x="9105" y="9610"/>
                  </a:lnTo>
                  <a:cubicBezTo>
                    <a:pt x="9578" y="8980"/>
                    <a:pt x="10302" y="8633"/>
                    <a:pt x="11090" y="8633"/>
                  </a:cubicBezTo>
                  <a:cubicBezTo>
                    <a:pt x="11311" y="8633"/>
                    <a:pt x="11468" y="8475"/>
                    <a:pt x="11468" y="8255"/>
                  </a:cubicBezTo>
                  <a:lnTo>
                    <a:pt x="11468" y="7751"/>
                  </a:lnTo>
                  <a:cubicBezTo>
                    <a:pt x="11468" y="6522"/>
                    <a:pt x="11059" y="5388"/>
                    <a:pt x="10397" y="4411"/>
                  </a:cubicBezTo>
                  <a:cubicBezTo>
                    <a:pt x="10870" y="4096"/>
                    <a:pt x="11311" y="3655"/>
                    <a:pt x="11626" y="3151"/>
                  </a:cubicBezTo>
                  <a:cubicBezTo>
                    <a:pt x="12004" y="2521"/>
                    <a:pt x="12193" y="1796"/>
                    <a:pt x="12193" y="1072"/>
                  </a:cubicBezTo>
                  <a:lnTo>
                    <a:pt x="12193" y="347"/>
                  </a:lnTo>
                  <a:cubicBezTo>
                    <a:pt x="12193" y="158"/>
                    <a:pt x="12035" y="1"/>
                    <a:pt x="11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013;p70">
              <a:extLst>
                <a:ext uri="{FF2B5EF4-FFF2-40B4-BE49-F238E27FC236}">
                  <a16:creationId xmlns:a16="http://schemas.microsoft.com/office/drawing/2014/main" id="{5590DE32-7D09-4E76-9BCE-D6498AB10217}"/>
                </a:ext>
              </a:extLst>
            </p:cNvPr>
            <p:cNvSpPr/>
            <p:nvPr/>
          </p:nvSpPr>
          <p:spPr>
            <a:xfrm>
              <a:off x="-18223800" y="2559575"/>
              <a:ext cx="37050" cy="36850"/>
            </a:xfrm>
            <a:custGeom>
              <a:avLst/>
              <a:gdLst/>
              <a:ahLst/>
              <a:cxnLst/>
              <a:rect l="l" t="t" r="r" b="b"/>
              <a:pathLst>
                <a:path w="1482" h="1474" extrusionOk="0">
                  <a:moveTo>
                    <a:pt x="410" y="0"/>
                  </a:moveTo>
                  <a:cubicBezTo>
                    <a:pt x="324" y="0"/>
                    <a:pt x="237" y="40"/>
                    <a:pt x="158" y="118"/>
                  </a:cubicBezTo>
                  <a:cubicBezTo>
                    <a:pt x="1" y="276"/>
                    <a:pt x="1" y="497"/>
                    <a:pt x="158" y="654"/>
                  </a:cubicBezTo>
                  <a:lnTo>
                    <a:pt x="851" y="1347"/>
                  </a:lnTo>
                  <a:cubicBezTo>
                    <a:pt x="946" y="1442"/>
                    <a:pt x="1009" y="1473"/>
                    <a:pt x="1103" y="1473"/>
                  </a:cubicBezTo>
                  <a:cubicBezTo>
                    <a:pt x="1166" y="1473"/>
                    <a:pt x="1292" y="1442"/>
                    <a:pt x="1324" y="1347"/>
                  </a:cubicBezTo>
                  <a:cubicBezTo>
                    <a:pt x="1481" y="1190"/>
                    <a:pt x="1481" y="1001"/>
                    <a:pt x="1324" y="843"/>
                  </a:cubicBezTo>
                  <a:lnTo>
                    <a:pt x="662" y="118"/>
                  </a:lnTo>
                  <a:cubicBezTo>
                    <a:pt x="584" y="40"/>
                    <a:pt x="497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014;p70">
              <a:extLst>
                <a:ext uri="{FF2B5EF4-FFF2-40B4-BE49-F238E27FC236}">
                  <a16:creationId xmlns:a16="http://schemas.microsoft.com/office/drawing/2014/main" id="{8ECD046A-6F33-4E2D-9A12-52261A8B255C}"/>
                </a:ext>
              </a:extLst>
            </p:cNvPr>
            <p:cNvSpPr/>
            <p:nvPr/>
          </p:nvSpPr>
          <p:spPr>
            <a:xfrm>
              <a:off x="-18098550" y="2559575"/>
              <a:ext cx="37825" cy="36850"/>
            </a:xfrm>
            <a:custGeom>
              <a:avLst/>
              <a:gdLst/>
              <a:ahLst/>
              <a:cxnLst/>
              <a:rect l="l" t="t" r="r" b="b"/>
              <a:pathLst>
                <a:path w="1513" h="1474" extrusionOk="0">
                  <a:moveTo>
                    <a:pt x="1103" y="0"/>
                  </a:moveTo>
                  <a:cubicBezTo>
                    <a:pt x="1016" y="0"/>
                    <a:pt x="929" y="40"/>
                    <a:pt x="851" y="118"/>
                  </a:cubicBezTo>
                  <a:lnTo>
                    <a:pt x="158" y="843"/>
                  </a:lnTo>
                  <a:cubicBezTo>
                    <a:pt x="0" y="1001"/>
                    <a:pt x="0" y="1190"/>
                    <a:pt x="158" y="1347"/>
                  </a:cubicBezTo>
                  <a:cubicBezTo>
                    <a:pt x="221" y="1442"/>
                    <a:pt x="315" y="1473"/>
                    <a:pt x="410" y="1473"/>
                  </a:cubicBezTo>
                  <a:cubicBezTo>
                    <a:pt x="504" y="1473"/>
                    <a:pt x="630" y="1442"/>
                    <a:pt x="662" y="1347"/>
                  </a:cubicBezTo>
                  <a:lnTo>
                    <a:pt x="1355" y="623"/>
                  </a:lnTo>
                  <a:cubicBezTo>
                    <a:pt x="1512" y="465"/>
                    <a:pt x="1512" y="276"/>
                    <a:pt x="1355" y="118"/>
                  </a:cubicBezTo>
                  <a:cubicBezTo>
                    <a:pt x="1276" y="40"/>
                    <a:pt x="1189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015;p70">
            <a:extLst>
              <a:ext uri="{FF2B5EF4-FFF2-40B4-BE49-F238E27FC236}">
                <a16:creationId xmlns:a16="http://schemas.microsoft.com/office/drawing/2014/main" id="{6ED5DF97-4080-4505-8DAD-3B7B9207412E}"/>
              </a:ext>
            </a:extLst>
          </p:cNvPr>
          <p:cNvGrpSpPr/>
          <p:nvPr/>
        </p:nvGrpSpPr>
        <p:grpSpPr>
          <a:xfrm>
            <a:off x="5583492" y="2852107"/>
            <a:ext cx="361250" cy="471471"/>
            <a:chOff x="-18258450" y="2809825"/>
            <a:chExt cx="232375" cy="303275"/>
          </a:xfrm>
          <a:solidFill>
            <a:srgbClr val="000400"/>
          </a:solidFill>
        </p:grpSpPr>
        <p:sp>
          <p:nvSpPr>
            <p:cNvPr id="116" name="Google Shape;11016;p70">
              <a:extLst>
                <a:ext uri="{FF2B5EF4-FFF2-40B4-BE49-F238E27FC236}">
                  <a16:creationId xmlns:a16="http://schemas.microsoft.com/office/drawing/2014/main" id="{97E84003-6CB4-4F0C-960E-1BA2980EF780}"/>
                </a:ext>
              </a:extLst>
            </p:cNvPr>
            <p:cNvSpPr/>
            <p:nvPr/>
          </p:nvSpPr>
          <p:spPr>
            <a:xfrm>
              <a:off x="-18177325" y="29083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017;p70">
              <a:extLst>
                <a:ext uri="{FF2B5EF4-FFF2-40B4-BE49-F238E27FC236}">
                  <a16:creationId xmlns:a16="http://schemas.microsoft.com/office/drawing/2014/main" id="{CAA54F8A-3683-4F8C-BE66-5CEA7C668463}"/>
                </a:ext>
              </a:extLst>
            </p:cNvPr>
            <p:cNvSpPr/>
            <p:nvPr/>
          </p:nvSpPr>
          <p:spPr>
            <a:xfrm>
              <a:off x="-18123775" y="29083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018;p70">
              <a:extLst>
                <a:ext uri="{FF2B5EF4-FFF2-40B4-BE49-F238E27FC236}">
                  <a16:creationId xmlns:a16="http://schemas.microsoft.com/office/drawing/2014/main" id="{5C939C56-229C-4E92-8048-384F5239707D}"/>
                </a:ext>
              </a:extLst>
            </p:cNvPr>
            <p:cNvSpPr/>
            <p:nvPr/>
          </p:nvSpPr>
          <p:spPr>
            <a:xfrm>
              <a:off x="-18258450" y="2809825"/>
              <a:ext cx="232375" cy="303275"/>
            </a:xfrm>
            <a:custGeom>
              <a:avLst/>
              <a:gdLst/>
              <a:ahLst/>
              <a:cxnLst/>
              <a:rect l="l" t="t" r="r" b="b"/>
              <a:pathLst>
                <a:path w="9295" h="12131" extrusionOk="0">
                  <a:moveTo>
                    <a:pt x="4663" y="726"/>
                  </a:moveTo>
                  <a:cubicBezTo>
                    <a:pt x="5640" y="726"/>
                    <a:pt x="6617" y="1387"/>
                    <a:pt x="7373" y="2553"/>
                  </a:cubicBezTo>
                  <a:cubicBezTo>
                    <a:pt x="7121" y="2490"/>
                    <a:pt x="6459" y="2238"/>
                    <a:pt x="6175" y="2175"/>
                  </a:cubicBezTo>
                  <a:cubicBezTo>
                    <a:pt x="6144" y="2159"/>
                    <a:pt x="6097" y="2151"/>
                    <a:pt x="6049" y="2151"/>
                  </a:cubicBezTo>
                  <a:cubicBezTo>
                    <a:pt x="6002" y="2151"/>
                    <a:pt x="5955" y="2159"/>
                    <a:pt x="5923" y="2175"/>
                  </a:cubicBezTo>
                  <a:lnTo>
                    <a:pt x="4663" y="2805"/>
                  </a:lnTo>
                  <a:lnTo>
                    <a:pt x="3403" y="2175"/>
                  </a:lnTo>
                  <a:cubicBezTo>
                    <a:pt x="3356" y="2159"/>
                    <a:pt x="3301" y="2151"/>
                    <a:pt x="3249" y="2151"/>
                  </a:cubicBezTo>
                  <a:cubicBezTo>
                    <a:pt x="3198" y="2151"/>
                    <a:pt x="3151" y="2159"/>
                    <a:pt x="3120" y="2175"/>
                  </a:cubicBezTo>
                  <a:lnTo>
                    <a:pt x="1922" y="2553"/>
                  </a:lnTo>
                  <a:cubicBezTo>
                    <a:pt x="2710" y="1387"/>
                    <a:pt x="3718" y="726"/>
                    <a:pt x="4663" y="726"/>
                  </a:cubicBezTo>
                  <a:close/>
                  <a:moveTo>
                    <a:pt x="6144" y="2868"/>
                  </a:moveTo>
                  <a:lnTo>
                    <a:pt x="6617" y="3025"/>
                  </a:lnTo>
                  <a:cubicBezTo>
                    <a:pt x="7341" y="3908"/>
                    <a:pt x="7404" y="5168"/>
                    <a:pt x="6743" y="6081"/>
                  </a:cubicBezTo>
                  <a:lnTo>
                    <a:pt x="6112" y="6396"/>
                  </a:lnTo>
                  <a:lnTo>
                    <a:pt x="5041" y="5829"/>
                  </a:lnTo>
                  <a:lnTo>
                    <a:pt x="5041" y="5325"/>
                  </a:lnTo>
                  <a:cubicBezTo>
                    <a:pt x="5041" y="5136"/>
                    <a:pt x="4884" y="4979"/>
                    <a:pt x="4695" y="4979"/>
                  </a:cubicBezTo>
                  <a:cubicBezTo>
                    <a:pt x="4506" y="4979"/>
                    <a:pt x="4348" y="5136"/>
                    <a:pt x="4348" y="5325"/>
                  </a:cubicBezTo>
                  <a:lnTo>
                    <a:pt x="4348" y="5829"/>
                  </a:lnTo>
                  <a:lnTo>
                    <a:pt x="3277" y="6396"/>
                  </a:lnTo>
                  <a:lnTo>
                    <a:pt x="2647" y="6081"/>
                  </a:lnTo>
                  <a:cubicBezTo>
                    <a:pt x="1985" y="5136"/>
                    <a:pt x="2048" y="3908"/>
                    <a:pt x="2773" y="3025"/>
                  </a:cubicBezTo>
                  <a:lnTo>
                    <a:pt x="3246" y="2868"/>
                  </a:lnTo>
                  <a:lnTo>
                    <a:pt x="4537" y="3498"/>
                  </a:lnTo>
                  <a:cubicBezTo>
                    <a:pt x="4600" y="3530"/>
                    <a:pt x="4655" y="3545"/>
                    <a:pt x="4707" y="3545"/>
                  </a:cubicBezTo>
                  <a:cubicBezTo>
                    <a:pt x="4758" y="3545"/>
                    <a:pt x="4805" y="3530"/>
                    <a:pt x="4852" y="3498"/>
                  </a:cubicBezTo>
                  <a:lnTo>
                    <a:pt x="6144" y="2868"/>
                  </a:lnTo>
                  <a:close/>
                  <a:moveTo>
                    <a:pt x="7530" y="6459"/>
                  </a:moveTo>
                  <a:lnTo>
                    <a:pt x="8601" y="7027"/>
                  </a:lnTo>
                  <a:cubicBezTo>
                    <a:pt x="8507" y="9641"/>
                    <a:pt x="6932" y="11469"/>
                    <a:pt x="4663" y="11469"/>
                  </a:cubicBezTo>
                  <a:cubicBezTo>
                    <a:pt x="2363" y="11469"/>
                    <a:pt x="788" y="9704"/>
                    <a:pt x="725" y="7027"/>
                  </a:cubicBezTo>
                  <a:lnTo>
                    <a:pt x="1765" y="6459"/>
                  </a:lnTo>
                  <a:lnTo>
                    <a:pt x="2206" y="6648"/>
                  </a:lnTo>
                  <a:lnTo>
                    <a:pt x="3088" y="7090"/>
                  </a:lnTo>
                  <a:cubicBezTo>
                    <a:pt x="3135" y="7105"/>
                    <a:pt x="3190" y="7113"/>
                    <a:pt x="3246" y="7113"/>
                  </a:cubicBezTo>
                  <a:cubicBezTo>
                    <a:pt x="3301" y="7113"/>
                    <a:pt x="3356" y="7105"/>
                    <a:pt x="3403" y="7090"/>
                  </a:cubicBezTo>
                  <a:lnTo>
                    <a:pt x="4663" y="6459"/>
                  </a:lnTo>
                  <a:lnTo>
                    <a:pt x="5923" y="7090"/>
                  </a:lnTo>
                  <a:cubicBezTo>
                    <a:pt x="5971" y="7105"/>
                    <a:pt x="6026" y="7113"/>
                    <a:pt x="6081" y="7113"/>
                  </a:cubicBezTo>
                  <a:cubicBezTo>
                    <a:pt x="6136" y="7113"/>
                    <a:pt x="6191" y="7105"/>
                    <a:pt x="6238" y="7090"/>
                  </a:cubicBezTo>
                  <a:lnTo>
                    <a:pt x="7089" y="6648"/>
                  </a:lnTo>
                  <a:lnTo>
                    <a:pt x="7530" y="6459"/>
                  </a:lnTo>
                  <a:close/>
                  <a:moveTo>
                    <a:pt x="4663" y="1"/>
                  </a:moveTo>
                  <a:cubicBezTo>
                    <a:pt x="3214" y="1"/>
                    <a:pt x="1796" y="1135"/>
                    <a:pt x="883" y="3025"/>
                  </a:cubicBezTo>
                  <a:cubicBezTo>
                    <a:pt x="776" y="3265"/>
                    <a:pt x="939" y="3527"/>
                    <a:pt x="1163" y="3527"/>
                  </a:cubicBezTo>
                  <a:cubicBezTo>
                    <a:pt x="1205" y="3527"/>
                    <a:pt x="1248" y="3518"/>
                    <a:pt x="1292" y="3498"/>
                  </a:cubicBezTo>
                  <a:lnTo>
                    <a:pt x="1702" y="3403"/>
                  </a:lnTo>
                  <a:lnTo>
                    <a:pt x="1702" y="3403"/>
                  </a:lnTo>
                  <a:cubicBezTo>
                    <a:pt x="1387" y="4128"/>
                    <a:pt x="1355" y="4979"/>
                    <a:pt x="1607" y="5766"/>
                  </a:cubicBezTo>
                  <a:lnTo>
                    <a:pt x="221" y="6459"/>
                  </a:lnTo>
                  <a:cubicBezTo>
                    <a:pt x="95" y="6554"/>
                    <a:pt x="1" y="6648"/>
                    <a:pt x="1" y="6774"/>
                  </a:cubicBezTo>
                  <a:cubicBezTo>
                    <a:pt x="1" y="10209"/>
                    <a:pt x="2143" y="12130"/>
                    <a:pt x="4663" y="12130"/>
                  </a:cubicBezTo>
                  <a:cubicBezTo>
                    <a:pt x="7184" y="12130"/>
                    <a:pt x="9294" y="10177"/>
                    <a:pt x="9294" y="6774"/>
                  </a:cubicBezTo>
                  <a:cubicBezTo>
                    <a:pt x="9294" y="6648"/>
                    <a:pt x="9231" y="6554"/>
                    <a:pt x="9105" y="6459"/>
                  </a:cubicBezTo>
                  <a:lnTo>
                    <a:pt x="7688" y="5766"/>
                  </a:lnTo>
                  <a:cubicBezTo>
                    <a:pt x="7971" y="5010"/>
                    <a:pt x="7971" y="4191"/>
                    <a:pt x="7593" y="3403"/>
                  </a:cubicBezTo>
                  <a:lnTo>
                    <a:pt x="7593" y="3403"/>
                  </a:lnTo>
                  <a:lnTo>
                    <a:pt x="8003" y="3498"/>
                  </a:lnTo>
                  <a:cubicBezTo>
                    <a:pt x="8052" y="3518"/>
                    <a:pt x="8099" y="3527"/>
                    <a:pt x="8144" y="3527"/>
                  </a:cubicBezTo>
                  <a:cubicBezTo>
                    <a:pt x="8387" y="3527"/>
                    <a:pt x="8550" y="3265"/>
                    <a:pt x="8444" y="3025"/>
                  </a:cubicBezTo>
                  <a:cubicBezTo>
                    <a:pt x="7530" y="1135"/>
                    <a:pt x="6112" y="1"/>
                    <a:pt x="4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019;p70">
            <a:extLst>
              <a:ext uri="{FF2B5EF4-FFF2-40B4-BE49-F238E27FC236}">
                <a16:creationId xmlns:a16="http://schemas.microsoft.com/office/drawing/2014/main" id="{129F951A-F0A2-48DF-8420-BD832D75ED14}"/>
              </a:ext>
            </a:extLst>
          </p:cNvPr>
          <p:cNvSpPr/>
          <p:nvPr/>
        </p:nvSpPr>
        <p:spPr>
          <a:xfrm>
            <a:off x="1456589" y="3444743"/>
            <a:ext cx="471471" cy="475125"/>
          </a:xfrm>
          <a:custGeom>
            <a:avLst/>
            <a:gdLst/>
            <a:ahLst/>
            <a:cxnLst/>
            <a:rect l="l" t="t" r="r" b="b"/>
            <a:pathLst>
              <a:path w="12131" h="12225" extrusionOk="0">
                <a:moveTo>
                  <a:pt x="6050" y="756"/>
                </a:moveTo>
                <a:cubicBezTo>
                  <a:pt x="6239" y="756"/>
                  <a:pt x="6396" y="914"/>
                  <a:pt x="6396" y="1103"/>
                </a:cubicBezTo>
                <a:cubicBezTo>
                  <a:pt x="6396" y="1324"/>
                  <a:pt x="6239" y="1481"/>
                  <a:pt x="6050" y="1481"/>
                </a:cubicBezTo>
                <a:cubicBezTo>
                  <a:pt x="5861" y="1481"/>
                  <a:pt x="5703" y="1324"/>
                  <a:pt x="5703" y="1103"/>
                </a:cubicBezTo>
                <a:cubicBezTo>
                  <a:pt x="5703" y="914"/>
                  <a:pt x="5861" y="756"/>
                  <a:pt x="6050" y="756"/>
                </a:cubicBezTo>
                <a:close/>
                <a:moveTo>
                  <a:pt x="3183" y="2174"/>
                </a:moveTo>
                <a:cubicBezTo>
                  <a:pt x="3372" y="2174"/>
                  <a:pt x="3530" y="2332"/>
                  <a:pt x="3530" y="2521"/>
                </a:cubicBezTo>
                <a:cubicBezTo>
                  <a:pt x="3530" y="2741"/>
                  <a:pt x="3372" y="2899"/>
                  <a:pt x="3183" y="2899"/>
                </a:cubicBezTo>
                <a:cubicBezTo>
                  <a:pt x="2994" y="2899"/>
                  <a:pt x="2836" y="2741"/>
                  <a:pt x="2836" y="2521"/>
                </a:cubicBezTo>
                <a:cubicBezTo>
                  <a:pt x="2836" y="2332"/>
                  <a:pt x="2994" y="2174"/>
                  <a:pt x="3183" y="2174"/>
                </a:cubicBezTo>
                <a:close/>
                <a:moveTo>
                  <a:pt x="8885" y="2174"/>
                </a:moveTo>
                <a:cubicBezTo>
                  <a:pt x="9074" y="2174"/>
                  <a:pt x="9232" y="2332"/>
                  <a:pt x="9232" y="2521"/>
                </a:cubicBezTo>
                <a:cubicBezTo>
                  <a:pt x="9232" y="2741"/>
                  <a:pt x="9074" y="2899"/>
                  <a:pt x="8885" y="2899"/>
                </a:cubicBezTo>
                <a:cubicBezTo>
                  <a:pt x="8696" y="2899"/>
                  <a:pt x="8539" y="2741"/>
                  <a:pt x="8539" y="2521"/>
                </a:cubicBezTo>
                <a:cubicBezTo>
                  <a:pt x="8539" y="2332"/>
                  <a:pt x="8696" y="2174"/>
                  <a:pt x="8885" y="2174"/>
                </a:cubicBezTo>
                <a:close/>
                <a:moveTo>
                  <a:pt x="6050" y="3718"/>
                </a:moveTo>
                <a:cubicBezTo>
                  <a:pt x="6396" y="4033"/>
                  <a:pt x="7153" y="4726"/>
                  <a:pt x="7562" y="5640"/>
                </a:cubicBezTo>
                <a:cubicBezTo>
                  <a:pt x="6869" y="6238"/>
                  <a:pt x="6365" y="6931"/>
                  <a:pt x="6050" y="7814"/>
                </a:cubicBezTo>
                <a:cubicBezTo>
                  <a:pt x="5735" y="6994"/>
                  <a:pt x="5199" y="6238"/>
                  <a:pt x="4569" y="5640"/>
                </a:cubicBezTo>
                <a:cubicBezTo>
                  <a:pt x="4947" y="4726"/>
                  <a:pt x="5703" y="4033"/>
                  <a:pt x="6050" y="3718"/>
                </a:cubicBezTo>
                <a:close/>
                <a:moveTo>
                  <a:pt x="1009" y="5010"/>
                </a:moveTo>
                <a:cubicBezTo>
                  <a:pt x="3561" y="5010"/>
                  <a:pt x="5672" y="7089"/>
                  <a:pt x="5672" y="9704"/>
                </a:cubicBezTo>
                <a:lnTo>
                  <a:pt x="5672" y="10050"/>
                </a:lnTo>
                <a:lnTo>
                  <a:pt x="5294" y="10050"/>
                </a:lnTo>
                <a:cubicBezTo>
                  <a:pt x="2773" y="10050"/>
                  <a:pt x="663" y="7971"/>
                  <a:pt x="663" y="5356"/>
                </a:cubicBezTo>
                <a:lnTo>
                  <a:pt x="663" y="5010"/>
                </a:lnTo>
                <a:close/>
                <a:moveTo>
                  <a:pt x="11406" y="5010"/>
                </a:moveTo>
                <a:lnTo>
                  <a:pt x="11406" y="5356"/>
                </a:lnTo>
                <a:cubicBezTo>
                  <a:pt x="11406" y="7971"/>
                  <a:pt x="9326" y="10050"/>
                  <a:pt x="6775" y="10050"/>
                </a:cubicBezTo>
                <a:lnTo>
                  <a:pt x="6396" y="10050"/>
                </a:lnTo>
                <a:lnTo>
                  <a:pt x="6396" y="9704"/>
                </a:lnTo>
                <a:cubicBezTo>
                  <a:pt x="6396" y="7089"/>
                  <a:pt x="8507" y="5010"/>
                  <a:pt x="11059" y="5010"/>
                </a:cubicBezTo>
                <a:close/>
                <a:moveTo>
                  <a:pt x="7814" y="10649"/>
                </a:moveTo>
                <a:lnTo>
                  <a:pt x="7814" y="10775"/>
                </a:lnTo>
                <a:cubicBezTo>
                  <a:pt x="7814" y="11153"/>
                  <a:pt x="7499" y="11468"/>
                  <a:pt x="7121" y="11468"/>
                </a:cubicBezTo>
                <a:cubicBezTo>
                  <a:pt x="6712" y="11468"/>
                  <a:pt x="6396" y="11153"/>
                  <a:pt x="6396" y="10775"/>
                </a:cubicBezTo>
                <a:cubicBezTo>
                  <a:pt x="6838" y="10775"/>
                  <a:pt x="7247" y="10775"/>
                  <a:pt x="7814" y="10649"/>
                </a:cubicBezTo>
                <a:close/>
                <a:moveTo>
                  <a:pt x="4286" y="10680"/>
                </a:moveTo>
                <a:cubicBezTo>
                  <a:pt x="4884" y="10806"/>
                  <a:pt x="5262" y="10806"/>
                  <a:pt x="5703" y="10806"/>
                </a:cubicBezTo>
                <a:cubicBezTo>
                  <a:pt x="5703" y="11153"/>
                  <a:pt x="5388" y="11500"/>
                  <a:pt x="4979" y="11500"/>
                </a:cubicBezTo>
                <a:cubicBezTo>
                  <a:pt x="4601" y="11500"/>
                  <a:pt x="4286" y="11185"/>
                  <a:pt x="4286" y="10806"/>
                </a:cubicBezTo>
                <a:lnTo>
                  <a:pt x="4286" y="10680"/>
                </a:lnTo>
                <a:close/>
                <a:moveTo>
                  <a:pt x="6050" y="0"/>
                </a:moveTo>
                <a:cubicBezTo>
                  <a:pt x="5451" y="0"/>
                  <a:pt x="4979" y="473"/>
                  <a:pt x="4979" y="1071"/>
                </a:cubicBezTo>
                <a:cubicBezTo>
                  <a:pt x="4979" y="1544"/>
                  <a:pt x="5294" y="1922"/>
                  <a:pt x="5703" y="2080"/>
                </a:cubicBezTo>
                <a:lnTo>
                  <a:pt x="5703" y="3025"/>
                </a:lnTo>
                <a:cubicBezTo>
                  <a:pt x="5357" y="3308"/>
                  <a:pt x="4475" y="4096"/>
                  <a:pt x="3971" y="5167"/>
                </a:cubicBezTo>
                <a:cubicBezTo>
                  <a:pt x="3845" y="5104"/>
                  <a:pt x="3687" y="5010"/>
                  <a:pt x="3561" y="4947"/>
                </a:cubicBezTo>
                <a:lnTo>
                  <a:pt x="3561" y="3529"/>
                </a:lnTo>
                <a:cubicBezTo>
                  <a:pt x="4002" y="3371"/>
                  <a:pt x="4286" y="2962"/>
                  <a:pt x="4286" y="2489"/>
                </a:cubicBezTo>
                <a:cubicBezTo>
                  <a:pt x="4286" y="1891"/>
                  <a:pt x="3813" y="1418"/>
                  <a:pt x="3214" y="1418"/>
                </a:cubicBezTo>
                <a:cubicBezTo>
                  <a:pt x="2616" y="1418"/>
                  <a:pt x="2143" y="1891"/>
                  <a:pt x="2143" y="2489"/>
                </a:cubicBezTo>
                <a:cubicBezTo>
                  <a:pt x="2143" y="2962"/>
                  <a:pt x="2458" y="3371"/>
                  <a:pt x="2868" y="3529"/>
                </a:cubicBezTo>
                <a:lnTo>
                  <a:pt x="2868" y="4632"/>
                </a:lnTo>
                <a:cubicBezTo>
                  <a:pt x="2269" y="4411"/>
                  <a:pt x="1671" y="4316"/>
                  <a:pt x="1041" y="4316"/>
                </a:cubicBezTo>
                <a:lnTo>
                  <a:pt x="348" y="4316"/>
                </a:lnTo>
                <a:cubicBezTo>
                  <a:pt x="158" y="4316"/>
                  <a:pt x="1" y="4474"/>
                  <a:pt x="1" y="4663"/>
                </a:cubicBezTo>
                <a:lnTo>
                  <a:pt x="1" y="5356"/>
                </a:lnTo>
                <a:cubicBezTo>
                  <a:pt x="1" y="6774"/>
                  <a:pt x="537" y="8160"/>
                  <a:pt x="1576" y="9200"/>
                </a:cubicBezTo>
                <a:cubicBezTo>
                  <a:pt x="2143" y="9767"/>
                  <a:pt x="2836" y="10208"/>
                  <a:pt x="3561" y="10491"/>
                </a:cubicBezTo>
                <a:lnTo>
                  <a:pt x="3561" y="10806"/>
                </a:lnTo>
                <a:cubicBezTo>
                  <a:pt x="3561" y="11594"/>
                  <a:pt x="4191" y="12224"/>
                  <a:pt x="4979" y="12224"/>
                </a:cubicBezTo>
                <a:cubicBezTo>
                  <a:pt x="5420" y="12224"/>
                  <a:pt x="5829" y="12035"/>
                  <a:pt x="6050" y="11752"/>
                </a:cubicBezTo>
                <a:cubicBezTo>
                  <a:pt x="6333" y="12067"/>
                  <a:pt x="6680" y="12224"/>
                  <a:pt x="7121" y="12224"/>
                </a:cubicBezTo>
                <a:cubicBezTo>
                  <a:pt x="7909" y="12224"/>
                  <a:pt x="8539" y="11594"/>
                  <a:pt x="8539" y="10806"/>
                </a:cubicBezTo>
                <a:lnTo>
                  <a:pt x="8539" y="10491"/>
                </a:lnTo>
                <a:cubicBezTo>
                  <a:pt x="9295" y="10208"/>
                  <a:pt x="9957" y="9767"/>
                  <a:pt x="10555" y="9200"/>
                </a:cubicBezTo>
                <a:cubicBezTo>
                  <a:pt x="11563" y="8160"/>
                  <a:pt x="12130" y="6837"/>
                  <a:pt x="12130" y="5356"/>
                </a:cubicBezTo>
                <a:lnTo>
                  <a:pt x="12130" y="4663"/>
                </a:lnTo>
                <a:cubicBezTo>
                  <a:pt x="12130" y="4474"/>
                  <a:pt x="11973" y="4316"/>
                  <a:pt x="11752" y="4316"/>
                </a:cubicBezTo>
                <a:lnTo>
                  <a:pt x="11059" y="4316"/>
                </a:lnTo>
                <a:cubicBezTo>
                  <a:pt x="10429" y="4316"/>
                  <a:pt x="9831" y="4411"/>
                  <a:pt x="9232" y="4632"/>
                </a:cubicBezTo>
                <a:lnTo>
                  <a:pt x="9232" y="3529"/>
                </a:lnTo>
                <a:cubicBezTo>
                  <a:pt x="9673" y="3371"/>
                  <a:pt x="9957" y="2962"/>
                  <a:pt x="9957" y="2489"/>
                </a:cubicBezTo>
                <a:cubicBezTo>
                  <a:pt x="9957" y="1891"/>
                  <a:pt x="9484" y="1418"/>
                  <a:pt x="8885" y="1418"/>
                </a:cubicBezTo>
                <a:cubicBezTo>
                  <a:pt x="8287" y="1418"/>
                  <a:pt x="7814" y="1891"/>
                  <a:pt x="7814" y="2489"/>
                </a:cubicBezTo>
                <a:cubicBezTo>
                  <a:pt x="7814" y="2962"/>
                  <a:pt x="8129" y="3371"/>
                  <a:pt x="8539" y="3529"/>
                </a:cubicBezTo>
                <a:lnTo>
                  <a:pt x="8539" y="4947"/>
                </a:lnTo>
                <a:cubicBezTo>
                  <a:pt x="8381" y="5010"/>
                  <a:pt x="8255" y="5104"/>
                  <a:pt x="8129" y="5167"/>
                </a:cubicBezTo>
                <a:cubicBezTo>
                  <a:pt x="7625" y="4096"/>
                  <a:pt x="6775" y="3308"/>
                  <a:pt x="6396" y="3025"/>
                </a:cubicBezTo>
                <a:lnTo>
                  <a:pt x="6396" y="2080"/>
                </a:lnTo>
                <a:cubicBezTo>
                  <a:pt x="6838" y="1922"/>
                  <a:pt x="7121" y="1544"/>
                  <a:pt x="7121" y="1071"/>
                </a:cubicBezTo>
                <a:cubicBezTo>
                  <a:pt x="7121" y="473"/>
                  <a:pt x="6649" y="0"/>
                  <a:pt x="605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1020;p70">
            <a:extLst>
              <a:ext uri="{FF2B5EF4-FFF2-40B4-BE49-F238E27FC236}">
                <a16:creationId xmlns:a16="http://schemas.microsoft.com/office/drawing/2014/main" id="{EACA62AE-F896-459C-82E4-79F80C97A533}"/>
              </a:ext>
            </a:extLst>
          </p:cNvPr>
          <p:cNvGrpSpPr/>
          <p:nvPr/>
        </p:nvGrpSpPr>
        <p:grpSpPr>
          <a:xfrm>
            <a:off x="3793692" y="3445233"/>
            <a:ext cx="415117" cy="473920"/>
            <a:chOff x="-16422500" y="2425450"/>
            <a:chExt cx="267025" cy="304850"/>
          </a:xfrm>
          <a:solidFill>
            <a:srgbClr val="000400"/>
          </a:solidFill>
        </p:grpSpPr>
        <p:sp>
          <p:nvSpPr>
            <p:cNvPr id="121" name="Google Shape;11021;p70">
              <a:extLst>
                <a:ext uri="{FF2B5EF4-FFF2-40B4-BE49-F238E27FC236}">
                  <a16:creationId xmlns:a16="http://schemas.microsoft.com/office/drawing/2014/main" id="{4A520D95-1A45-4665-97BE-C06D90652B82}"/>
                </a:ext>
              </a:extLst>
            </p:cNvPr>
            <p:cNvSpPr/>
            <p:nvPr/>
          </p:nvSpPr>
          <p:spPr>
            <a:xfrm>
              <a:off x="-16350825" y="25152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022;p70">
              <a:extLst>
                <a:ext uri="{FF2B5EF4-FFF2-40B4-BE49-F238E27FC236}">
                  <a16:creationId xmlns:a16="http://schemas.microsoft.com/office/drawing/2014/main" id="{A4AA40C1-3978-4B27-BEA7-EE7A6A5203D5}"/>
                </a:ext>
              </a:extLst>
            </p:cNvPr>
            <p:cNvSpPr/>
            <p:nvPr/>
          </p:nvSpPr>
          <p:spPr>
            <a:xfrm>
              <a:off x="-16245275" y="25152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023;p70">
              <a:extLst>
                <a:ext uri="{FF2B5EF4-FFF2-40B4-BE49-F238E27FC236}">
                  <a16:creationId xmlns:a16="http://schemas.microsoft.com/office/drawing/2014/main" id="{DF3D3C8F-D9CA-4D73-BC16-D65466B3CAE1}"/>
                </a:ext>
              </a:extLst>
            </p:cNvPr>
            <p:cNvSpPr/>
            <p:nvPr/>
          </p:nvSpPr>
          <p:spPr>
            <a:xfrm>
              <a:off x="-16422500" y="2425450"/>
              <a:ext cx="267025" cy="304850"/>
            </a:xfrm>
            <a:custGeom>
              <a:avLst/>
              <a:gdLst/>
              <a:ahLst/>
              <a:cxnLst/>
              <a:rect l="l" t="t" r="r" b="b"/>
              <a:pathLst>
                <a:path w="10681" h="12194" extrusionOk="0">
                  <a:moveTo>
                    <a:pt x="5325" y="5925"/>
                  </a:moveTo>
                  <a:cubicBezTo>
                    <a:pt x="5482" y="5925"/>
                    <a:pt x="5640" y="6051"/>
                    <a:pt x="5703" y="6177"/>
                  </a:cubicBezTo>
                  <a:lnTo>
                    <a:pt x="5325" y="6586"/>
                  </a:lnTo>
                  <a:lnTo>
                    <a:pt x="4978" y="6177"/>
                  </a:lnTo>
                  <a:cubicBezTo>
                    <a:pt x="5010" y="6019"/>
                    <a:pt x="5167" y="5925"/>
                    <a:pt x="5325" y="5925"/>
                  </a:cubicBezTo>
                  <a:close/>
                  <a:moveTo>
                    <a:pt x="4411" y="5767"/>
                  </a:moveTo>
                  <a:cubicBezTo>
                    <a:pt x="4348" y="5925"/>
                    <a:pt x="4254" y="6114"/>
                    <a:pt x="4254" y="6334"/>
                  </a:cubicBezTo>
                  <a:cubicBezTo>
                    <a:pt x="4254" y="6366"/>
                    <a:pt x="4254" y="6429"/>
                    <a:pt x="4348" y="6523"/>
                  </a:cubicBezTo>
                  <a:lnTo>
                    <a:pt x="4978" y="7311"/>
                  </a:lnTo>
                  <a:cubicBezTo>
                    <a:pt x="4884" y="8004"/>
                    <a:pt x="4317" y="8602"/>
                    <a:pt x="3561" y="8602"/>
                  </a:cubicBezTo>
                  <a:cubicBezTo>
                    <a:pt x="2773" y="8602"/>
                    <a:pt x="2143" y="7972"/>
                    <a:pt x="2143" y="7185"/>
                  </a:cubicBezTo>
                  <a:cubicBezTo>
                    <a:pt x="2143" y="6397"/>
                    <a:pt x="2773" y="5767"/>
                    <a:pt x="3561" y="5767"/>
                  </a:cubicBezTo>
                  <a:close/>
                  <a:moveTo>
                    <a:pt x="7089" y="5735"/>
                  </a:moveTo>
                  <a:cubicBezTo>
                    <a:pt x="7877" y="5735"/>
                    <a:pt x="8507" y="6366"/>
                    <a:pt x="8507" y="7153"/>
                  </a:cubicBezTo>
                  <a:cubicBezTo>
                    <a:pt x="8507" y="7972"/>
                    <a:pt x="7877" y="8602"/>
                    <a:pt x="7089" y="8602"/>
                  </a:cubicBezTo>
                  <a:cubicBezTo>
                    <a:pt x="6365" y="8602"/>
                    <a:pt x="5734" y="8004"/>
                    <a:pt x="5671" y="7311"/>
                  </a:cubicBezTo>
                  <a:lnTo>
                    <a:pt x="6302" y="6523"/>
                  </a:lnTo>
                  <a:cubicBezTo>
                    <a:pt x="6365" y="6429"/>
                    <a:pt x="6396" y="6366"/>
                    <a:pt x="6396" y="6271"/>
                  </a:cubicBezTo>
                  <a:cubicBezTo>
                    <a:pt x="6396" y="6082"/>
                    <a:pt x="6365" y="5893"/>
                    <a:pt x="6239" y="5735"/>
                  </a:cubicBezTo>
                  <a:close/>
                  <a:moveTo>
                    <a:pt x="5317" y="725"/>
                  </a:moveTo>
                  <a:cubicBezTo>
                    <a:pt x="6534" y="725"/>
                    <a:pt x="7685" y="1194"/>
                    <a:pt x="8570" y="2018"/>
                  </a:cubicBezTo>
                  <a:cubicBezTo>
                    <a:pt x="9452" y="2932"/>
                    <a:pt x="9988" y="4129"/>
                    <a:pt x="9988" y="5389"/>
                  </a:cubicBezTo>
                  <a:lnTo>
                    <a:pt x="9988" y="8256"/>
                  </a:lnTo>
                  <a:cubicBezTo>
                    <a:pt x="9988" y="8854"/>
                    <a:pt x="9515" y="9327"/>
                    <a:pt x="8916" y="9327"/>
                  </a:cubicBezTo>
                  <a:lnTo>
                    <a:pt x="8570" y="9327"/>
                  </a:lnTo>
                  <a:lnTo>
                    <a:pt x="8570" y="8760"/>
                  </a:lnTo>
                  <a:cubicBezTo>
                    <a:pt x="9043" y="8350"/>
                    <a:pt x="9263" y="7783"/>
                    <a:pt x="9263" y="7153"/>
                  </a:cubicBezTo>
                  <a:cubicBezTo>
                    <a:pt x="9263" y="5956"/>
                    <a:pt x="8318" y="5011"/>
                    <a:pt x="7152" y="5011"/>
                  </a:cubicBezTo>
                  <a:lnTo>
                    <a:pt x="3561" y="5011"/>
                  </a:lnTo>
                  <a:cubicBezTo>
                    <a:pt x="2363" y="5011"/>
                    <a:pt x="1418" y="5956"/>
                    <a:pt x="1418" y="7153"/>
                  </a:cubicBezTo>
                  <a:cubicBezTo>
                    <a:pt x="1418" y="7783"/>
                    <a:pt x="1702" y="8319"/>
                    <a:pt x="2143" y="8760"/>
                  </a:cubicBezTo>
                  <a:lnTo>
                    <a:pt x="2143" y="9327"/>
                  </a:lnTo>
                  <a:lnTo>
                    <a:pt x="1796" y="9327"/>
                  </a:lnTo>
                  <a:cubicBezTo>
                    <a:pt x="1198" y="9327"/>
                    <a:pt x="725" y="8854"/>
                    <a:pt x="725" y="8256"/>
                  </a:cubicBezTo>
                  <a:lnTo>
                    <a:pt x="725" y="5609"/>
                  </a:lnTo>
                  <a:cubicBezTo>
                    <a:pt x="725" y="3026"/>
                    <a:pt x="2742" y="821"/>
                    <a:pt x="5199" y="726"/>
                  </a:cubicBezTo>
                  <a:cubicBezTo>
                    <a:pt x="5238" y="725"/>
                    <a:pt x="5278" y="725"/>
                    <a:pt x="5317" y="725"/>
                  </a:cubicBezTo>
                  <a:close/>
                  <a:moveTo>
                    <a:pt x="5325" y="8382"/>
                  </a:moveTo>
                  <a:cubicBezTo>
                    <a:pt x="5577" y="8760"/>
                    <a:pt x="5955" y="9043"/>
                    <a:pt x="6396" y="9201"/>
                  </a:cubicBezTo>
                  <a:lnTo>
                    <a:pt x="6396" y="9674"/>
                  </a:lnTo>
                  <a:cubicBezTo>
                    <a:pt x="6081" y="9894"/>
                    <a:pt x="5734" y="10020"/>
                    <a:pt x="5325" y="10020"/>
                  </a:cubicBezTo>
                  <a:cubicBezTo>
                    <a:pt x="4947" y="10020"/>
                    <a:pt x="4569" y="9894"/>
                    <a:pt x="4254" y="9674"/>
                  </a:cubicBezTo>
                  <a:lnTo>
                    <a:pt x="4254" y="9201"/>
                  </a:lnTo>
                  <a:cubicBezTo>
                    <a:pt x="4695" y="9043"/>
                    <a:pt x="5104" y="8728"/>
                    <a:pt x="5325" y="8382"/>
                  </a:cubicBezTo>
                  <a:close/>
                  <a:moveTo>
                    <a:pt x="2836" y="9201"/>
                  </a:moveTo>
                  <a:cubicBezTo>
                    <a:pt x="3088" y="9264"/>
                    <a:pt x="3309" y="9327"/>
                    <a:pt x="3561" y="9327"/>
                  </a:cubicBezTo>
                  <a:lnTo>
                    <a:pt x="3561" y="11406"/>
                  </a:lnTo>
                  <a:cubicBezTo>
                    <a:pt x="3151" y="11249"/>
                    <a:pt x="2836" y="10839"/>
                    <a:pt x="2836" y="10367"/>
                  </a:cubicBezTo>
                  <a:lnTo>
                    <a:pt x="2836" y="9201"/>
                  </a:lnTo>
                  <a:close/>
                  <a:moveTo>
                    <a:pt x="7814" y="9201"/>
                  </a:moveTo>
                  <a:lnTo>
                    <a:pt x="7814" y="10367"/>
                  </a:lnTo>
                  <a:cubicBezTo>
                    <a:pt x="7814" y="10839"/>
                    <a:pt x="7499" y="11249"/>
                    <a:pt x="7089" y="11406"/>
                  </a:cubicBezTo>
                  <a:lnTo>
                    <a:pt x="7089" y="9327"/>
                  </a:lnTo>
                  <a:cubicBezTo>
                    <a:pt x="7341" y="9327"/>
                    <a:pt x="7562" y="9264"/>
                    <a:pt x="7814" y="9201"/>
                  </a:cubicBezTo>
                  <a:close/>
                  <a:moveTo>
                    <a:pt x="5317" y="0"/>
                  </a:moveTo>
                  <a:cubicBezTo>
                    <a:pt x="5278" y="0"/>
                    <a:pt x="5238" y="1"/>
                    <a:pt x="5199" y="2"/>
                  </a:cubicBezTo>
                  <a:cubicBezTo>
                    <a:pt x="3781" y="65"/>
                    <a:pt x="2489" y="695"/>
                    <a:pt x="1513" y="1766"/>
                  </a:cubicBezTo>
                  <a:cubicBezTo>
                    <a:pt x="568" y="2806"/>
                    <a:pt x="1" y="4160"/>
                    <a:pt x="1" y="5609"/>
                  </a:cubicBezTo>
                  <a:lnTo>
                    <a:pt x="1" y="8256"/>
                  </a:lnTo>
                  <a:cubicBezTo>
                    <a:pt x="1" y="9233"/>
                    <a:pt x="788" y="10020"/>
                    <a:pt x="1796" y="10020"/>
                  </a:cubicBezTo>
                  <a:lnTo>
                    <a:pt x="2143" y="10020"/>
                  </a:lnTo>
                  <a:lnTo>
                    <a:pt x="2143" y="10367"/>
                  </a:lnTo>
                  <a:cubicBezTo>
                    <a:pt x="2143" y="10839"/>
                    <a:pt x="2332" y="11312"/>
                    <a:pt x="2647" y="11627"/>
                  </a:cubicBezTo>
                  <a:cubicBezTo>
                    <a:pt x="2994" y="12005"/>
                    <a:pt x="3435" y="12194"/>
                    <a:pt x="3907" y="12194"/>
                  </a:cubicBezTo>
                  <a:cubicBezTo>
                    <a:pt x="4096" y="12194"/>
                    <a:pt x="4254" y="12036"/>
                    <a:pt x="4254" y="11847"/>
                  </a:cubicBezTo>
                  <a:lnTo>
                    <a:pt x="4254" y="10493"/>
                  </a:lnTo>
                  <a:cubicBezTo>
                    <a:pt x="4569" y="10650"/>
                    <a:pt x="4978" y="10713"/>
                    <a:pt x="5325" y="10713"/>
                  </a:cubicBezTo>
                  <a:cubicBezTo>
                    <a:pt x="5703" y="10713"/>
                    <a:pt x="6081" y="10650"/>
                    <a:pt x="6396" y="10493"/>
                  </a:cubicBezTo>
                  <a:lnTo>
                    <a:pt x="6396" y="11847"/>
                  </a:lnTo>
                  <a:cubicBezTo>
                    <a:pt x="6396" y="12036"/>
                    <a:pt x="6554" y="12194"/>
                    <a:pt x="6743" y="12194"/>
                  </a:cubicBezTo>
                  <a:cubicBezTo>
                    <a:pt x="7215" y="12194"/>
                    <a:pt x="7656" y="12005"/>
                    <a:pt x="8003" y="11627"/>
                  </a:cubicBezTo>
                  <a:cubicBezTo>
                    <a:pt x="8381" y="11280"/>
                    <a:pt x="8538" y="10839"/>
                    <a:pt x="8538" y="10367"/>
                  </a:cubicBezTo>
                  <a:lnTo>
                    <a:pt x="8538" y="10020"/>
                  </a:lnTo>
                  <a:lnTo>
                    <a:pt x="8885" y="10020"/>
                  </a:lnTo>
                  <a:cubicBezTo>
                    <a:pt x="9862" y="10020"/>
                    <a:pt x="10649" y="9233"/>
                    <a:pt x="10649" y="8256"/>
                  </a:cubicBezTo>
                  <a:lnTo>
                    <a:pt x="10649" y="5420"/>
                  </a:lnTo>
                  <a:cubicBezTo>
                    <a:pt x="10681" y="4664"/>
                    <a:pt x="10523" y="3908"/>
                    <a:pt x="10240" y="3247"/>
                  </a:cubicBezTo>
                  <a:cubicBezTo>
                    <a:pt x="9988" y="2585"/>
                    <a:pt x="9578" y="2018"/>
                    <a:pt x="9074" y="1514"/>
                  </a:cubicBezTo>
                  <a:cubicBezTo>
                    <a:pt x="8033" y="534"/>
                    <a:pt x="6694" y="0"/>
                    <a:pt x="5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1024;p70">
            <a:extLst>
              <a:ext uri="{FF2B5EF4-FFF2-40B4-BE49-F238E27FC236}">
                <a16:creationId xmlns:a16="http://schemas.microsoft.com/office/drawing/2014/main" id="{33DC66CC-451E-40B2-8052-8D1EEA019943}"/>
              </a:ext>
            </a:extLst>
          </p:cNvPr>
          <p:cNvGrpSpPr/>
          <p:nvPr/>
        </p:nvGrpSpPr>
        <p:grpSpPr>
          <a:xfrm>
            <a:off x="6096453" y="3445838"/>
            <a:ext cx="473920" cy="472676"/>
            <a:chOff x="-16442200" y="2801175"/>
            <a:chExt cx="304850" cy="304050"/>
          </a:xfrm>
          <a:solidFill>
            <a:srgbClr val="000400"/>
          </a:solidFill>
        </p:grpSpPr>
        <p:sp>
          <p:nvSpPr>
            <p:cNvPr id="125" name="Google Shape;11025;p70">
              <a:extLst>
                <a:ext uri="{FF2B5EF4-FFF2-40B4-BE49-F238E27FC236}">
                  <a16:creationId xmlns:a16="http://schemas.microsoft.com/office/drawing/2014/main" id="{0B5954C6-D698-4722-9FAD-E5F2C888DE3C}"/>
                </a:ext>
              </a:extLst>
            </p:cNvPr>
            <p:cNvSpPr/>
            <p:nvPr/>
          </p:nvSpPr>
          <p:spPr>
            <a:xfrm>
              <a:off x="-16369725" y="2942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026;p70">
              <a:extLst>
                <a:ext uri="{FF2B5EF4-FFF2-40B4-BE49-F238E27FC236}">
                  <a16:creationId xmlns:a16="http://schemas.microsoft.com/office/drawing/2014/main" id="{4D5CD2DF-CDDA-46EA-9A6F-8A099B99AE3F}"/>
                </a:ext>
              </a:extLst>
            </p:cNvPr>
            <p:cNvSpPr/>
            <p:nvPr/>
          </p:nvSpPr>
          <p:spPr>
            <a:xfrm>
              <a:off x="-16442200" y="2801175"/>
              <a:ext cx="304850" cy="304050"/>
            </a:xfrm>
            <a:custGeom>
              <a:avLst/>
              <a:gdLst/>
              <a:ahLst/>
              <a:cxnLst/>
              <a:rect l="l" t="t" r="r" b="b"/>
              <a:pathLst>
                <a:path w="12194" h="12162" extrusionOk="0">
                  <a:moveTo>
                    <a:pt x="7940" y="694"/>
                  </a:moveTo>
                  <a:cubicBezTo>
                    <a:pt x="8255" y="694"/>
                    <a:pt x="8539" y="914"/>
                    <a:pt x="8602" y="1229"/>
                  </a:cubicBezTo>
                  <a:cubicBezTo>
                    <a:pt x="8633" y="1324"/>
                    <a:pt x="8728" y="1418"/>
                    <a:pt x="8854" y="1450"/>
                  </a:cubicBezTo>
                  <a:cubicBezTo>
                    <a:pt x="9169" y="1544"/>
                    <a:pt x="9358" y="1796"/>
                    <a:pt x="9358" y="2111"/>
                  </a:cubicBezTo>
                  <a:cubicBezTo>
                    <a:pt x="9358" y="2426"/>
                    <a:pt x="9169" y="2710"/>
                    <a:pt x="8854" y="2804"/>
                  </a:cubicBezTo>
                  <a:cubicBezTo>
                    <a:pt x="8728" y="2836"/>
                    <a:pt x="8633" y="2899"/>
                    <a:pt x="8602" y="3025"/>
                  </a:cubicBezTo>
                  <a:cubicBezTo>
                    <a:pt x="8539" y="3340"/>
                    <a:pt x="8255" y="3529"/>
                    <a:pt x="7940" y="3529"/>
                  </a:cubicBezTo>
                  <a:cubicBezTo>
                    <a:pt x="7625" y="3529"/>
                    <a:pt x="7373" y="3340"/>
                    <a:pt x="7279" y="3056"/>
                  </a:cubicBezTo>
                  <a:cubicBezTo>
                    <a:pt x="7216" y="2899"/>
                    <a:pt x="7058" y="2836"/>
                    <a:pt x="6901" y="2836"/>
                  </a:cubicBezTo>
                  <a:lnTo>
                    <a:pt x="6806" y="2836"/>
                  </a:lnTo>
                  <a:cubicBezTo>
                    <a:pt x="6649" y="2836"/>
                    <a:pt x="6522" y="2899"/>
                    <a:pt x="6428" y="3056"/>
                  </a:cubicBezTo>
                  <a:cubicBezTo>
                    <a:pt x="6333" y="3340"/>
                    <a:pt x="6081" y="3529"/>
                    <a:pt x="5766" y="3529"/>
                  </a:cubicBezTo>
                  <a:cubicBezTo>
                    <a:pt x="5451" y="3529"/>
                    <a:pt x="5231" y="3340"/>
                    <a:pt x="5105" y="3056"/>
                  </a:cubicBezTo>
                  <a:cubicBezTo>
                    <a:pt x="5073" y="2899"/>
                    <a:pt x="4916" y="2836"/>
                    <a:pt x="4758" y="2836"/>
                  </a:cubicBezTo>
                  <a:lnTo>
                    <a:pt x="4632" y="2836"/>
                  </a:lnTo>
                  <a:cubicBezTo>
                    <a:pt x="4475" y="2836"/>
                    <a:pt x="4349" y="2899"/>
                    <a:pt x="4254" y="3056"/>
                  </a:cubicBezTo>
                  <a:cubicBezTo>
                    <a:pt x="4191" y="3340"/>
                    <a:pt x="3908" y="3529"/>
                    <a:pt x="3593" y="3529"/>
                  </a:cubicBezTo>
                  <a:cubicBezTo>
                    <a:pt x="3277" y="3529"/>
                    <a:pt x="2994" y="3340"/>
                    <a:pt x="2931" y="3025"/>
                  </a:cubicBezTo>
                  <a:cubicBezTo>
                    <a:pt x="2899" y="2899"/>
                    <a:pt x="2805" y="2836"/>
                    <a:pt x="2679" y="2804"/>
                  </a:cubicBezTo>
                  <a:cubicBezTo>
                    <a:pt x="2395" y="2710"/>
                    <a:pt x="2175" y="2426"/>
                    <a:pt x="2175" y="2111"/>
                  </a:cubicBezTo>
                  <a:cubicBezTo>
                    <a:pt x="2175" y="1796"/>
                    <a:pt x="2395" y="1544"/>
                    <a:pt x="2679" y="1450"/>
                  </a:cubicBezTo>
                  <a:cubicBezTo>
                    <a:pt x="2805" y="1418"/>
                    <a:pt x="2899" y="1324"/>
                    <a:pt x="2931" y="1229"/>
                  </a:cubicBezTo>
                  <a:cubicBezTo>
                    <a:pt x="2994" y="914"/>
                    <a:pt x="3277" y="694"/>
                    <a:pt x="3593" y="694"/>
                  </a:cubicBezTo>
                  <a:cubicBezTo>
                    <a:pt x="3908" y="694"/>
                    <a:pt x="4160" y="914"/>
                    <a:pt x="4254" y="1166"/>
                  </a:cubicBezTo>
                  <a:cubicBezTo>
                    <a:pt x="4317" y="1324"/>
                    <a:pt x="4475" y="1418"/>
                    <a:pt x="4632" y="1418"/>
                  </a:cubicBezTo>
                  <a:lnTo>
                    <a:pt x="4758" y="1418"/>
                  </a:lnTo>
                  <a:cubicBezTo>
                    <a:pt x="4916" y="1418"/>
                    <a:pt x="5010" y="1324"/>
                    <a:pt x="5105" y="1166"/>
                  </a:cubicBezTo>
                  <a:cubicBezTo>
                    <a:pt x="5231" y="914"/>
                    <a:pt x="5451" y="694"/>
                    <a:pt x="5766" y="694"/>
                  </a:cubicBezTo>
                  <a:cubicBezTo>
                    <a:pt x="6081" y="694"/>
                    <a:pt x="6333" y="914"/>
                    <a:pt x="6428" y="1166"/>
                  </a:cubicBezTo>
                  <a:cubicBezTo>
                    <a:pt x="6491" y="1324"/>
                    <a:pt x="6649" y="1418"/>
                    <a:pt x="6806" y="1418"/>
                  </a:cubicBezTo>
                  <a:lnTo>
                    <a:pt x="6901" y="1418"/>
                  </a:lnTo>
                  <a:cubicBezTo>
                    <a:pt x="7058" y="1418"/>
                    <a:pt x="7184" y="1324"/>
                    <a:pt x="7279" y="1166"/>
                  </a:cubicBezTo>
                  <a:cubicBezTo>
                    <a:pt x="7373" y="914"/>
                    <a:pt x="7625" y="694"/>
                    <a:pt x="7940" y="694"/>
                  </a:cubicBezTo>
                  <a:close/>
                  <a:moveTo>
                    <a:pt x="6459" y="4065"/>
                  </a:moveTo>
                  <a:cubicBezTo>
                    <a:pt x="6522" y="4128"/>
                    <a:pt x="7184" y="4632"/>
                    <a:pt x="7184" y="5671"/>
                  </a:cubicBezTo>
                  <a:cubicBezTo>
                    <a:pt x="7184" y="6207"/>
                    <a:pt x="6995" y="6711"/>
                    <a:pt x="6585" y="7120"/>
                  </a:cubicBezTo>
                  <a:cubicBezTo>
                    <a:pt x="6428" y="7120"/>
                    <a:pt x="6270" y="7089"/>
                    <a:pt x="6081" y="7089"/>
                  </a:cubicBezTo>
                  <a:cubicBezTo>
                    <a:pt x="5798" y="7089"/>
                    <a:pt x="5514" y="7120"/>
                    <a:pt x="5294" y="7152"/>
                  </a:cubicBezTo>
                  <a:cubicBezTo>
                    <a:pt x="5577" y="6711"/>
                    <a:pt x="5735" y="6175"/>
                    <a:pt x="5735" y="5608"/>
                  </a:cubicBezTo>
                  <a:cubicBezTo>
                    <a:pt x="5735" y="5104"/>
                    <a:pt x="5577" y="4569"/>
                    <a:pt x="5294" y="4128"/>
                  </a:cubicBezTo>
                  <a:lnTo>
                    <a:pt x="5294" y="4128"/>
                  </a:lnTo>
                  <a:cubicBezTo>
                    <a:pt x="5420" y="4159"/>
                    <a:pt x="5577" y="4191"/>
                    <a:pt x="5735" y="4191"/>
                  </a:cubicBezTo>
                  <a:cubicBezTo>
                    <a:pt x="5792" y="4205"/>
                    <a:pt x="5848" y="4211"/>
                    <a:pt x="5905" y="4211"/>
                  </a:cubicBezTo>
                  <a:cubicBezTo>
                    <a:pt x="6099" y="4211"/>
                    <a:pt x="6289" y="4138"/>
                    <a:pt x="6459" y="4065"/>
                  </a:cubicBezTo>
                  <a:close/>
                  <a:moveTo>
                    <a:pt x="8602" y="4065"/>
                  </a:moveTo>
                  <a:cubicBezTo>
                    <a:pt x="8633" y="4128"/>
                    <a:pt x="9295" y="4632"/>
                    <a:pt x="9295" y="5671"/>
                  </a:cubicBezTo>
                  <a:cubicBezTo>
                    <a:pt x="9295" y="6459"/>
                    <a:pt x="9043" y="7404"/>
                    <a:pt x="8287" y="7751"/>
                  </a:cubicBezTo>
                  <a:cubicBezTo>
                    <a:pt x="8003" y="7562"/>
                    <a:pt x="7688" y="7404"/>
                    <a:pt x="7373" y="7310"/>
                  </a:cubicBezTo>
                  <a:cubicBezTo>
                    <a:pt x="7751" y="6837"/>
                    <a:pt x="7909" y="6270"/>
                    <a:pt x="7909" y="5671"/>
                  </a:cubicBezTo>
                  <a:cubicBezTo>
                    <a:pt x="7877" y="5167"/>
                    <a:pt x="7720" y="4632"/>
                    <a:pt x="7468" y="4159"/>
                  </a:cubicBezTo>
                  <a:lnTo>
                    <a:pt x="7468" y="4159"/>
                  </a:lnTo>
                  <a:cubicBezTo>
                    <a:pt x="7619" y="4209"/>
                    <a:pt x="7775" y="4235"/>
                    <a:pt x="7930" y="4235"/>
                  </a:cubicBezTo>
                  <a:cubicBezTo>
                    <a:pt x="8163" y="4235"/>
                    <a:pt x="8394" y="4178"/>
                    <a:pt x="8602" y="4065"/>
                  </a:cubicBezTo>
                  <a:close/>
                  <a:moveTo>
                    <a:pt x="9894" y="2710"/>
                  </a:moveTo>
                  <a:cubicBezTo>
                    <a:pt x="10870" y="3371"/>
                    <a:pt x="11469" y="4474"/>
                    <a:pt x="11469" y="5671"/>
                  </a:cubicBezTo>
                  <a:cubicBezTo>
                    <a:pt x="11469" y="7367"/>
                    <a:pt x="9957" y="9278"/>
                    <a:pt x="8454" y="9278"/>
                  </a:cubicBezTo>
                  <a:cubicBezTo>
                    <a:pt x="8141" y="9278"/>
                    <a:pt x="7829" y="9195"/>
                    <a:pt x="7531" y="9011"/>
                  </a:cubicBezTo>
                  <a:lnTo>
                    <a:pt x="7405" y="8948"/>
                  </a:lnTo>
                  <a:cubicBezTo>
                    <a:pt x="7011" y="8648"/>
                    <a:pt x="6562" y="8499"/>
                    <a:pt x="6117" y="8499"/>
                  </a:cubicBezTo>
                  <a:cubicBezTo>
                    <a:pt x="5672" y="8499"/>
                    <a:pt x="5231" y="8648"/>
                    <a:pt x="4853" y="8948"/>
                  </a:cubicBezTo>
                  <a:cubicBezTo>
                    <a:pt x="4601" y="9137"/>
                    <a:pt x="4309" y="9231"/>
                    <a:pt x="4018" y="9231"/>
                  </a:cubicBezTo>
                  <a:cubicBezTo>
                    <a:pt x="3726" y="9231"/>
                    <a:pt x="3435" y="9137"/>
                    <a:pt x="3183" y="8948"/>
                  </a:cubicBezTo>
                  <a:cubicBezTo>
                    <a:pt x="2789" y="8622"/>
                    <a:pt x="2329" y="8464"/>
                    <a:pt x="1870" y="8464"/>
                  </a:cubicBezTo>
                  <a:cubicBezTo>
                    <a:pt x="1486" y="8464"/>
                    <a:pt x="1102" y="8575"/>
                    <a:pt x="757" y="8790"/>
                  </a:cubicBezTo>
                  <a:lnTo>
                    <a:pt x="757" y="7940"/>
                  </a:lnTo>
                  <a:cubicBezTo>
                    <a:pt x="1080" y="7815"/>
                    <a:pt x="1423" y="7752"/>
                    <a:pt x="1769" y="7752"/>
                  </a:cubicBezTo>
                  <a:cubicBezTo>
                    <a:pt x="2469" y="7752"/>
                    <a:pt x="3180" y="8011"/>
                    <a:pt x="3750" y="8538"/>
                  </a:cubicBezTo>
                  <a:cubicBezTo>
                    <a:pt x="3813" y="8601"/>
                    <a:pt x="3900" y="8633"/>
                    <a:pt x="3986" y="8633"/>
                  </a:cubicBezTo>
                  <a:cubicBezTo>
                    <a:pt x="4073" y="8633"/>
                    <a:pt x="4160" y="8601"/>
                    <a:pt x="4223" y="8538"/>
                  </a:cubicBezTo>
                  <a:cubicBezTo>
                    <a:pt x="4724" y="8069"/>
                    <a:pt x="5416" y="7833"/>
                    <a:pt x="6124" y="7833"/>
                  </a:cubicBezTo>
                  <a:cubicBezTo>
                    <a:pt x="6796" y="7833"/>
                    <a:pt x="7483" y="8046"/>
                    <a:pt x="8035" y="8475"/>
                  </a:cubicBezTo>
                  <a:cubicBezTo>
                    <a:pt x="8090" y="8512"/>
                    <a:pt x="8167" y="8527"/>
                    <a:pt x="8234" y="8527"/>
                  </a:cubicBezTo>
                  <a:cubicBezTo>
                    <a:pt x="8281" y="8527"/>
                    <a:pt x="8324" y="8520"/>
                    <a:pt x="8350" y="8507"/>
                  </a:cubicBezTo>
                  <a:cubicBezTo>
                    <a:pt x="8917" y="8318"/>
                    <a:pt x="9358" y="7908"/>
                    <a:pt x="9673" y="7373"/>
                  </a:cubicBezTo>
                  <a:cubicBezTo>
                    <a:pt x="9894" y="6900"/>
                    <a:pt x="10051" y="6301"/>
                    <a:pt x="10051" y="5671"/>
                  </a:cubicBezTo>
                  <a:cubicBezTo>
                    <a:pt x="10051" y="4884"/>
                    <a:pt x="9736" y="4128"/>
                    <a:pt x="9137" y="3560"/>
                  </a:cubicBezTo>
                  <a:lnTo>
                    <a:pt x="9106" y="3529"/>
                  </a:lnTo>
                  <a:cubicBezTo>
                    <a:pt x="9137" y="3497"/>
                    <a:pt x="9200" y="3403"/>
                    <a:pt x="9200" y="3371"/>
                  </a:cubicBezTo>
                  <a:cubicBezTo>
                    <a:pt x="9515" y="3214"/>
                    <a:pt x="9736" y="2993"/>
                    <a:pt x="9894" y="2710"/>
                  </a:cubicBezTo>
                  <a:close/>
                  <a:moveTo>
                    <a:pt x="11500" y="8034"/>
                  </a:moveTo>
                  <a:lnTo>
                    <a:pt x="11500" y="11468"/>
                  </a:lnTo>
                  <a:lnTo>
                    <a:pt x="726" y="11468"/>
                  </a:lnTo>
                  <a:lnTo>
                    <a:pt x="726" y="11405"/>
                  </a:lnTo>
                  <a:lnTo>
                    <a:pt x="726" y="9672"/>
                  </a:lnTo>
                  <a:cubicBezTo>
                    <a:pt x="789" y="9641"/>
                    <a:pt x="883" y="9578"/>
                    <a:pt x="946" y="9515"/>
                  </a:cubicBezTo>
                  <a:cubicBezTo>
                    <a:pt x="1214" y="9326"/>
                    <a:pt x="1521" y="9231"/>
                    <a:pt x="1824" y="9231"/>
                  </a:cubicBezTo>
                  <a:cubicBezTo>
                    <a:pt x="2128" y="9231"/>
                    <a:pt x="2427" y="9326"/>
                    <a:pt x="2679" y="9515"/>
                  </a:cubicBezTo>
                  <a:cubicBezTo>
                    <a:pt x="3073" y="9830"/>
                    <a:pt x="3530" y="9987"/>
                    <a:pt x="3986" y="9987"/>
                  </a:cubicBezTo>
                  <a:cubicBezTo>
                    <a:pt x="4443" y="9987"/>
                    <a:pt x="4900" y="9830"/>
                    <a:pt x="5294" y="9515"/>
                  </a:cubicBezTo>
                  <a:cubicBezTo>
                    <a:pt x="5546" y="9326"/>
                    <a:pt x="5837" y="9231"/>
                    <a:pt x="6133" y="9231"/>
                  </a:cubicBezTo>
                  <a:cubicBezTo>
                    <a:pt x="6428" y="9231"/>
                    <a:pt x="6727" y="9326"/>
                    <a:pt x="6995" y="9515"/>
                  </a:cubicBezTo>
                  <a:cubicBezTo>
                    <a:pt x="7027" y="9515"/>
                    <a:pt x="7027" y="9578"/>
                    <a:pt x="7184" y="9641"/>
                  </a:cubicBezTo>
                  <a:cubicBezTo>
                    <a:pt x="7562" y="9893"/>
                    <a:pt x="8003" y="9987"/>
                    <a:pt x="8476" y="9987"/>
                  </a:cubicBezTo>
                  <a:cubicBezTo>
                    <a:pt x="9704" y="9987"/>
                    <a:pt x="10839" y="9105"/>
                    <a:pt x="11500" y="8034"/>
                  </a:cubicBezTo>
                  <a:close/>
                  <a:moveTo>
                    <a:pt x="3624" y="0"/>
                  </a:moveTo>
                  <a:cubicBezTo>
                    <a:pt x="3088" y="0"/>
                    <a:pt x="2584" y="315"/>
                    <a:pt x="2332" y="820"/>
                  </a:cubicBezTo>
                  <a:cubicBezTo>
                    <a:pt x="1828" y="1040"/>
                    <a:pt x="1513" y="1544"/>
                    <a:pt x="1513" y="2111"/>
                  </a:cubicBezTo>
                  <a:cubicBezTo>
                    <a:pt x="1513" y="2678"/>
                    <a:pt x="1828" y="3182"/>
                    <a:pt x="2332" y="3434"/>
                  </a:cubicBezTo>
                  <a:cubicBezTo>
                    <a:pt x="2584" y="3939"/>
                    <a:pt x="3057" y="4254"/>
                    <a:pt x="3624" y="4254"/>
                  </a:cubicBezTo>
                  <a:cubicBezTo>
                    <a:pt x="3876" y="4254"/>
                    <a:pt x="4160" y="4159"/>
                    <a:pt x="4349" y="4065"/>
                  </a:cubicBezTo>
                  <a:cubicBezTo>
                    <a:pt x="4380" y="4128"/>
                    <a:pt x="5042" y="4632"/>
                    <a:pt x="5042" y="5671"/>
                  </a:cubicBezTo>
                  <a:cubicBezTo>
                    <a:pt x="5042" y="6522"/>
                    <a:pt x="4538" y="7278"/>
                    <a:pt x="3750" y="7625"/>
                  </a:cubicBezTo>
                  <a:cubicBezTo>
                    <a:pt x="3164" y="7245"/>
                    <a:pt x="2502" y="7045"/>
                    <a:pt x="1837" y="7045"/>
                  </a:cubicBezTo>
                  <a:cubicBezTo>
                    <a:pt x="1287" y="7045"/>
                    <a:pt x="735" y="7182"/>
                    <a:pt x="221" y="7467"/>
                  </a:cubicBezTo>
                  <a:cubicBezTo>
                    <a:pt x="95" y="7562"/>
                    <a:pt x="1" y="7688"/>
                    <a:pt x="1" y="7782"/>
                  </a:cubicBezTo>
                  <a:lnTo>
                    <a:pt x="1" y="11815"/>
                  </a:lnTo>
                  <a:cubicBezTo>
                    <a:pt x="1" y="12004"/>
                    <a:pt x="158" y="12161"/>
                    <a:pt x="379" y="12161"/>
                  </a:cubicBezTo>
                  <a:lnTo>
                    <a:pt x="11815" y="12161"/>
                  </a:lnTo>
                  <a:cubicBezTo>
                    <a:pt x="12036" y="12161"/>
                    <a:pt x="12193" y="12004"/>
                    <a:pt x="12193" y="11815"/>
                  </a:cubicBezTo>
                  <a:lnTo>
                    <a:pt x="12193" y="5671"/>
                  </a:lnTo>
                  <a:cubicBezTo>
                    <a:pt x="12193" y="4128"/>
                    <a:pt x="11343" y="2710"/>
                    <a:pt x="10020" y="1954"/>
                  </a:cubicBezTo>
                  <a:cubicBezTo>
                    <a:pt x="9988" y="1450"/>
                    <a:pt x="9673" y="1009"/>
                    <a:pt x="9200" y="820"/>
                  </a:cubicBezTo>
                  <a:cubicBezTo>
                    <a:pt x="8948" y="315"/>
                    <a:pt x="8476" y="0"/>
                    <a:pt x="7909" y="0"/>
                  </a:cubicBezTo>
                  <a:cubicBezTo>
                    <a:pt x="7468" y="0"/>
                    <a:pt x="7121" y="189"/>
                    <a:pt x="6838" y="473"/>
                  </a:cubicBezTo>
                  <a:cubicBezTo>
                    <a:pt x="6554" y="158"/>
                    <a:pt x="6144" y="0"/>
                    <a:pt x="5766" y="0"/>
                  </a:cubicBezTo>
                  <a:cubicBezTo>
                    <a:pt x="5357" y="0"/>
                    <a:pt x="4979" y="189"/>
                    <a:pt x="4695" y="473"/>
                  </a:cubicBezTo>
                  <a:cubicBezTo>
                    <a:pt x="4412" y="158"/>
                    <a:pt x="4034" y="0"/>
                    <a:pt x="36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027;p70">
              <a:extLst>
                <a:ext uri="{FF2B5EF4-FFF2-40B4-BE49-F238E27FC236}">
                  <a16:creationId xmlns:a16="http://schemas.microsoft.com/office/drawing/2014/main" id="{815296A3-AE42-4E93-B169-BB6906F065D3}"/>
                </a:ext>
              </a:extLst>
            </p:cNvPr>
            <p:cNvSpPr/>
            <p:nvPr/>
          </p:nvSpPr>
          <p:spPr>
            <a:xfrm>
              <a:off x="-16423275" y="29075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1028;p70">
            <a:extLst>
              <a:ext uri="{FF2B5EF4-FFF2-40B4-BE49-F238E27FC236}">
                <a16:creationId xmlns:a16="http://schemas.microsoft.com/office/drawing/2014/main" id="{15377F1D-A913-4E28-A56C-B8C6D17B898C}"/>
              </a:ext>
            </a:extLst>
          </p:cNvPr>
          <p:cNvSpPr/>
          <p:nvPr/>
        </p:nvSpPr>
        <p:spPr>
          <a:xfrm>
            <a:off x="3207661" y="3447191"/>
            <a:ext cx="471432" cy="470228"/>
          </a:xfrm>
          <a:custGeom>
            <a:avLst/>
            <a:gdLst/>
            <a:ahLst/>
            <a:cxnLst/>
            <a:rect l="l" t="t" r="r" b="b"/>
            <a:pathLst>
              <a:path w="12130" h="12099" extrusionOk="0">
                <a:moveTo>
                  <a:pt x="6018" y="1072"/>
                </a:moveTo>
                <a:cubicBezTo>
                  <a:pt x="6396" y="1923"/>
                  <a:pt x="7089" y="3624"/>
                  <a:pt x="7089" y="5577"/>
                </a:cubicBezTo>
                <a:cubicBezTo>
                  <a:pt x="6869" y="6018"/>
                  <a:pt x="6680" y="6459"/>
                  <a:pt x="6522" y="6932"/>
                </a:cubicBezTo>
                <a:cubicBezTo>
                  <a:pt x="6333" y="7467"/>
                  <a:pt x="6176" y="8035"/>
                  <a:pt x="6018" y="8633"/>
                </a:cubicBezTo>
                <a:cubicBezTo>
                  <a:pt x="5892" y="8035"/>
                  <a:pt x="5703" y="7467"/>
                  <a:pt x="5514" y="6932"/>
                </a:cubicBezTo>
                <a:cubicBezTo>
                  <a:pt x="5356" y="6459"/>
                  <a:pt x="5136" y="6018"/>
                  <a:pt x="4947" y="5577"/>
                </a:cubicBezTo>
                <a:cubicBezTo>
                  <a:pt x="4978" y="3655"/>
                  <a:pt x="5608" y="1923"/>
                  <a:pt x="6018" y="1072"/>
                </a:cubicBezTo>
                <a:close/>
                <a:moveTo>
                  <a:pt x="2552" y="3183"/>
                </a:moveTo>
                <a:cubicBezTo>
                  <a:pt x="4285" y="5199"/>
                  <a:pt x="5356" y="7720"/>
                  <a:pt x="5608" y="10366"/>
                </a:cubicBezTo>
                <a:cubicBezTo>
                  <a:pt x="4947" y="9452"/>
                  <a:pt x="4411" y="9043"/>
                  <a:pt x="3529" y="8381"/>
                </a:cubicBezTo>
                <a:cubicBezTo>
                  <a:pt x="3529" y="7152"/>
                  <a:pt x="3340" y="5955"/>
                  <a:pt x="3025" y="4790"/>
                </a:cubicBezTo>
                <a:lnTo>
                  <a:pt x="2552" y="3183"/>
                </a:lnTo>
                <a:close/>
                <a:moveTo>
                  <a:pt x="9515" y="3183"/>
                </a:moveTo>
                <a:lnTo>
                  <a:pt x="9043" y="4790"/>
                </a:lnTo>
                <a:cubicBezTo>
                  <a:pt x="8727" y="5987"/>
                  <a:pt x="8538" y="7152"/>
                  <a:pt x="8538" y="8381"/>
                </a:cubicBezTo>
                <a:cubicBezTo>
                  <a:pt x="7719" y="9043"/>
                  <a:pt x="7152" y="9452"/>
                  <a:pt x="6459" y="10366"/>
                </a:cubicBezTo>
                <a:cubicBezTo>
                  <a:pt x="6711" y="7720"/>
                  <a:pt x="7782" y="5199"/>
                  <a:pt x="9515" y="3183"/>
                </a:cubicBezTo>
                <a:close/>
                <a:moveTo>
                  <a:pt x="662" y="5703"/>
                </a:moveTo>
                <a:cubicBezTo>
                  <a:pt x="1166" y="6995"/>
                  <a:pt x="2017" y="8066"/>
                  <a:pt x="3025" y="8885"/>
                </a:cubicBezTo>
                <a:cubicBezTo>
                  <a:pt x="3970" y="9641"/>
                  <a:pt x="4663" y="10145"/>
                  <a:pt x="5419" y="11374"/>
                </a:cubicBezTo>
                <a:cubicBezTo>
                  <a:pt x="2584" y="11374"/>
                  <a:pt x="662" y="9169"/>
                  <a:pt x="662" y="6680"/>
                </a:cubicBezTo>
                <a:lnTo>
                  <a:pt x="662" y="5703"/>
                </a:lnTo>
                <a:close/>
                <a:moveTo>
                  <a:pt x="11405" y="5703"/>
                </a:moveTo>
                <a:lnTo>
                  <a:pt x="11405" y="6680"/>
                </a:lnTo>
                <a:cubicBezTo>
                  <a:pt x="11405" y="9169"/>
                  <a:pt x="9484" y="11374"/>
                  <a:pt x="6648" y="11374"/>
                </a:cubicBezTo>
                <a:cubicBezTo>
                  <a:pt x="7436" y="10051"/>
                  <a:pt x="8192" y="9578"/>
                  <a:pt x="9137" y="8822"/>
                </a:cubicBezTo>
                <a:cubicBezTo>
                  <a:pt x="10145" y="8003"/>
                  <a:pt x="10901" y="6963"/>
                  <a:pt x="11405" y="5703"/>
                </a:cubicBezTo>
                <a:close/>
                <a:moveTo>
                  <a:pt x="6050" y="1"/>
                </a:moveTo>
                <a:cubicBezTo>
                  <a:pt x="5924" y="1"/>
                  <a:pt x="5829" y="64"/>
                  <a:pt x="5734" y="158"/>
                </a:cubicBezTo>
                <a:cubicBezTo>
                  <a:pt x="5734" y="190"/>
                  <a:pt x="5356" y="788"/>
                  <a:pt x="4978" y="1765"/>
                </a:cubicBezTo>
                <a:cubicBezTo>
                  <a:pt x="4758" y="2427"/>
                  <a:pt x="4474" y="3372"/>
                  <a:pt x="4317" y="4443"/>
                </a:cubicBezTo>
                <a:cubicBezTo>
                  <a:pt x="3939" y="3813"/>
                  <a:pt x="3529" y="3277"/>
                  <a:pt x="3057" y="2710"/>
                </a:cubicBezTo>
                <a:lnTo>
                  <a:pt x="2048" y="1482"/>
                </a:lnTo>
                <a:cubicBezTo>
                  <a:pt x="1966" y="1420"/>
                  <a:pt x="1871" y="1372"/>
                  <a:pt x="1771" y="1372"/>
                </a:cubicBezTo>
                <a:cubicBezTo>
                  <a:pt x="1717" y="1372"/>
                  <a:pt x="1662" y="1386"/>
                  <a:pt x="1607" y="1419"/>
                </a:cubicBezTo>
                <a:cubicBezTo>
                  <a:pt x="1450" y="1482"/>
                  <a:pt x="1355" y="1639"/>
                  <a:pt x="1450" y="1797"/>
                </a:cubicBezTo>
                <a:lnTo>
                  <a:pt x="2363" y="5010"/>
                </a:lnTo>
                <a:cubicBezTo>
                  <a:pt x="2584" y="5892"/>
                  <a:pt x="2773" y="6806"/>
                  <a:pt x="2836" y="7720"/>
                </a:cubicBezTo>
                <a:cubicBezTo>
                  <a:pt x="2206" y="7089"/>
                  <a:pt x="1733" y="6302"/>
                  <a:pt x="1355" y="5514"/>
                </a:cubicBezTo>
                <a:lnTo>
                  <a:pt x="662" y="3750"/>
                </a:lnTo>
                <a:cubicBezTo>
                  <a:pt x="568" y="3592"/>
                  <a:pt x="410" y="3498"/>
                  <a:pt x="253" y="3498"/>
                </a:cubicBezTo>
                <a:cubicBezTo>
                  <a:pt x="95" y="3529"/>
                  <a:pt x="1" y="3687"/>
                  <a:pt x="1" y="3844"/>
                </a:cubicBezTo>
                <a:lnTo>
                  <a:pt x="1" y="6680"/>
                </a:lnTo>
                <a:cubicBezTo>
                  <a:pt x="1" y="8098"/>
                  <a:pt x="536" y="9484"/>
                  <a:pt x="1576" y="10523"/>
                </a:cubicBezTo>
                <a:cubicBezTo>
                  <a:pt x="2584" y="11532"/>
                  <a:pt x="3939" y="12099"/>
                  <a:pt x="5356" y="12099"/>
                </a:cubicBezTo>
                <a:lnTo>
                  <a:pt x="6774" y="12099"/>
                </a:lnTo>
                <a:cubicBezTo>
                  <a:pt x="8192" y="12099"/>
                  <a:pt x="9547" y="11532"/>
                  <a:pt x="10555" y="10523"/>
                </a:cubicBezTo>
                <a:cubicBezTo>
                  <a:pt x="11563" y="9484"/>
                  <a:pt x="12130" y="8161"/>
                  <a:pt x="12130" y="6680"/>
                </a:cubicBezTo>
                <a:lnTo>
                  <a:pt x="12130" y="3844"/>
                </a:lnTo>
                <a:cubicBezTo>
                  <a:pt x="12130" y="3687"/>
                  <a:pt x="12004" y="3529"/>
                  <a:pt x="11846" y="3498"/>
                </a:cubicBezTo>
                <a:cubicBezTo>
                  <a:pt x="11821" y="3493"/>
                  <a:pt x="11794" y="3490"/>
                  <a:pt x="11768" y="3490"/>
                </a:cubicBezTo>
                <a:cubicBezTo>
                  <a:pt x="11631" y="3490"/>
                  <a:pt x="11490" y="3560"/>
                  <a:pt x="11437" y="3718"/>
                </a:cubicBezTo>
                <a:lnTo>
                  <a:pt x="10744" y="5514"/>
                </a:lnTo>
                <a:cubicBezTo>
                  <a:pt x="10429" y="6333"/>
                  <a:pt x="9925" y="7089"/>
                  <a:pt x="9295" y="7720"/>
                </a:cubicBezTo>
                <a:cubicBezTo>
                  <a:pt x="9358" y="6806"/>
                  <a:pt x="9515" y="5861"/>
                  <a:pt x="9767" y="4979"/>
                </a:cubicBezTo>
                <a:lnTo>
                  <a:pt x="10649" y="1797"/>
                </a:lnTo>
                <a:cubicBezTo>
                  <a:pt x="10712" y="1639"/>
                  <a:pt x="10618" y="1482"/>
                  <a:pt x="10492" y="1419"/>
                </a:cubicBezTo>
                <a:cubicBezTo>
                  <a:pt x="10454" y="1381"/>
                  <a:pt x="10398" y="1364"/>
                  <a:pt x="10337" y="1364"/>
                </a:cubicBezTo>
                <a:cubicBezTo>
                  <a:pt x="10243" y="1364"/>
                  <a:pt x="10139" y="1405"/>
                  <a:pt x="10082" y="1482"/>
                </a:cubicBezTo>
                <a:lnTo>
                  <a:pt x="9043" y="2710"/>
                </a:lnTo>
                <a:cubicBezTo>
                  <a:pt x="8570" y="3277"/>
                  <a:pt x="8129" y="3844"/>
                  <a:pt x="7782" y="4443"/>
                </a:cubicBezTo>
                <a:cubicBezTo>
                  <a:pt x="7656" y="3372"/>
                  <a:pt x="7404" y="2427"/>
                  <a:pt x="7121" y="1765"/>
                </a:cubicBezTo>
                <a:cubicBezTo>
                  <a:pt x="6774" y="788"/>
                  <a:pt x="6396" y="158"/>
                  <a:pt x="6365" y="158"/>
                </a:cubicBezTo>
                <a:cubicBezTo>
                  <a:pt x="6302" y="32"/>
                  <a:pt x="6176" y="1"/>
                  <a:pt x="605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1029;p70">
            <a:extLst>
              <a:ext uri="{FF2B5EF4-FFF2-40B4-BE49-F238E27FC236}">
                <a16:creationId xmlns:a16="http://schemas.microsoft.com/office/drawing/2014/main" id="{139A674C-11CD-48BD-8B0E-8349BCBF25AF}"/>
              </a:ext>
            </a:extLst>
          </p:cNvPr>
          <p:cNvSpPr/>
          <p:nvPr/>
        </p:nvSpPr>
        <p:spPr>
          <a:xfrm>
            <a:off x="3174039" y="1706376"/>
            <a:ext cx="475125" cy="438086"/>
          </a:xfrm>
          <a:custGeom>
            <a:avLst/>
            <a:gdLst/>
            <a:ahLst/>
            <a:cxnLst/>
            <a:rect l="l" t="t" r="r" b="b"/>
            <a:pathLst>
              <a:path w="12225" h="11272" extrusionOk="0">
                <a:moveTo>
                  <a:pt x="2490" y="1190"/>
                </a:moveTo>
                <a:lnTo>
                  <a:pt x="4065" y="4372"/>
                </a:lnTo>
                <a:lnTo>
                  <a:pt x="4159" y="4624"/>
                </a:lnTo>
                <a:lnTo>
                  <a:pt x="3183" y="6577"/>
                </a:lnTo>
                <a:cubicBezTo>
                  <a:pt x="3151" y="6671"/>
                  <a:pt x="3120" y="6766"/>
                  <a:pt x="3057" y="6892"/>
                </a:cubicBezTo>
                <a:cubicBezTo>
                  <a:pt x="2868" y="6923"/>
                  <a:pt x="2679" y="6986"/>
                  <a:pt x="2490" y="6986"/>
                </a:cubicBezTo>
                <a:cubicBezTo>
                  <a:pt x="1482" y="6986"/>
                  <a:pt x="662" y="6199"/>
                  <a:pt x="662" y="5191"/>
                </a:cubicBezTo>
                <a:cubicBezTo>
                  <a:pt x="662" y="4939"/>
                  <a:pt x="757" y="4655"/>
                  <a:pt x="851" y="4372"/>
                </a:cubicBezTo>
                <a:cubicBezTo>
                  <a:pt x="851" y="4372"/>
                  <a:pt x="2269" y="1568"/>
                  <a:pt x="2490" y="1190"/>
                </a:cubicBezTo>
                <a:close/>
                <a:moveTo>
                  <a:pt x="9610" y="1190"/>
                </a:moveTo>
                <a:lnTo>
                  <a:pt x="11217" y="4372"/>
                </a:lnTo>
                <a:cubicBezTo>
                  <a:pt x="11343" y="4655"/>
                  <a:pt x="11406" y="4876"/>
                  <a:pt x="11406" y="5191"/>
                </a:cubicBezTo>
                <a:cubicBezTo>
                  <a:pt x="11406" y="6136"/>
                  <a:pt x="10618" y="6986"/>
                  <a:pt x="9610" y="6986"/>
                </a:cubicBezTo>
                <a:cubicBezTo>
                  <a:pt x="9421" y="6986"/>
                  <a:pt x="9200" y="6923"/>
                  <a:pt x="9011" y="6892"/>
                </a:cubicBezTo>
                <a:cubicBezTo>
                  <a:pt x="8980" y="6766"/>
                  <a:pt x="8948" y="6703"/>
                  <a:pt x="8885" y="6577"/>
                </a:cubicBezTo>
                <a:lnTo>
                  <a:pt x="7909" y="4624"/>
                </a:lnTo>
                <a:lnTo>
                  <a:pt x="8035" y="4372"/>
                </a:lnTo>
                <a:cubicBezTo>
                  <a:pt x="8035" y="4372"/>
                  <a:pt x="9452" y="1536"/>
                  <a:pt x="9610" y="1190"/>
                </a:cubicBezTo>
                <a:close/>
                <a:moveTo>
                  <a:pt x="6050" y="2387"/>
                </a:moveTo>
                <a:lnTo>
                  <a:pt x="8255" y="6892"/>
                </a:lnTo>
                <a:cubicBezTo>
                  <a:pt x="8476" y="7238"/>
                  <a:pt x="8539" y="7648"/>
                  <a:pt x="8539" y="8026"/>
                </a:cubicBezTo>
                <a:cubicBezTo>
                  <a:pt x="8539" y="9412"/>
                  <a:pt x="7436" y="10515"/>
                  <a:pt x="6050" y="10515"/>
                </a:cubicBezTo>
                <a:cubicBezTo>
                  <a:pt x="4695" y="10515"/>
                  <a:pt x="3592" y="9412"/>
                  <a:pt x="3592" y="8026"/>
                </a:cubicBezTo>
                <a:cubicBezTo>
                  <a:pt x="3592" y="7648"/>
                  <a:pt x="3655" y="7238"/>
                  <a:pt x="3844" y="6892"/>
                </a:cubicBezTo>
                <a:lnTo>
                  <a:pt x="6050" y="2387"/>
                </a:lnTo>
                <a:close/>
                <a:moveTo>
                  <a:pt x="2521" y="0"/>
                </a:moveTo>
                <a:cubicBezTo>
                  <a:pt x="2395" y="0"/>
                  <a:pt x="2269" y="71"/>
                  <a:pt x="2206" y="213"/>
                </a:cubicBezTo>
                <a:cubicBezTo>
                  <a:pt x="2112" y="307"/>
                  <a:pt x="284" y="4025"/>
                  <a:pt x="284" y="4025"/>
                </a:cubicBezTo>
                <a:cubicBezTo>
                  <a:pt x="64" y="4372"/>
                  <a:pt x="1" y="4781"/>
                  <a:pt x="1" y="5159"/>
                </a:cubicBezTo>
                <a:cubicBezTo>
                  <a:pt x="1" y="5821"/>
                  <a:pt x="284" y="6451"/>
                  <a:pt x="757" y="6923"/>
                </a:cubicBezTo>
                <a:cubicBezTo>
                  <a:pt x="1230" y="7396"/>
                  <a:pt x="1860" y="7680"/>
                  <a:pt x="2521" y="7680"/>
                </a:cubicBezTo>
                <a:cubicBezTo>
                  <a:pt x="2647" y="7680"/>
                  <a:pt x="2742" y="7680"/>
                  <a:pt x="2899" y="7648"/>
                </a:cubicBezTo>
                <a:lnTo>
                  <a:pt x="2899" y="7648"/>
                </a:lnTo>
                <a:cubicBezTo>
                  <a:pt x="2899" y="7774"/>
                  <a:pt x="2868" y="7932"/>
                  <a:pt x="2868" y="8026"/>
                </a:cubicBezTo>
                <a:cubicBezTo>
                  <a:pt x="2868" y="9822"/>
                  <a:pt x="4348" y="11271"/>
                  <a:pt x="6113" y="11271"/>
                </a:cubicBezTo>
                <a:cubicBezTo>
                  <a:pt x="7877" y="11271"/>
                  <a:pt x="9326" y="9822"/>
                  <a:pt x="9326" y="8026"/>
                </a:cubicBezTo>
                <a:cubicBezTo>
                  <a:pt x="9326" y="7932"/>
                  <a:pt x="9326" y="7774"/>
                  <a:pt x="9295" y="7648"/>
                </a:cubicBezTo>
                <a:cubicBezTo>
                  <a:pt x="9421" y="7648"/>
                  <a:pt x="9547" y="7680"/>
                  <a:pt x="9704" y="7680"/>
                </a:cubicBezTo>
                <a:cubicBezTo>
                  <a:pt x="11059" y="7680"/>
                  <a:pt x="12225" y="6577"/>
                  <a:pt x="12225" y="5191"/>
                </a:cubicBezTo>
                <a:cubicBezTo>
                  <a:pt x="12130" y="4750"/>
                  <a:pt x="12036" y="4372"/>
                  <a:pt x="11847" y="4025"/>
                </a:cubicBezTo>
                <a:lnTo>
                  <a:pt x="9925" y="213"/>
                </a:lnTo>
                <a:cubicBezTo>
                  <a:pt x="9862" y="71"/>
                  <a:pt x="9736" y="0"/>
                  <a:pt x="9610" y="0"/>
                </a:cubicBezTo>
                <a:cubicBezTo>
                  <a:pt x="9484" y="0"/>
                  <a:pt x="9358" y="71"/>
                  <a:pt x="9295" y="213"/>
                </a:cubicBezTo>
                <a:cubicBezTo>
                  <a:pt x="8948" y="906"/>
                  <a:pt x="7530" y="3773"/>
                  <a:pt x="7530" y="3773"/>
                </a:cubicBezTo>
                <a:lnTo>
                  <a:pt x="6365" y="1473"/>
                </a:lnTo>
                <a:cubicBezTo>
                  <a:pt x="6318" y="1331"/>
                  <a:pt x="6192" y="1260"/>
                  <a:pt x="6062" y="1260"/>
                </a:cubicBezTo>
                <a:cubicBezTo>
                  <a:pt x="5932" y="1260"/>
                  <a:pt x="5798" y="1331"/>
                  <a:pt x="5735" y="1473"/>
                </a:cubicBezTo>
                <a:lnTo>
                  <a:pt x="4601" y="3773"/>
                </a:lnTo>
                <a:lnTo>
                  <a:pt x="2836" y="213"/>
                </a:lnTo>
                <a:cubicBezTo>
                  <a:pt x="2773" y="71"/>
                  <a:pt x="2647" y="0"/>
                  <a:pt x="2521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1030;p70">
            <a:extLst>
              <a:ext uri="{FF2B5EF4-FFF2-40B4-BE49-F238E27FC236}">
                <a16:creationId xmlns:a16="http://schemas.microsoft.com/office/drawing/2014/main" id="{A4DB11B1-E333-4A81-9EE9-45F822943360}"/>
              </a:ext>
            </a:extLst>
          </p:cNvPr>
          <p:cNvGrpSpPr/>
          <p:nvPr/>
        </p:nvGrpSpPr>
        <p:grpSpPr>
          <a:xfrm>
            <a:off x="3172167" y="2276343"/>
            <a:ext cx="481265" cy="469917"/>
            <a:chOff x="-19802200" y="2416025"/>
            <a:chExt cx="309575" cy="302275"/>
          </a:xfrm>
          <a:solidFill>
            <a:srgbClr val="000400"/>
          </a:solidFill>
        </p:grpSpPr>
        <p:sp>
          <p:nvSpPr>
            <p:cNvPr id="131" name="Google Shape;11031;p70">
              <a:extLst>
                <a:ext uri="{FF2B5EF4-FFF2-40B4-BE49-F238E27FC236}">
                  <a16:creationId xmlns:a16="http://schemas.microsoft.com/office/drawing/2014/main" id="{FED71185-58E2-425D-A04D-CD3CD41DEA3A}"/>
                </a:ext>
              </a:extLst>
            </p:cNvPr>
            <p:cNvSpPr/>
            <p:nvPr/>
          </p:nvSpPr>
          <p:spPr>
            <a:xfrm>
              <a:off x="-19602925" y="257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032;p70">
              <a:extLst>
                <a:ext uri="{FF2B5EF4-FFF2-40B4-BE49-F238E27FC236}">
                  <a16:creationId xmlns:a16="http://schemas.microsoft.com/office/drawing/2014/main" id="{9FB111DF-F1B0-41F5-B8A6-B0E7A5566EB9}"/>
                </a:ext>
              </a:extLst>
            </p:cNvPr>
            <p:cNvSpPr/>
            <p:nvPr/>
          </p:nvSpPr>
          <p:spPr>
            <a:xfrm>
              <a:off x="-19710825" y="25759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56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033;p70">
              <a:extLst>
                <a:ext uri="{FF2B5EF4-FFF2-40B4-BE49-F238E27FC236}">
                  <a16:creationId xmlns:a16="http://schemas.microsoft.com/office/drawing/2014/main" id="{6DE4F7EB-0C4D-4C9B-8885-4C8700F113DD}"/>
                </a:ext>
              </a:extLst>
            </p:cNvPr>
            <p:cNvSpPr/>
            <p:nvPr/>
          </p:nvSpPr>
          <p:spPr>
            <a:xfrm>
              <a:off x="-19602925" y="261135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034;p70">
              <a:extLst>
                <a:ext uri="{FF2B5EF4-FFF2-40B4-BE49-F238E27FC236}">
                  <a16:creationId xmlns:a16="http://schemas.microsoft.com/office/drawing/2014/main" id="{19BA9967-BBA9-459E-853D-4DF24EE15A70}"/>
                </a:ext>
              </a:extLst>
            </p:cNvPr>
            <p:cNvSpPr/>
            <p:nvPr/>
          </p:nvSpPr>
          <p:spPr>
            <a:xfrm>
              <a:off x="-19728150" y="261135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72"/>
                    <a:pt x="315" y="1418"/>
                    <a:pt x="725" y="1418"/>
                  </a:cubicBezTo>
                  <a:cubicBezTo>
                    <a:pt x="1103" y="1418"/>
                    <a:pt x="1418" y="1072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035;p70">
              <a:extLst>
                <a:ext uri="{FF2B5EF4-FFF2-40B4-BE49-F238E27FC236}">
                  <a16:creationId xmlns:a16="http://schemas.microsoft.com/office/drawing/2014/main" id="{53738DBD-64EE-4382-A279-FBF51131BB3B}"/>
                </a:ext>
              </a:extLst>
            </p:cNvPr>
            <p:cNvSpPr/>
            <p:nvPr/>
          </p:nvSpPr>
          <p:spPr>
            <a:xfrm>
              <a:off x="-19802200" y="2416025"/>
              <a:ext cx="309575" cy="302275"/>
            </a:xfrm>
            <a:custGeom>
              <a:avLst/>
              <a:gdLst/>
              <a:ahLst/>
              <a:cxnLst/>
              <a:rect l="l" t="t" r="r" b="b"/>
              <a:pathLst>
                <a:path w="12383" h="12091" extrusionOk="0">
                  <a:moveTo>
                    <a:pt x="6176" y="2080"/>
                  </a:moveTo>
                  <a:cubicBezTo>
                    <a:pt x="6711" y="2080"/>
                    <a:pt x="7121" y="2458"/>
                    <a:pt x="7215" y="2931"/>
                  </a:cubicBezTo>
                  <a:cubicBezTo>
                    <a:pt x="6869" y="2836"/>
                    <a:pt x="6554" y="2804"/>
                    <a:pt x="6176" y="2804"/>
                  </a:cubicBezTo>
                  <a:cubicBezTo>
                    <a:pt x="5829" y="2804"/>
                    <a:pt x="5483" y="2836"/>
                    <a:pt x="5168" y="2931"/>
                  </a:cubicBezTo>
                  <a:cubicBezTo>
                    <a:pt x="5231" y="2458"/>
                    <a:pt x="5672" y="2080"/>
                    <a:pt x="6176" y="2080"/>
                  </a:cubicBezTo>
                  <a:close/>
                  <a:moveTo>
                    <a:pt x="6176" y="3561"/>
                  </a:moveTo>
                  <a:cubicBezTo>
                    <a:pt x="6900" y="3561"/>
                    <a:pt x="7562" y="3750"/>
                    <a:pt x="8129" y="4065"/>
                  </a:cubicBezTo>
                  <a:cubicBezTo>
                    <a:pt x="7656" y="4600"/>
                    <a:pt x="6932" y="4978"/>
                    <a:pt x="6176" y="4978"/>
                  </a:cubicBezTo>
                  <a:cubicBezTo>
                    <a:pt x="5451" y="4978"/>
                    <a:pt x="4727" y="4600"/>
                    <a:pt x="4254" y="4065"/>
                  </a:cubicBezTo>
                  <a:cubicBezTo>
                    <a:pt x="4853" y="3750"/>
                    <a:pt x="5483" y="3561"/>
                    <a:pt x="6176" y="3561"/>
                  </a:cubicBezTo>
                  <a:close/>
                  <a:moveTo>
                    <a:pt x="6176" y="6932"/>
                  </a:moveTo>
                  <a:lnTo>
                    <a:pt x="7026" y="10555"/>
                  </a:lnTo>
                  <a:cubicBezTo>
                    <a:pt x="6743" y="10649"/>
                    <a:pt x="6459" y="10681"/>
                    <a:pt x="6176" y="10681"/>
                  </a:cubicBezTo>
                  <a:cubicBezTo>
                    <a:pt x="5924" y="10681"/>
                    <a:pt x="5640" y="10649"/>
                    <a:pt x="5357" y="10555"/>
                  </a:cubicBezTo>
                  <a:lnTo>
                    <a:pt x="6176" y="6932"/>
                  </a:lnTo>
                  <a:close/>
                  <a:moveTo>
                    <a:pt x="3655" y="4443"/>
                  </a:moveTo>
                  <a:cubicBezTo>
                    <a:pt x="4191" y="5073"/>
                    <a:pt x="4884" y="5514"/>
                    <a:pt x="5766" y="5640"/>
                  </a:cubicBezTo>
                  <a:lnTo>
                    <a:pt x="4538" y="11027"/>
                  </a:lnTo>
                  <a:cubicBezTo>
                    <a:pt x="3151" y="10366"/>
                    <a:pt x="2238" y="8979"/>
                    <a:pt x="2238" y="7436"/>
                  </a:cubicBezTo>
                  <a:cubicBezTo>
                    <a:pt x="2238" y="6239"/>
                    <a:pt x="2805" y="5167"/>
                    <a:pt x="3655" y="4443"/>
                  </a:cubicBezTo>
                  <a:close/>
                  <a:moveTo>
                    <a:pt x="8696" y="4443"/>
                  </a:moveTo>
                  <a:cubicBezTo>
                    <a:pt x="9578" y="5167"/>
                    <a:pt x="10114" y="6270"/>
                    <a:pt x="10114" y="7436"/>
                  </a:cubicBezTo>
                  <a:cubicBezTo>
                    <a:pt x="10082" y="8979"/>
                    <a:pt x="9232" y="10366"/>
                    <a:pt x="7846" y="11027"/>
                  </a:cubicBezTo>
                  <a:lnTo>
                    <a:pt x="6617" y="5640"/>
                  </a:lnTo>
                  <a:cubicBezTo>
                    <a:pt x="7499" y="5514"/>
                    <a:pt x="8192" y="5073"/>
                    <a:pt x="8696" y="4443"/>
                  </a:cubicBezTo>
                  <a:close/>
                  <a:moveTo>
                    <a:pt x="4727" y="1"/>
                  </a:moveTo>
                  <a:cubicBezTo>
                    <a:pt x="4538" y="1"/>
                    <a:pt x="4380" y="158"/>
                    <a:pt x="4380" y="347"/>
                  </a:cubicBezTo>
                  <a:cubicBezTo>
                    <a:pt x="4380" y="946"/>
                    <a:pt x="4664" y="1513"/>
                    <a:pt x="5073" y="1828"/>
                  </a:cubicBezTo>
                  <a:cubicBezTo>
                    <a:pt x="4664" y="2143"/>
                    <a:pt x="4380" y="2678"/>
                    <a:pt x="4380" y="3246"/>
                  </a:cubicBezTo>
                  <a:cubicBezTo>
                    <a:pt x="3592" y="3561"/>
                    <a:pt x="2931" y="4096"/>
                    <a:pt x="2395" y="4758"/>
                  </a:cubicBezTo>
                  <a:lnTo>
                    <a:pt x="1387" y="4380"/>
                  </a:lnTo>
                  <a:lnTo>
                    <a:pt x="725" y="3088"/>
                  </a:lnTo>
                  <a:cubicBezTo>
                    <a:pt x="657" y="2974"/>
                    <a:pt x="522" y="2893"/>
                    <a:pt x="393" y="2893"/>
                  </a:cubicBezTo>
                  <a:cubicBezTo>
                    <a:pt x="344" y="2893"/>
                    <a:pt x="296" y="2904"/>
                    <a:pt x="253" y="2931"/>
                  </a:cubicBezTo>
                  <a:cubicBezTo>
                    <a:pt x="95" y="2994"/>
                    <a:pt x="1" y="3246"/>
                    <a:pt x="95" y="3403"/>
                  </a:cubicBezTo>
                  <a:lnTo>
                    <a:pt x="788" y="4789"/>
                  </a:lnTo>
                  <a:cubicBezTo>
                    <a:pt x="820" y="4884"/>
                    <a:pt x="914" y="4978"/>
                    <a:pt x="977" y="4978"/>
                  </a:cubicBezTo>
                  <a:lnTo>
                    <a:pt x="2017" y="5356"/>
                  </a:lnTo>
                  <a:cubicBezTo>
                    <a:pt x="1734" y="5923"/>
                    <a:pt x="1545" y="6491"/>
                    <a:pt x="1513" y="7121"/>
                  </a:cubicBezTo>
                  <a:lnTo>
                    <a:pt x="410" y="7121"/>
                  </a:lnTo>
                  <a:cubicBezTo>
                    <a:pt x="190" y="7121"/>
                    <a:pt x="32" y="7278"/>
                    <a:pt x="32" y="7499"/>
                  </a:cubicBezTo>
                  <a:cubicBezTo>
                    <a:pt x="32" y="7688"/>
                    <a:pt x="190" y="7845"/>
                    <a:pt x="410" y="7845"/>
                  </a:cubicBezTo>
                  <a:lnTo>
                    <a:pt x="1513" y="7845"/>
                  </a:lnTo>
                  <a:cubicBezTo>
                    <a:pt x="1545" y="8475"/>
                    <a:pt x="1734" y="9074"/>
                    <a:pt x="2017" y="9610"/>
                  </a:cubicBezTo>
                  <a:lnTo>
                    <a:pt x="977" y="10019"/>
                  </a:lnTo>
                  <a:cubicBezTo>
                    <a:pt x="914" y="10051"/>
                    <a:pt x="820" y="10082"/>
                    <a:pt x="788" y="10177"/>
                  </a:cubicBezTo>
                  <a:lnTo>
                    <a:pt x="95" y="11594"/>
                  </a:lnTo>
                  <a:cubicBezTo>
                    <a:pt x="1" y="11752"/>
                    <a:pt x="95" y="11972"/>
                    <a:pt x="253" y="12067"/>
                  </a:cubicBezTo>
                  <a:cubicBezTo>
                    <a:pt x="292" y="12083"/>
                    <a:pt x="336" y="12091"/>
                    <a:pt x="380" y="12091"/>
                  </a:cubicBezTo>
                  <a:cubicBezTo>
                    <a:pt x="513" y="12091"/>
                    <a:pt x="655" y="12020"/>
                    <a:pt x="725" y="11878"/>
                  </a:cubicBezTo>
                  <a:lnTo>
                    <a:pt x="1387" y="10586"/>
                  </a:lnTo>
                  <a:lnTo>
                    <a:pt x="2395" y="10208"/>
                  </a:lnTo>
                  <a:cubicBezTo>
                    <a:pt x="2962" y="10933"/>
                    <a:pt x="3718" y="11531"/>
                    <a:pt x="4664" y="11846"/>
                  </a:cubicBezTo>
                  <a:cubicBezTo>
                    <a:pt x="4706" y="11868"/>
                    <a:pt x="4750" y="11878"/>
                    <a:pt x="4794" y="11878"/>
                  </a:cubicBezTo>
                  <a:cubicBezTo>
                    <a:pt x="4944" y="11878"/>
                    <a:pt x="5087" y="11758"/>
                    <a:pt x="5136" y="11563"/>
                  </a:cubicBezTo>
                  <a:lnTo>
                    <a:pt x="5199" y="11248"/>
                  </a:lnTo>
                  <a:cubicBezTo>
                    <a:pt x="5514" y="11342"/>
                    <a:pt x="5829" y="11374"/>
                    <a:pt x="6176" y="11374"/>
                  </a:cubicBezTo>
                  <a:cubicBezTo>
                    <a:pt x="6491" y="11374"/>
                    <a:pt x="6869" y="11342"/>
                    <a:pt x="7184" y="11248"/>
                  </a:cubicBezTo>
                  <a:lnTo>
                    <a:pt x="7247" y="11563"/>
                  </a:lnTo>
                  <a:cubicBezTo>
                    <a:pt x="7275" y="11756"/>
                    <a:pt x="7471" y="11852"/>
                    <a:pt x="7646" y="11852"/>
                  </a:cubicBezTo>
                  <a:cubicBezTo>
                    <a:pt x="7671" y="11852"/>
                    <a:pt x="7696" y="11850"/>
                    <a:pt x="7720" y="11846"/>
                  </a:cubicBezTo>
                  <a:cubicBezTo>
                    <a:pt x="8633" y="11531"/>
                    <a:pt x="9421" y="10933"/>
                    <a:pt x="9956" y="10208"/>
                  </a:cubicBezTo>
                  <a:lnTo>
                    <a:pt x="10996" y="10586"/>
                  </a:lnTo>
                  <a:lnTo>
                    <a:pt x="11658" y="11878"/>
                  </a:lnTo>
                  <a:cubicBezTo>
                    <a:pt x="11729" y="12020"/>
                    <a:pt x="11870" y="12091"/>
                    <a:pt x="12003" y="12091"/>
                  </a:cubicBezTo>
                  <a:cubicBezTo>
                    <a:pt x="12048" y="12091"/>
                    <a:pt x="12091" y="12083"/>
                    <a:pt x="12130" y="12067"/>
                  </a:cubicBezTo>
                  <a:cubicBezTo>
                    <a:pt x="12288" y="11972"/>
                    <a:pt x="12382" y="11720"/>
                    <a:pt x="12288" y="11594"/>
                  </a:cubicBezTo>
                  <a:lnTo>
                    <a:pt x="11500" y="10177"/>
                  </a:lnTo>
                  <a:cubicBezTo>
                    <a:pt x="11469" y="10082"/>
                    <a:pt x="11374" y="10019"/>
                    <a:pt x="11311" y="10019"/>
                  </a:cubicBezTo>
                  <a:lnTo>
                    <a:pt x="10271" y="9610"/>
                  </a:lnTo>
                  <a:cubicBezTo>
                    <a:pt x="10555" y="9074"/>
                    <a:pt x="10712" y="8475"/>
                    <a:pt x="10807" y="7845"/>
                  </a:cubicBezTo>
                  <a:lnTo>
                    <a:pt x="11910" y="7845"/>
                  </a:lnTo>
                  <a:cubicBezTo>
                    <a:pt x="12099" y="7845"/>
                    <a:pt x="12256" y="7688"/>
                    <a:pt x="12256" y="7499"/>
                  </a:cubicBezTo>
                  <a:cubicBezTo>
                    <a:pt x="12256" y="7278"/>
                    <a:pt x="12099" y="7121"/>
                    <a:pt x="11910" y="7121"/>
                  </a:cubicBezTo>
                  <a:lnTo>
                    <a:pt x="10807" y="7121"/>
                  </a:lnTo>
                  <a:cubicBezTo>
                    <a:pt x="10775" y="6491"/>
                    <a:pt x="10555" y="5923"/>
                    <a:pt x="10271" y="5356"/>
                  </a:cubicBezTo>
                  <a:lnTo>
                    <a:pt x="11311" y="4978"/>
                  </a:lnTo>
                  <a:cubicBezTo>
                    <a:pt x="11374" y="4915"/>
                    <a:pt x="11469" y="4884"/>
                    <a:pt x="11500" y="4789"/>
                  </a:cubicBezTo>
                  <a:lnTo>
                    <a:pt x="12225" y="3403"/>
                  </a:lnTo>
                  <a:cubicBezTo>
                    <a:pt x="12288" y="3214"/>
                    <a:pt x="12225" y="2994"/>
                    <a:pt x="12067" y="2931"/>
                  </a:cubicBezTo>
                  <a:cubicBezTo>
                    <a:pt x="12024" y="2904"/>
                    <a:pt x="11973" y="2893"/>
                    <a:pt x="11922" y="2893"/>
                  </a:cubicBezTo>
                  <a:cubicBezTo>
                    <a:pt x="11785" y="2893"/>
                    <a:pt x="11640" y="2974"/>
                    <a:pt x="11595" y="3088"/>
                  </a:cubicBezTo>
                  <a:lnTo>
                    <a:pt x="10902" y="4380"/>
                  </a:lnTo>
                  <a:lnTo>
                    <a:pt x="9893" y="4758"/>
                  </a:lnTo>
                  <a:cubicBezTo>
                    <a:pt x="9389" y="4096"/>
                    <a:pt x="8696" y="3561"/>
                    <a:pt x="7909" y="3246"/>
                  </a:cubicBezTo>
                  <a:cubicBezTo>
                    <a:pt x="7909" y="2647"/>
                    <a:pt x="7656" y="2143"/>
                    <a:pt x="7215" y="1828"/>
                  </a:cubicBezTo>
                  <a:cubicBezTo>
                    <a:pt x="7656" y="1450"/>
                    <a:pt x="7909" y="946"/>
                    <a:pt x="7909" y="347"/>
                  </a:cubicBezTo>
                  <a:cubicBezTo>
                    <a:pt x="7909" y="158"/>
                    <a:pt x="7751" y="1"/>
                    <a:pt x="7562" y="1"/>
                  </a:cubicBezTo>
                  <a:cubicBezTo>
                    <a:pt x="7373" y="1"/>
                    <a:pt x="7215" y="158"/>
                    <a:pt x="7215" y="347"/>
                  </a:cubicBezTo>
                  <a:cubicBezTo>
                    <a:pt x="7215" y="946"/>
                    <a:pt x="6743" y="1450"/>
                    <a:pt x="6144" y="1450"/>
                  </a:cubicBezTo>
                  <a:cubicBezTo>
                    <a:pt x="5546" y="1450"/>
                    <a:pt x="5073" y="946"/>
                    <a:pt x="5073" y="347"/>
                  </a:cubicBezTo>
                  <a:cubicBezTo>
                    <a:pt x="5073" y="158"/>
                    <a:pt x="491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1036;p70">
            <a:extLst>
              <a:ext uri="{FF2B5EF4-FFF2-40B4-BE49-F238E27FC236}">
                <a16:creationId xmlns:a16="http://schemas.microsoft.com/office/drawing/2014/main" id="{E9BF4672-5BDA-4875-826A-EF36785D6778}"/>
              </a:ext>
            </a:extLst>
          </p:cNvPr>
          <p:cNvGrpSpPr/>
          <p:nvPr/>
        </p:nvGrpSpPr>
        <p:grpSpPr>
          <a:xfrm>
            <a:off x="3175238" y="2851506"/>
            <a:ext cx="475125" cy="472676"/>
            <a:chOff x="-19801400" y="2788575"/>
            <a:chExt cx="305625" cy="304050"/>
          </a:xfrm>
          <a:solidFill>
            <a:srgbClr val="000400"/>
          </a:solidFill>
        </p:grpSpPr>
        <p:sp>
          <p:nvSpPr>
            <p:cNvPr id="137" name="Google Shape;11037;p70">
              <a:extLst>
                <a:ext uri="{FF2B5EF4-FFF2-40B4-BE49-F238E27FC236}">
                  <a16:creationId xmlns:a16="http://schemas.microsoft.com/office/drawing/2014/main" id="{C091CE71-A2E1-480A-ABE5-DF8C298E29A0}"/>
                </a:ext>
              </a:extLst>
            </p:cNvPr>
            <p:cNvSpPr/>
            <p:nvPr/>
          </p:nvSpPr>
          <p:spPr>
            <a:xfrm>
              <a:off x="-19744700" y="2931925"/>
              <a:ext cx="52800" cy="18125"/>
            </a:xfrm>
            <a:custGeom>
              <a:avLst/>
              <a:gdLst/>
              <a:ahLst/>
              <a:cxnLst/>
              <a:rect l="l" t="t" r="r" b="b"/>
              <a:pathLst>
                <a:path w="2112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22" y="725"/>
                    <a:pt x="2111" y="567"/>
                    <a:pt x="2111" y="347"/>
                  </a:cubicBez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038;p70">
              <a:extLst>
                <a:ext uri="{FF2B5EF4-FFF2-40B4-BE49-F238E27FC236}">
                  <a16:creationId xmlns:a16="http://schemas.microsoft.com/office/drawing/2014/main" id="{23D43D2B-1229-4992-ABF2-1BD644E8B81F}"/>
                </a:ext>
              </a:extLst>
            </p:cNvPr>
            <p:cNvSpPr/>
            <p:nvPr/>
          </p:nvSpPr>
          <p:spPr>
            <a:xfrm>
              <a:off x="-19709250" y="296735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54" y="726"/>
                    <a:pt x="2111" y="568"/>
                    <a:pt x="2111" y="347"/>
                  </a:cubicBezTo>
                  <a:cubicBezTo>
                    <a:pt x="2111" y="190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039;p70">
              <a:extLst>
                <a:ext uri="{FF2B5EF4-FFF2-40B4-BE49-F238E27FC236}">
                  <a16:creationId xmlns:a16="http://schemas.microsoft.com/office/drawing/2014/main" id="{BBE82E0C-24C8-41EB-A5A2-1006D232FA40}"/>
                </a:ext>
              </a:extLst>
            </p:cNvPr>
            <p:cNvSpPr/>
            <p:nvPr/>
          </p:nvSpPr>
          <p:spPr>
            <a:xfrm>
              <a:off x="-19638375" y="296815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2" y="568"/>
                    <a:pt x="2112" y="378"/>
                  </a:cubicBez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040;p70">
              <a:extLst>
                <a:ext uri="{FF2B5EF4-FFF2-40B4-BE49-F238E27FC236}">
                  <a16:creationId xmlns:a16="http://schemas.microsoft.com/office/drawing/2014/main" id="{DE3FBCF6-98C8-470F-85B2-2681ABDAC35C}"/>
                </a:ext>
              </a:extLst>
            </p:cNvPr>
            <p:cNvSpPr/>
            <p:nvPr/>
          </p:nvSpPr>
          <p:spPr>
            <a:xfrm>
              <a:off x="-19673800" y="2931925"/>
              <a:ext cx="52775" cy="18125"/>
            </a:xfrm>
            <a:custGeom>
              <a:avLst/>
              <a:gdLst/>
              <a:ahLst/>
              <a:cxnLst/>
              <a:rect l="l" t="t" r="r" b="b"/>
              <a:pathLst>
                <a:path w="211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64" y="725"/>
                  </a:lnTo>
                  <a:cubicBezTo>
                    <a:pt x="1953" y="725"/>
                    <a:pt x="2111" y="567"/>
                    <a:pt x="2111" y="347"/>
                  </a:cubicBezTo>
                  <a:cubicBezTo>
                    <a:pt x="2111" y="158"/>
                    <a:pt x="1953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041;p70">
              <a:extLst>
                <a:ext uri="{FF2B5EF4-FFF2-40B4-BE49-F238E27FC236}">
                  <a16:creationId xmlns:a16="http://schemas.microsoft.com/office/drawing/2014/main" id="{AC2B2AD8-E59E-409A-8449-F4D1E05AFB5B}"/>
                </a:ext>
              </a:extLst>
            </p:cNvPr>
            <p:cNvSpPr/>
            <p:nvPr/>
          </p:nvSpPr>
          <p:spPr>
            <a:xfrm>
              <a:off x="-19602925" y="2931925"/>
              <a:ext cx="52800" cy="18125"/>
            </a:xfrm>
            <a:custGeom>
              <a:avLst/>
              <a:gdLst/>
              <a:ahLst/>
              <a:cxnLst/>
              <a:rect l="l" t="t" r="r" b="b"/>
              <a:pathLst>
                <a:path w="2112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7"/>
                    <a:pt x="2111" y="347"/>
                  </a:cubicBez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042;p70">
              <a:extLst>
                <a:ext uri="{FF2B5EF4-FFF2-40B4-BE49-F238E27FC236}">
                  <a16:creationId xmlns:a16="http://schemas.microsoft.com/office/drawing/2014/main" id="{7DD3D07E-51B6-406D-A87C-99278904D26D}"/>
                </a:ext>
              </a:extLst>
            </p:cNvPr>
            <p:cNvSpPr/>
            <p:nvPr/>
          </p:nvSpPr>
          <p:spPr>
            <a:xfrm>
              <a:off x="-19801400" y="2788575"/>
              <a:ext cx="305625" cy="304050"/>
            </a:xfrm>
            <a:custGeom>
              <a:avLst/>
              <a:gdLst/>
              <a:ahLst/>
              <a:cxnLst/>
              <a:rect l="l" t="t" r="r" b="b"/>
              <a:pathLst>
                <a:path w="12225" h="12162" extrusionOk="0">
                  <a:moveTo>
                    <a:pt x="6144" y="693"/>
                  </a:moveTo>
                  <a:cubicBezTo>
                    <a:pt x="7026" y="693"/>
                    <a:pt x="7940" y="2584"/>
                    <a:pt x="7940" y="4316"/>
                  </a:cubicBezTo>
                  <a:lnTo>
                    <a:pt x="4348" y="4316"/>
                  </a:lnTo>
                  <a:cubicBezTo>
                    <a:pt x="4348" y="2584"/>
                    <a:pt x="5293" y="693"/>
                    <a:pt x="6144" y="693"/>
                  </a:cubicBezTo>
                  <a:close/>
                  <a:moveTo>
                    <a:pt x="9677" y="1496"/>
                  </a:moveTo>
                  <a:cubicBezTo>
                    <a:pt x="9731" y="1496"/>
                    <a:pt x="9781" y="1501"/>
                    <a:pt x="9830" y="1513"/>
                  </a:cubicBezTo>
                  <a:cubicBezTo>
                    <a:pt x="10145" y="1607"/>
                    <a:pt x="10397" y="1985"/>
                    <a:pt x="10617" y="2552"/>
                  </a:cubicBezTo>
                  <a:cubicBezTo>
                    <a:pt x="10775" y="3056"/>
                    <a:pt x="10838" y="3686"/>
                    <a:pt x="10806" y="4316"/>
                  </a:cubicBezTo>
                  <a:lnTo>
                    <a:pt x="8633" y="4316"/>
                  </a:lnTo>
                  <a:cubicBezTo>
                    <a:pt x="8633" y="3686"/>
                    <a:pt x="8507" y="2993"/>
                    <a:pt x="8318" y="2300"/>
                  </a:cubicBezTo>
                  <a:cubicBezTo>
                    <a:pt x="8762" y="1800"/>
                    <a:pt x="9280" y="1496"/>
                    <a:pt x="9677" y="1496"/>
                  </a:cubicBezTo>
                  <a:close/>
                  <a:moveTo>
                    <a:pt x="2638" y="1496"/>
                  </a:moveTo>
                  <a:cubicBezTo>
                    <a:pt x="3024" y="1496"/>
                    <a:pt x="3501" y="1807"/>
                    <a:pt x="4001" y="2363"/>
                  </a:cubicBezTo>
                  <a:cubicBezTo>
                    <a:pt x="3781" y="2993"/>
                    <a:pt x="3686" y="3686"/>
                    <a:pt x="3686" y="4348"/>
                  </a:cubicBezTo>
                  <a:lnTo>
                    <a:pt x="1513" y="4348"/>
                  </a:lnTo>
                  <a:cubicBezTo>
                    <a:pt x="1481" y="3686"/>
                    <a:pt x="1544" y="3056"/>
                    <a:pt x="1702" y="2552"/>
                  </a:cubicBezTo>
                  <a:cubicBezTo>
                    <a:pt x="1891" y="1954"/>
                    <a:pt x="2174" y="1607"/>
                    <a:pt x="2489" y="1513"/>
                  </a:cubicBezTo>
                  <a:cubicBezTo>
                    <a:pt x="2537" y="1502"/>
                    <a:pt x="2587" y="1496"/>
                    <a:pt x="2638" y="1496"/>
                  </a:cubicBezTo>
                  <a:close/>
                  <a:moveTo>
                    <a:pt x="11153" y="5041"/>
                  </a:moveTo>
                  <a:cubicBezTo>
                    <a:pt x="11342" y="5041"/>
                    <a:pt x="11500" y="5199"/>
                    <a:pt x="11500" y="5388"/>
                  </a:cubicBezTo>
                  <a:cubicBezTo>
                    <a:pt x="11500" y="7152"/>
                    <a:pt x="10050" y="8601"/>
                    <a:pt x="8286" y="8601"/>
                  </a:cubicBezTo>
                  <a:lnTo>
                    <a:pt x="4001" y="8601"/>
                  </a:lnTo>
                  <a:cubicBezTo>
                    <a:pt x="2206" y="8601"/>
                    <a:pt x="756" y="7152"/>
                    <a:pt x="756" y="5388"/>
                  </a:cubicBezTo>
                  <a:cubicBezTo>
                    <a:pt x="756" y="5199"/>
                    <a:pt x="914" y="5041"/>
                    <a:pt x="1103" y="5041"/>
                  </a:cubicBezTo>
                  <a:close/>
                  <a:moveTo>
                    <a:pt x="9357" y="9326"/>
                  </a:moveTo>
                  <a:lnTo>
                    <a:pt x="9357" y="9672"/>
                  </a:lnTo>
                  <a:cubicBezTo>
                    <a:pt x="9357" y="10271"/>
                    <a:pt x="8885" y="10743"/>
                    <a:pt x="8286" y="10743"/>
                  </a:cubicBezTo>
                  <a:lnTo>
                    <a:pt x="7940" y="10743"/>
                  </a:lnTo>
                  <a:lnTo>
                    <a:pt x="7940" y="10397"/>
                  </a:lnTo>
                  <a:cubicBezTo>
                    <a:pt x="7940" y="9798"/>
                    <a:pt x="8412" y="9326"/>
                    <a:pt x="8979" y="9326"/>
                  </a:cubicBezTo>
                  <a:close/>
                  <a:moveTo>
                    <a:pt x="10050" y="9357"/>
                  </a:moveTo>
                  <a:cubicBezTo>
                    <a:pt x="10870" y="9515"/>
                    <a:pt x="11500" y="10208"/>
                    <a:pt x="11500" y="11090"/>
                  </a:cubicBezTo>
                  <a:lnTo>
                    <a:pt x="11500" y="11437"/>
                  </a:lnTo>
                  <a:lnTo>
                    <a:pt x="11153" y="11437"/>
                  </a:lnTo>
                  <a:cubicBezTo>
                    <a:pt x="10617" y="11437"/>
                    <a:pt x="10050" y="11185"/>
                    <a:pt x="9704" y="10743"/>
                  </a:cubicBezTo>
                  <a:cubicBezTo>
                    <a:pt x="9924" y="10428"/>
                    <a:pt x="10050" y="10082"/>
                    <a:pt x="10050" y="9672"/>
                  </a:cubicBezTo>
                  <a:lnTo>
                    <a:pt x="10050" y="9357"/>
                  </a:lnTo>
                  <a:close/>
                  <a:moveTo>
                    <a:pt x="6112" y="0"/>
                  </a:moveTo>
                  <a:cubicBezTo>
                    <a:pt x="5419" y="0"/>
                    <a:pt x="4789" y="536"/>
                    <a:pt x="4253" y="1513"/>
                  </a:cubicBezTo>
                  <a:cubicBezTo>
                    <a:pt x="4253" y="1576"/>
                    <a:pt x="4222" y="1576"/>
                    <a:pt x="4222" y="1607"/>
                  </a:cubicBezTo>
                  <a:cubicBezTo>
                    <a:pt x="3680" y="1065"/>
                    <a:pt x="3096" y="777"/>
                    <a:pt x="2591" y="777"/>
                  </a:cubicBezTo>
                  <a:cubicBezTo>
                    <a:pt x="2479" y="777"/>
                    <a:pt x="2371" y="791"/>
                    <a:pt x="2269" y="819"/>
                  </a:cubicBezTo>
                  <a:cubicBezTo>
                    <a:pt x="1166" y="1135"/>
                    <a:pt x="630" y="2836"/>
                    <a:pt x="725" y="4348"/>
                  </a:cubicBezTo>
                  <a:cubicBezTo>
                    <a:pt x="284" y="4506"/>
                    <a:pt x="0" y="4915"/>
                    <a:pt x="0" y="5388"/>
                  </a:cubicBezTo>
                  <a:cubicBezTo>
                    <a:pt x="0" y="7561"/>
                    <a:pt x="1796" y="9326"/>
                    <a:pt x="3938" y="9326"/>
                  </a:cubicBezTo>
                  <a:lnTo>
                    <a:pt x="7530" y="9326"/>
                  </a:lnTo>
                  <a:cubicBezTo>
                    <a:pt x="7309" y="9641"/>
                    <a:pt x="7183" y="9987"/>
                    <a:pt x="7183" y="10365"/>
                  </a:cubicBezTo>
                  <a:lnTo>
                    <a:pt x="7183" y="11090"/>
                  </a:lnTo>
                  <a:cubicBezTo>
                    <a:pt x="7183" y="11279"/>
                    <a:pt x="7341" y="11437"/>
                    <a:pt x="7530" y="11437"/>
                  </a:cubicBezTo>
                  <a:lnTo>
                    <a:pt x="8255" y="11437"/>
                  </a:lnTo>
                  <a:cubicBezTo>
                    <a:pt x="8570" y="11437"/>
                    <a:pt x="8885" y="11374"/>
                    <a:pt x="9137" y="11216"/>
                  </a:cubicBezTo>
                  <a:cubicBezTo>
                    <a:pt x="9609" y="11815"/>
                    <a:pt x="10365" y="12161"/>
                    <a:pt x="11122" y="12161"/>
                  </a:cubicBezTo>
                  <a:lnTo>
                    <a:pt x="11815" y="12161"/>
                  </a:lnTo>
                  <a:cubicBezTo>
                    <a:pt x="12035" y="12161"/>
                    <a:pt x="12193" y="12004"/>
                    <a:pt x="12193" y="11815"/>
                  </a:cubicBezTo>
                  <a:lnTo>
                    <a:pt x="12193" y="11090"/>
                  </a:lnTo>
                  <a:cubicBezTo>
                    <a:pt x="12224" y="9956"/>
                    <a:pt x="11468" y="9011"/>
                    <a:pt x="10397" y="8696"/>
                  </a:cubicBezTo>
                  <a:cubicBezTo>
                    <a:pt x="11500" y="7971"/>
                    <a:pt x="12224" y="6774"/>
                    <a:pt x="12224" y="5388"/>
                  </a:cubicBezTo>
                  <a:cubicBezTo>
                    <a:pt x="12224" y="4915"/>
                    <a:pt x="11909" y="4506"/>
                    <a:pt x="11500" y="4348"/>
                  </a:cubicBezTo>
                  <a:cubicBezTo>
                    <a:pt x="11594" y="2773"/>
                    <a:pt x="11122" y="1103"/>
                    <a:pt x="9987" y="819"/>
                  </a:cubicBezTo>
                  <a:cubicBezTo>
                    <a:pt x="9879" y="791"/>
                    <a:pt x="9767" y="777"/>
                    <a:pt x="9651" y="777"/>
                  </a:cubicBezTo>
                  <a:cubicBezTo>
                    <a:pt x="9129" y="777"/>
                    <a:pt x="8544" y="1065"/>
                    <a:pt x="8003" y="1607"/>
                  </a:cubicBezTo>
                  <a:cubicBezTo>
                    <a:pt x="8003" y="1576"/>
                    <a:pt x="7971" y="1576"/>
                    <a:pt x="7971" y="1513"/>
                  </a:cubicBezTo>
                  <a:cubicBezTo>
                    <a:pt x="7498" y="536"/>
                    <a:pt x="6837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1043;p70">
            <a:extLst>
              <a:ext uri="{FF2B5EF4-FFF2-40B4-BE49-F238E27FC236}">
                <a16:creationId xmlns:a16="http://schemas.microsoft.com/office/drawing/2014/main" id="{8830B475-C72A-4345-BDDC-2C33D7CCC343}"/>
              </a:ext>
            </a:extLst>
          </p:cNvPr>
          <p:cNvGrpSpPr/>
          <p:nvPr/>
        </p:nvGrpSpPr>
        <p:grpSpPr>
          <a:xfrm>
            <a:off x="6130314" y="1688916"/>
            <a:ext cx="422463" cy="472676"/>
            <a:chOff x="-17903225" y="2060800"/>
            <a:chExt cx="271750" cy="304050"/>
          </a:xfrm>
          <a:solidFill>
            <a:srgbClr val="000400"/>
          </a:solidFill>
        </p:grpSpPr>
        <p:sp>
          <p:nvSpPr>
            <p:cNvPr id="144" name="Google Shape;11044;p70">
              <a:extLst>
                <a:ext uri="{FF2B5EF4-FFF2-40B4-BE49-F238E27FC236}">
                  <a16:creationId xmlns:a16="http://schemas.microsoft.com/office/drawing/2014/main" id="{F2E04F4A-8468-4596-BB66-E0EC5244F0CB}"/>
                </a:ext>
              </a:extLst>
            </p:cNvPr>
            <p:cNvSpPr/>
            <p:nvPr/>
          </p:nvSpPr>
          <p:spPr>
            <a:xfrm>
              <a:off x="-17722875" y="22041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6" y="568"/>
                    <a:pt x="726" y="379"/>
                  </a:cubicBezTo>
                  <a:cubicBezTo>
                    <a:pt x="726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045;p70">
              <a:extLst>
                <a:ext uri="{FF2B5EF4-FFF2-40B4-BE49-F238E27FC236}">
                  <a16:creationId xmlns:a16="http://schemas.microsoft.com/office/drawing/2014/main" id="{E0A07EA8-6967-40F8-8F73-0C0F97D54BFD}"/>
                </a:ext>
              </a:extLst>
            </p:cNvPr>
            <p:cNvSpPr/>
            <p:nvPr/>
          </p:nvSpPr>
          <p:spPr>
            <a:xfrm>
              <a:off x="-17829200" y="22041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046;p70">
              <a:extLst>
                <a:ext uri="{FF2B5EF4-FFF2-40B4-BE49-F238E27FC236}">
                  <a16:creationId xmlns:a16="http://schemas.microsoft.com/office/drawing/2014/main" id="{E7016DEF-B6D3-4B11-ABB1-CF585820BA35}"/>
                </a:ext>
              </a:extLst>
            </p:cNvPr>
            <p:cNvSpPr/>
            <p:nvPr/>
          </p:nvSpPr>
          <p:spPr>
            <a:xfrm>
              <a:off x="-17903225" y="2060800"/>
              <a:ext cx="271750" cy="304050"/>
            </a:xfrm>
            <a:custGeom>
              <a:avLst/>
              <a:gdLst/>
              <a:ahLst/>
              <a:cxnLst/>
              <a:rect l="l" t="t" r="r" b="b"/>
              <a:pathLst>
                <a:path w="10870" h="12162" extrusionOk="0">
                  <a:moveTo>
                    <a:pt x="1040" y="694"/>
                  </a:moveTo>
                  <a:cubicBezTo>
                    <a:pt x="1891" y="694"/>
                    <a:pt x="2615" y="1293"/>
                    <a:pt x="2773" y="2112"/>
                  </a:cubicBezTo>
                  <a:cubicBezTo>
                    <a:pt x="2552" y="2364"/>
                    <a:pt x="2332" y="2679"/>
                    <a:pt x="2143" y="2994"/>
                  </a:cubicBezTo>
                  <a:lnTo>
                    <a:pt x="1040" y="694"/>
                  </a:lnTo>
                  <a:close/>
                  <a:moveTo>
                    <a:pt x="9861" y="694"/>
                  </a:moveTo>
                  <a:lnTo>
                    <a:pt x="8727" y="2994"/>
                  </a:lnTo>
                  <a:cubicBezTo>
                    <a:pt x="8507" y="2679"/>
                    <a:pt x="8318" y="2395"/>
                    <a:pt x="8097" y="2112"/>
                  </a:cubicBezTo>
                  <a:cubicBezTo>
                    <a:pt x="8255" y="1293"/>
                    <a:pt x="8979" y="694"/>
                    <a:pt x="9830" y="694"/>
                  </a:cubicBezTo>
                  <a:close/>
                  <a:moveTo>
                    <a:pt x="5451" y="1419"/>
                  </a:moveTo>
                  <a:cubicBezTo>
                    <a:pt x="6144" y="1419"/>
                    <a:pt x="6900" y="1860"/>
                    <a:pt x="7561" y="2584"/>
                  </a:cubicBezTo>
                  <a:lnTo>
                    <a:pt x="6994" y="2994"/>
                  </a:lnTo>
                  <a:cubicBezTo>
                    <a:pt x="6270" y="3466"/>
                    <a:pt x="5829" y="4254"/>
                    <a:pt x="5829" y="5136"/>
                  </a:cubicBezTo>
                  <a:lnTo>
                    <a:pt x="5829" y="6522"/>
                  </a:lnTo>
                  <a:cubicBezTo>
                    <a:pt x="5734" y="6491"/>
                    <a:pt x="5608" y="6491"/>
                    <a:pt x="5482" y="6491"/>
                  </a:cubicBezTo>
                  <a:cubicBezTo>
                    <a:pt x="5356" y="6491"/>
                    <a:pt x="5199" y="6522"/>
                    <a:pt x="5104" y="6554"/>
                  </a:cubicBezTo>
                  <a:lnTo>
                    <a:pt x="5104" y="5199"/>
                  </a:lnTo>
                  <a:cubicBezTo>
                    <a:pt x="5104" y="4317"/>
                    <a:pt x="4663" y="3498"/>
                    <a:pt x="3938" y="3025"/>
                  </a:cubicBezTo>
                  <a:lnTo>
                    <a:pt x="3371" y="2616"/>
                  </a:lnTo>
                  <a:cubicBezTo>
                    <a:pt x="4001" y="1797"/>
                    <a:pt x="4726" y="1419"/>
                    <a:pt x="5451" y="1419"/>
                  </a:cubicBezTo>
                  <a:close/>
                  <a:moveTo>
                    <a:pt x="5451" y="7152"/>
                  </a:moveTo>
                  <a:cubicBezTo>
                    <a:pt x="5608" y="7152"/>
                    <a:pt x="5734" y="7279"/>
                    <a:pt x="5797" y="7405"/>
                  </a:cubicBezTo>
                  <a:lnTo>
                    <a:pt x="5797" y="7562"/>
                  </a:lnTo>
                  <a:cubicBezTo>
                    <a:pt x="5766" y="7625"/>
                    <a:pt x="5608" y="7751"/>
                    <a:pt x="5451" y="7846"/>
                  </a:cubicBezTo>
                  <a:cubicBezTo>
                    <a:pt x="5262" y="7720"/>
                    <a:pt x="5104" y="7594"/>
                    <a:pt x="5104" y="7499"/>
                  </a:cubicBezTo>
                  <a:cubicBezTo>
                    <a:pt x="5104" y="7310"/>
                    <a:pt x="5262" y="7152"/>
                    <a:pt x="5451" y="7152"/>
                  </a:cubicBezTo>
                  <a:close/>
                  <a:moveTo>
                    <a:pt x="2899" y="3151"/>
                  </a:moveTo>
                  <a:lnTo>
                    <a:pt x="3560" y="3561"/>
                  </a:lnTo>
                  <a:cubicBezTo>
                    <a:pt x="4064" y="3907"/>
                    <a:pt x="4379" y="4538"/>
                    <a:pt x="4379" y="5105"/>
                  </a:cubicBezTo>
                  <a:lnTo>
                    <a:pt x="4379" y="7499"/>
                  </a:lnTo>
                  <a:cubicBezTo>
                    <a:pt x="4379" y="7562"/>
                    <a:pt x="4379" y="7625"/>
                    <a:pt x="4411" y="7688"/>
                  </a:cubicBezTo>
                  <a:cubicBezTo>
                    <a:pt x="4505" y="8035"/>
                    <a:pt x="4852" y="8287"/>
                    <a:pt x="5104" y="8413"/>
                  </a:cubicBezTo>
                  <a:lnTo>
                    <a:pt x="5104" y="8948"/>
                  </a:lnTo>
                  <a:lnTo>
                    <a:pt x="5104" y="8980"/>
                  </a:lnTo>
                  <a:cubicBezTo>
                    <a:pt x="5059" y="9813"/>
                    <a:pt x="4353" y="10357"/>
                    <a:pt x="3575" y="10357"/>
                  </a:cubicBezTo>
                  <a:cubicBezTo>
                    <a:pt x="3264" y="10357"/>
                    <a:pt x="2943" y="10271"/>
                    <a:pt x="2647" y="10082"/>
                  </a:cubicBezTo>
                  <a:cubicBezTo>
                    <a:pt x="1859" y="9547"/>
                    <a:pt x="1512" y="8728"/>
                    <a:pt x="1512" y="7499"/>
                  </a:cubicBezTo>
                  <a:cubicBezTo>
                    <a:pt x="1512" y="6144"/>
                    <a:pt x="2017" y="4443"/>
                    <a:pt x="2899" y="3151"/>
                  </a:cubicBezTo>
                  <a:close/>
                  <a:moveTo>
                    <a:pt x="8066" y="3151"/>
                  </a:moveTo>
                  <a:cubicBezTo>
                    <a:pt x="8916" y="4412"/>
                    <a:pt x="9420" y="6144"/>
                    <a:pt x="9420" y="7499"/>
                  </a:cubicBezTo>
                  <a:cubicBezTo>
                    <a:pt x="9389" y="8696"/>
                    <a:pt x="8979" y="9578"/>
                    <a:pt x="8192" y="10082"/>
                  </a:cubicBezTo>
                  <a:cubicBezTo>
                    <a:pt x="7913" y="10271"/>
                    <a:pt x="7599" y="10357"/>
                    <a:pt x="7293" y="10357"/>
                  </a:cubicBezTo>
                  <a:cubicBezTo>
                    <a:pt x="6522" y="10357"/>
                    <a:pt x="5797" y="9813"/>
                    <a:pt x="5797" y="8980"/>
                  </a:cubicBezTo>
                  <a:lnTo>
                    <a:pt x="5797" y="8917"/>
                  </a:lnTo>
                  <a:lnTo>
                    <a:pt x="5797" y="8476"/>
                  </a:lnTo>
                  <a:cubicBezTo>
                    <a:pt x="6175" y="8255"/>
                    <a:pt x="6553" y="7940"/>
                    <a:pt x="6553" y="7499"/>
                  </a:cubicBezTo>
                  <a:lnTo>
                    <a:pt x="6553" y="7310"/>
                  </a:lnTo>
                  <a:lnTo>
                    <a:pt x="6553" y="5105"/>
                  </a:lnTo>
                  <a:cubicBezTo>
                    <a:pt x="6553" y="4475"/>
                    <a:pt x="6868" y="3907"/>
                    <a:pt x="7372" y="3561"/>
                  </a:cubicBezTo>
                  <a:lnTo>
                    <a:pt x="8066" y="3151"/>
                  </a:lnTo>
                  <a:close/>
                  <a:moveTo>
                    <a:pt x="5451" y="10145"/>
                  </a:moveTo>
                  <a:cubicBezTo>
                    <a:pt x="5577" y="10303"/>
                    <a:pt x="5671" y="10429"/>
                    <a:pt x="5797" y="10555"/>
                  </a:cubicBezTo>
                  <a:lnTo>
                    <a:pt x="5797" y="11437"/>
                  </a:lnTo>
                  <a:lnTo>
                    <a:pt x="5104" y="11437"/>
                  </a:lnTo>
                  <a:lnTo>
                    <a:pt x="5104" y="10555"/>
                  </a:lnTo>
                  <a:cubicBezTo>
                    <a:pt x="5199" y="10429"/>
                    <a:pt x="5356" y="10303"/>
                    <a:pt x="5451" y="10145"/>
                  </a:cubicBezTo>
                  <a:close/>
                  <a:moveTo>
                    <a:pt x="441" y="1"/>
                  </a:moveTo>
                  <a:cubicBezTo>
                    <a:pt x="158" y="1"/>
                    <a:pt x="0" y="284"/>
                    <a:pt x="126" y="505"/>
                  </a:cubicBezTo>
                  <a:lnTo>
                    <a:pt x="1733" y="3750"/>
                  </a:lnTo>
                  <a:cubicBezTo>
                    <a:pt x="1166" y="4947"/>
                    <a:pt x="788" y="6302"/>
                    <a:pt x="788" y="7499"/>
                  </a:cubicBezTo>
                  <a:cubicBezTo>
                    <a:pt x="788" y="8917"/>
                    <a:pt x="1260" y="9988"/>
                    <a:pt x="2269" y="10650"/>
                  </a:cubicBezTo>
                  <a:cubicBezTo>
                    <a:pt x="2670" y="10930"/>
                    <a:pt x="3134" y="11071"/>
                    <a:pt x="3598" y="11071"/>
                  </a:cubicBezTo>
                  <a:cubicBezTo>
                    <a:pt x="3863" y="11071"/>
                    <a:pt x="4127" y="11025"/>
                    <a:pt x="4379" y="10933"/>
                  </a:cubicBezTo>
                  <a:lnTo>
                    <a:pt x="4379" y="11815"/>
                  </a:lnTo>
                  <a:cubicBezTo>
                    <a:pt x="4379" y="12004"/>
                    <a:pt x="4537" y="12162"/>
                    <a:pt x="4726" y="12162"/>
                  </a:cubicBezTo>
                  <a:lnTo>
                    <a:pt x="6144" y="12162"/>
                  </a:lnTo>
                  <a:cubicBezTo>
                    <a:pt x="6364" y="12162"/>
                    <a:pt x="6522" y="12004"/>
                    <a:pt x="6522" y="11815"/>
                  </a:cubicBezTo>
                  <a:lnTo>
                    <a:pt x="6522" y="10933"/>
                  </a:lnTo>
                  <a:cubicBezTo>
                    <a:pt x="6774" y="11025"/>
                    <a:pt x="7038" y="11071"/>
                    <a:pt x="7303" y="11071"/>
                  </a:cubicBezTo>
                  <a:cubicBezTo>
                    <a:pt x="7767" y="11071"/>
                    <a:pt x="8232" y="10930"/>
                    <a:pt x="8633" y="10650"/>
                  </a:cubicBezTo>
                  <a:cubicBezTo>
                    <a:pt x="9641" y="9988"/>
                    <a:pt x="10113" y="8917"/>
                    <a:pt x="10113" y="7499"/>
                  </a:cubicBezTo>
                  <a:cubicBezTo>
                    <a:pt x="10113" y="6302"/>
                    <a:pt x="9735" y="4916"/>
                    <a:pt x="9137" y="3750"/>
                  </a:cubicBezTo>
                  <a:lnTo>
                    <a:pt x="10775" y="505"/>
                  </a:lnTo>
                  <a:cubicBezTo>
                    <a:pt x="10869" y="284"/>
                    <a:pt x="10680" y="1"/>
                    <a:pt x="10460" y="1"/>
                  </a:cubicBezTo>
                  <a:lnTo>
                    <a:pt x="9861" y="1"/>
                  </a:lnTo>
                  <a:cubicBezTo>
                    <a:pt x="8853" y="1"/>
                    <a:pt x="7940" y="631"/>
                    <a:pt x="7530" y="1576"/>
                  </a:cubicBezTo>
                  <a:cubicBezTo>
                    <a:pt x="7467" y="1545"/>
                    <a:pt x="7404" y="1450"/>
                    <a:pt x="7341" y="1419"/>
                  </a:cubicBezTo>
                  <a:cubicBezTo>
                    <a:pt x="6742" y="946"/>
                    <a:pt x="6112" y="694"/>
                    <a:pt x="5451" y="694"/>
                  </a:cubicBezTo>
                  <a:cubicBezTo>
                    <a:pt x="4663" y="694"/>
                    <a:pt x="3938" y="1072"/>
                    <a:pt x="3371" y="1576"/>
                  </a:cubicBezTo>
                  <a:cubicBezTo>
                    <a:pt x="2993" y="631"/>
                    <a:pt x="211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1047;p70">
            <a:extLst>
              <a:ext uri="{FF2B5EF4-FFF2-40B4-BE49-F238E27FC236}">
                <a16:creationId xmlns:a16="http://schemas.microsoft.com/office/drawing/2014/main" id="{03B6089E-410A-4ADC-8FC5-9CE737684F63}"/>
              </a:ext>
            </a:extLst>
          </p:cNvPr>
          <p:cNvGrpSpPr/>
          <p:nvPr/>
        </p:nvGrpSpPr>
        <p:grpSpPr>
          <a:xfrm>
            <a:off x="6104605" y="2274962"/>
            <a:ext cx="473881" cy="472676"/>
            <a:chOff x="-17918975" y="2435725"/>
            <a:chExt cx="304825" cy="304050"/>
          </a:xfrm>
          <a:solidFill>
            <a:srgbClr val="000400"/>
          </a:solidFill>
        </p:grpSpPr>
        <p:sp>
          <p:nvSpPr>
            <p:cNvPr id="148" name="Google Shape;11048;p70">
              <a:extLst>
                <a:ext uri="{FF2B5EF4-FFF2-40B4-BE49-F238E27FC236}">
                  <a16:creationId xmlns:a16="http://schemas.microsoft.com/office/drawing/2014/main" id="{16E55931-CB12-4DC8-BAE5-8571EDD2C62E}"/>
                </a:ext>
              </a:extLst>
            </p:cNvPr>
            <p:cNvSpPr/>
            <p:nvPr/>
          </p:nvSpPr>
          <p:spPr>
            <a:xfrm>
              <a:off x="-17918975" y="2435725"/>
              <a:ext cx="304825" cy="304050"/>
            </a:xfrm>
            <a:custGeom>
              <a:avLst/>
              <a:gdLst/>
              <a:ahLst/>
              <a:cxnLst/>
              <a:rect l="l" t="t" r="r" b="b"/>
              <a:pathLst>
                <a:path w="12193" h="12162" extrusionOk="0">
                  <a:moveTo>
                    <a:pt x="1040" y="662"/>
                  </a:moveTo>
                  <a:cubicBezTo>
                    <a:pt x="1229" y="662"/>
                    <a:pt x="1386" y="819"/>
                    <a:pt x="1386" y="1040"/>
                  </a:cubicBezTo>
                  <a:cubicBezTo>
                    <a:pt x="1386" y="1229"/>
                    <a:pt x="1229" y="1386"/>
                    <a:pt x="1040" y="1386"/>
                  </a:cubicBezTo>
                  <a:cubicBezTo>
                    <a:pt x="851" y="1386"/>
                    <a:pt x="693" y="1229"/>
                    <a:pt x="693" y="1040"/>
                  </a:cubicBezTo>
                  <a:cubicBezTo>
                    <a:pt x="693" y="819"/>
                    <a:pt x="851" y="662"/>
                    <a:pt x="1040" y="662"/>
                  </a:cubicBezTo>
                  <a:close/>
                  <a:moveTo>
                    <a:pt x="3907" y="662"/>
                  </a:moveTo>
                  <a:cubicBezTo>
                    <a:pt x="4096" y="662"/>
                    <a:pt x="4253" y="819"/>
                    <a:pt x="4253" y="1040"/>
                  </a:cubicBezTo>
                  <a:cubicBezTo>
                    <a:pt x="4253" y="1229"/>
                    <a:pt x="4096" y="1386"/>
                    <a:pt x="3907" y="1386"/>
                  </a:cubicBezTo>
                  <a:cubicBezTo>
                    <a:pt x="3718" y="1386"/>
                    <a:pt x="3560" y="1229"/>
                    <a:pt x="3560" y="1040"/>
                  </a:cubicBezTo>
                  <a:cubicBezTo>
                    <a:pt x="3560" y="819"/>
                    <a:pt x="3718" y="662"/>
                    <a:pt x="3907" y="662"/>
                  </a:cubicBezTo>
                  <a:close/>
                  <a:moveTo>
                    <a:pt x="7828" y="2853"/>
                  </a:moveTo>
                  <a:cubicBezTo>
                    <a:pt x="9848" y="2853"/>
                    <a:pt x="11436" y="4484"/>
                    <a:pt x="11436" y="6427"/>
                  </a:cubicBezTo>
                  <a:lnTo>
                    <a:pt x="11436" y="6774"/>
                  </a:lnTo>
                  <a:cubicBezTo>
                    <a:pt x="11436" y="8538"/>
                    <a:pt x="9987" y="10019"/>
                    <a:pt x="8191" y="10019"/>
                  </a:cubicBezTo>
                  <a:cubicBezTo>
                    <a:pt x="6837" y="10019"/>
                    <a:pt x="5671" y="8916"/>
                    <a:pt x="5671" y="7530"/>
                  </a:cubicBezTo>
                  <a:lnTo>
                    <a:pt x="5671" y="6931"/>
                  </a:lnTo>
                  <a:cubicBezTo>
                    <a:pt x="5671" y="5955"/>
                    <a:pt x="6427" y="5072"/>
                    <a:pt x="7372" y="5041"/>
                  </a:cubicBezTo>
                  <a:cubicBezTo>
                    <a:pt x="7392" y="5040"/>
                    <a:pt x="7413" y="5040"/>
                    <a:pt x="7433" y="5040"/>
                  </a:cubicBezTo>
                  <a:cubicBezTo>
                    <a:pt x="8445" y="5040"/>
                    <a:pt x="9263" y="5817"/>
                    <a:pt x="9263" y="6805"/>
                  </a:cubicBezTo>
                  <a:lnTo>
                    <a:pt x="9263" y="7152"/>
                  </a:lnTo>
                  <a:cubicBezTo>
                    <a:pt x="9263" y="7561"/>
                    <a:pt x="8948" y="7876"/>
                    <a:pt x="8570" y="7876"/>
                  </a:cubicBezTo>
                  <a:cubicBezTo>
                    <a:pt x="8160" y="7876"/>
                    <a:pt x="7845" y="7561"/>
                    <a:pt x="7845" y="7152"/>
                  </a:cubicBezTo>
                  <a:lnTo>
                    <a:pt x="7845" y="6805"/>
                  </a:lnTo>
                  <a:cubicBezTo>
                    <a:pt x="7845" y="6616"/>
                    <a:pt x="7687" y="6459"/>
                    <a:pt x="7498" y="6459"/>
                  </a:cubicBezTo>
                  <a:cubicBezTo>
                    <a:pt x="7309" y="6459"/>
                    <a:pt x="7152" y="6616"/>
                    <a:pt x="7152" y="6805"/>
                  </a:cubicBezTo>
                  <a:lnTo>
                    <a:pt x="7152" y="7152"/>
                  </a:lnTo>
                  <a:cubicBezTo>
                    <a:pt x="7152" y="7939"/>
                    <a:pt x="7782" y="8569"/>
                    <a:pt x="8570" y="8569"/>
                  </a:cubicBezTo>
                  <a:cubicBezTo>
                    <a:pt x="9357" y="8569"/>
                    <a:pt x="9987" y="7939"/>
                    <a:pt x="9987" y="7152"/>
                  </a:cubicBezTo>
                  <a:lnTo>
                    <a:pt x="9987" y="6805"/>
                  </a:lnTo>
                  <a:cubicBezTo>
                    <a:pt x="9987" y="5425"/>
                    <a:pt x="8853" y="4314"/>
                    <a:pt x="7456" y="4314"/>
                  </a:cubicBezTo>
                  <a:cubicBezTo>
                    <a:pt x="7418" y="4314"/>
                    <a:pt x="7379" y="4315"/>
                    <a:pt x="7341" y="4316"/>
                  </a:cubicBezTo>
                  <a:cubicBezTo>
                    <a:pt x="5986" y="4411"/>
                    <a:pt x="4946" y="5577"/>
                    <a:pt x="4946" y="6931"/>
                  </a:cubicBezTo>
                  <a:lnTo>
                    <a:pt x="4946" y="7530"/>
                  </a:lnTo>
                  <a:cubicBezTo>
                    <a:pt x="4946" y="8191"/>
                    <a:pt x="5135" y="8790"/>
                    <a:pt x="5482" y="9294"/>
                  </a:cubicBezTo>
                  <a:lnTo>
                    <a:pt x="5293" y="9294"/>
                  </a:lnTo>
                  <a:cubicBezTo>
                    <a:pt x="4694" y="9294"/>
                    <a:pt x="4222" y="8822"/>
                    <a:pt x="4222" y="8223"/>
                  </a:cubicBezTo>
                  <a:lnTo>
                    <a:pt x="4222" y="6616"/>
                  </a:lnTo>
                  <a:cubicBezTo>
                    <a:pt x="4253" y="4663"/>
                    <a:pt x="5671" y="3025"/>
                    <a:pt x="7498" y="2867"/>
                  </a:cubicBezTo>
                  <a:cubicBezTo>
                    <a:pt x="7609" y="2857"/>
                    <a:pt x="7719" y="2853"/>
                    <a:pt x="7828" y="2853"/>
                  </a:cubicBezTo>
                  <a:close/>
                  <a:moveTo>
                    <a:pt x="2518" y="4236"/>
                  </a:moveTo>
                  <a:cubicBezTo>
                    <a:pt x="3101" y="4236"/>
                    <a:pt x="3592" y="4754"/>
                    <a:pt x="3592" y="5324"/>
                  </a:cubicBezTo>
                  <a:lnTo>
                    <a:pt x="3592" y="8160"/>
                  </a:lnTo>
                  <a:cubicBezTo>
                    <a:pt x="3592" y="9137"/>
                    <a:pt x="4379" y="9924"/>
                    <a:pt x="5356" y="9924"/>
                  </a:cubicBezTo>
                  <a:lnTo>
                    <a:pt x="6207" y="9924"/>
                  </a:lnTo>
                  <a:cubicBezTo>
                    <a:pt x="6742" y="10365"/>
                    <a:pt x="7467" y="10617"/>
                    <a:pt x="8254" y="10617"/>
                  </a:cubicBezTo>
                  <a:cubicBezTo>
                    <a:pt x="9011" y="10617"/>
                    <a:pt x="9704" y="10428"/>
                    <a:pt x="10334" y="10050"/>
                  </a:cubicBezTo>
                  <a:cubicBezTo>
                    <a:pt x="10838" y="10334"/>
                    <a:pt x="11279" y="10838"/>
                    <a:pt x="11405" y="11436"/>
                  </a:cubicBezTo>
                  <a:lnTo>
                    <a:pt x="3907" y="11436"/>
                  </a:lnTo>
                  <a:cubicBezTo>
                    <a:pt x="2521" y="11436"/>
                    <a:pt x="1418" y="10271"/>
                    <a:pt x="1418" y="8916"/>
                  </a:cubicBezTo>
                  <a:lnTo>
                    <a:pt x="1418" y="5388"/>
                  </a:lnTo>
                  <a:cubicBezTo>
                    <a:pt x="1418" y="4852"/>
                    <a:pt x="1827" y="4348"/>
                    <a:pt x="2332" y="4253"/>
                  </a:cubicBezTo>
                  <a:cubicBezTo>
                    <a:pt x="2394" y="4241"/>
                    <a:pt x="2457" y="4236"/>
                    <a:pt x="2518" y="4236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52"/>
                    <a:pt x="504" y="2144"/>
                    <a:pt x="1052" y="2144"/>
                  </a:cubicBezTo>
                  <a:cubicBezTo>
                    <a:pt x="1069" y="2144"/>
                    <a:pt x="1086" y="2143"/>
                    <a:pt x="1103" y="2143"/>
                  </a:cubicBezTo>
                  <a:lnTo>
                    <a:pt x="1733" y="3749"/>
                  </a:lnTo>
                  <a:cubicBezTo>
                    <a:pt x="1103" y="4001"/>
                    <a:pt x="725" y="4694"/>
                    <a:pt x="725" y="5451"/>
                  </a:cubicBezTo>
                  <a:lnTo>
                    <a:pt x="725" y="8948"/>
                  </a:lnTo>
                  <a:cubicBezTo>
                    <a:pt x="725" y="10712"/>
                    <a:pt x="2174" y="12161"/>
                    <a:pt x="3938" y="12161"/>
                  </a:cubicBezTo>
                  <a:lnTo>
                    <a:pt x="11815" y="12161"/>
                  </a:lnTo>
                  <a:cubicBezTo>
                    <a:pt x="12035" y="12161"/>
                    <a:pt x="12193" y="12004"/>
                    <a:pt x="12193" y="11814"/>
                  </a:cubicBezTo>
                  <a:cubicBezTo>
                    <a:pt x="12193" y="11279"/>
                    <a:pt x="11972" y="10712"/>
                    <a:pt x="11657" y="10271"/>
                  </a:cubicBezTo>
                  <a:cubicBezTo>
                    <a:pt x="11468" y="10019"/>
                    <a:pt x="11247" y="9798"/>
                    <a:pt x="10964" y="9641"/>
                  </a:cubicBezTo>
                  <a:cubicBezTo>
                    <a:pt x="11657" y="8916"/>
                    <a:pt x="12193" y="7876"/>
                    <a:pt x="12193" y="6774"/>
                  </a:cubicBezTo>
                  <a:lnTo>
                    <a:pt x="12193" y="6427"/>
                  </a:lnTo>
                  <a:cubicBezTo>
                    <a:pt x="12193" y="4080"/>
                    <a:pt x="10259" y="2153"/>
                    <a:pt x="7898" y="2153"/>
                  </a:cubicBezTo>
                  <a:cubicBezTo>
                    <a:pt x="7756" y="2153"/>
                    <a:pt x="7612" y="2160"/>
                    <a:pt x="7467" y="2174"/>
                  </a:cubicBezTo>
                  <a:cubicBezTo>
                    <a:pt x="5986" y="2332"/>
                    <a:pt x="4726" y="3214"/>
                    <a:pt x="4064" y="4537"/>
                  </a:cubicBezTo>
                  <a:cubicBezTo>
                    <a:pt x="3875" y="4190"/>
                    <a:pt x="3592" y="3907"/>
                    <a:pt x="3245" y="3749"/>
                  </a:cubicBezTo>
                  <a:lnTo>
                    <a:pt x="3875" y="2143"/>
                  </a:lnTo>
                  <a:lnTo>
                    <a:pt x="3907" y="2143"/>
                  </a:lnTo>
                  <a:cubicBezTo>
                    <a:pt x="4505" y="2143"/>
                    <a:pt x="4978" y="1670"/>
                    <a:pt x="4978" y="1071"/>
                  </a:cubicBezTo>
                  <a:cubicBezTo>
                    <a:pt x="4978" y="473"/>
                    <a:pt x="4505" y="0"/>
                    <a:pt x="3907" y="0"/>
                  </a:cubicBezTo>
                  <a:cubicBezTo>
                    <a:pt x="3308" y="0"/>
                    <a:pt x="2836" y="473"/>
                    <a:pt x="2836" y="1071"/>
                  </a:cubicBezTo>
                  <a:cubicBezTo>
                    <a:pt x="2836" y="1386"/>
                    <a:pt x="2993" y="1670"/>
                    <a:pt x="3214" y="1859"/>
                  </a:cubicBezTo>
                  <a:lnTo>
                    <a:pt x="2521" y="3592"/>
                  </a:lnTo>
                  <a:lnTo>
                    <a:pt x="2458" y="3592"/>
                  </a:lnTo>
                  <a:lnTo>
                    <a:pt x="1796" y="1859"/>
                  </a:lnTo>
                  <a:cubicBezTo>
                    <a:pt x="2016" y="1670"/>
                    <a:pt x="2142" y="1386"/>
                    <a:pt x="2142" y="1071"/>
                  </a:cubicBezTo>
                  <a:cubicBezTo>
                    <a:pt x="2142" y="473"/>
                    <a:pt x="167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049;p70">
              <a:extLst>
                <a:ext uri="{FF2B5EF4-FFF2-40B4-BE49-F238E27FC236}">
                  <a16:creationId xmlns:a16="http://schemas.microsoft.com/office/drawing/2014/main" id="{0EAA0C82-2B1E-43D2-8CFD-85894BD913E3}"/>
                </a:ext>
              </a:extLst>
            </p:cNvPr>
            <p:cNvSpPr/>
            <p:nvPr/>
          </p:nvSpPr>
          <p:spPr>
            <a:xfrm>
              <a:off x="-17865425" y="256015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1050;p70">
            <a:extLst>
              <a:ext uri="{FF2B5EF4-FFF2-40B4-BE49-F238E27FC236}">
                <a16:creationId xmlns:a16="http://schemas.microsoft.com/office/drawing/2014/main" id="{688C33DF-84E1-44E4-9D5A-386D20C0388D}"/>
              </a:ext>
            </a:extLst>
          </p:cNvPr>
          <p:cNvGrpSpPr/>
          <p:nvPr/>
        </p:nvGrpSpPr>
        <p:grpSpPr>
          <a:xfrm>
            <a:off x="6133365" y="2852729"/>
            <a:ext cx="416361" cy="470228"/>
            <a:chOff x="-17899300" y="2810625"/>
            <a:chExt cx="267825" cy="302475"/>
          </a:xfrm>
          <a:solidFill>
            <a:srgbClr val="000400"/>
          </a:solidFill>
        </p:grpSpPr>
        <p:sp>
          <p:nvSpPr>
            <p:cNvPr id="151" name="Google Shape;11051;p70">
              <a:extLst>
                <a:ext uri="{FF2B5EF4-FFF2-40B4-BE49-F238E27FC236}">
                  <a16:creationId xmlns:a16="http://schemas.microsoft.com/office/drawing/2014/main" id="{7A93EDAD-1E1D-43F0-9CA2-0B6B482897D0}"/>
                </a:ext>
              </a:extLst>
            </p:cNvPr>
            <p:cNvSpPr/>
            <p:nvPr/>
          </p:nvSpPr>
          <p:spPr>
            <a:xfrm>
              <a:off x="-17899300" y="2810625"/>
              <a:ext cx="267825" cy="302475"/>
            </a:xfrm>
            <a:custGeom>
              <a:avLst/>
              <a:gdLst/>
              <a:ahLst/>
              <a:cxnLst/>
              <a:rect l="l" t="t" r="r" b="b"/>
              <a:pathLst>
                <a:path w="10713" h="12099" extrusionOk="0">
                  <a:moveTo>
                    <a:pt x="1009" y="4978"/>
                  </a:moveTo>
                  <a:cubicBezTo>
                    <a:pt x="1482" y="4978"/>
                    <a:pt x="1860" y="5293"/>
                    <a:pt x="2017" y="5671"/>
                  </a:cubicBezTo>
                  <a:lnTo>
                    <a:pt x="1702" y="5671"/>
                  </a:lnTo>
                  <a:cubicBezTo>
                    <a:pt x="1229" y="5671"/>
                    <a:pt x="851" y="5356"/>
                    <a:pt x="694" y="4978"/>
                  </a:cubicBezTo>
                  <a:close/>
                  <a:moveTo>
                    <a:pt x="9862" y="4978"/>
                  </a:moveTo>
                  <a:cubicBezTo>
                    <a:pt x="9704" y="5356"/>
                    <a:pt x="9295" y="5671"/>
                    <a:pt x="8822" y="5671"/>
                  </a:cubicBezTo>
                  <a:lnTo>
                    <a:pt x="8507" y="5671"/>
                  </a:lnTo>
                  <a:cubicBezTo>
                    <a:pt x="8696" y="5262"/>
                    <a:pt x="9074" y="4978"/>
                    <a:pt x="9547" y="4978"/>
                  </a:cubicBezTo>
                  <a:close/>
                  <a:moveTo>
                    <a:pt x="5294" y="7845"/>
                  </a:moveTo>
                  <a:cubicBezTo>
                    <a:pt x="5451" y="7845"/>
                    <a:pt x="5609" y="7971"/>
                    <a:pt x="5640" y="8097"/>
                  </a:cubicBezTo>
                  <a:lnTo>
                    <a:pt x="5294" y="8507"/>
                  </a:lnTo>
                  <a:lnTo>
                    <a:pt x="4947" y="8097"/>
                  </a:lnTo>
                  <a:cubicBezTo>
                    <a:pt x="4979" y="7971"/>
                    <a:pt x="5136" y="7845"/>
                    <a:pt x="5294" y="7845"/>
                  </a:cubicBezTo>
                  <a:close/>
                  <a:moveTo>
                    <a:pt x="5294" y="4254"/>
                  </a:moveTo>
                  <a:cubicBezTo>
                    <a:pt x="6774" y="4254"/>
                    <a:pt x="7783" y="5104"/>
                    <a:pt x="7783" y="6742"/>
                  </a:cubicBezTo>
                  <a:cubicBezTo>
                    <a:pt x="7783" y="7467"/>
                    <a:pt x="7625" y="8192"/>
                    <a:pt x="7310" y="8885"/>
                  </a:cubicBezTo>
                  <a:lnTo>
                    <a:pt x="7310" y="8822"/>
                  </a:lnTo>
                  <a:cubicBezTo>
                    <a:pt x="7152" y="7845"/>
                    <a:pt x="6270" y="7152"/>
                    <a:pt x="5294" y="7152"/>
                  </a:cubicBezTo>
                  <a:cubicBezTo>
                    <a:pt x="4317" y="7152"/>
                    <a:pt x="3435" y="7845"/>
                    <a:pt x="3277" y="8822"/>
                  </a:cubicBezTo>
                  <a:lnTo>
                    <a:pt x="3277" y="8885"/>
                  </a:lnTo>
                  <a:cubicBezTo>
                    <a:pt x="2962" y="8192"/>
                    <a:pt x="2805" y="7467"/>
                    <a:pt x="2805" y="6742"/>
                  </a:cubicBezTo>
                  <a:cubicBezTo>
                    <a:pt x="2805" y="5104"/>
                    <a:pt x="3844" y="4254"/>
                    <a:pt x="5294" y="4254"/>
                  </a:cubicBezTo>
                  <a:close/>
                  <a:moveTo>
                    <a:pt x="4254" y="8412"/>
                  </a:moveTo>
                  <a:cubicBezTo>
                    <a:pt x="4317" y="8444"/>
                    <a:pt x="4254" y="8412"/>
                    <a:pt x="4947" y="9263"/>
                  </a:cubicBezTo>
                  <a:lnTo>
                    <a:pt x="4947" y="9546"/>
                  </a:lnTo>
                  <a:lnTo>
                    <a:pt x="4348" y="10114"/>
                  </a:lnTo>
                  <a:cubicBezTo>
                    <a:pt x="4191" y="10271"/>
                    <a:pt x="4191" y="10492"/>
                    <a:pt x="4348" y="10649"/>
                  </a:cubicBezTo>
                  <a:cubicBezTo>
                    <a:pt x="4427" y="10728"/>
                    <a:pt x="4514" y="10767"/>
                    <a:pt x="4601" y="10767"/>
                  </a:cubicBezTo>
                  <a:cubicBezTo>
                    <a:pt x="4687" y="10767"/>
                    <a:pt x="4774" y="10728"/>
                    <a:pt x="4853" y="10649"/>
                  </a:cubicBezTo>
                  <a:lnTo>
                    <a:pt x="5325" y="10177"/>
                  </a:lnTo>
                  <a:lnTo>
                    <a:pt x="5798" y="10649"/>
                  </a:lnTo>
                  <a:cubicBezTo>
                    <a:pt x="5876" y="10728"/>
                    <a:pt x="5971" y="10767"/>
                    <a:pt x="6065" y="10767"/>
                  </a:cubicBezTo>
                  <a:cubicBezTo>
                    <a:pt x="6160" y="10767"/>
                    <a:pt x="6255" y="10728"/>
                    <a:pt x="6333" y="10649"/>
                  </a:cubicBezTo>
                  <a:cubicBezTo>
                    <a:pt x="6491" y="10492"/>
                    <a:pt x="6491" y="10271"/>
                    <a:pt x="6333" y="10114"/>
                  </a:cubicBezTo>
                  <a:lnTo>
                    <a:pt x="5735" y="9546"/>
                  </a:lnTo>
                  <a:lnTo>
                    <a:pt x="5735" y="9263"/>
                  </a:lnTo>
                  <a:cubicBezTo>
                    <a:pt x="6428" y="8412"/>
                    <a:pt x="6396" y="8444"/>
                    <a:pt x="6396" y="8412"/>
                  </a:cubicBezTo>
                  <a:lnTo>
                    <a:pt x="6396" y="8412"/>
                  </a:lnTo>
                  <a:cubicBezTo>
                    <a:pt x="6522" y="8570"/>
                    <a:pt x="6617" y="8790"/>
                    <a:pt x="6680" y="8979"/>
                  </a:cubicBezTo>
                  <a:lnTo>
                    <a:pt x="6837" y="9893"/>
                  </a:lnTo>
                  <a:cubicBezTo>
                    <a:pt x="6869" y="10681"/>
                    <a:pt x="6270" y="11437"/>
                    <a:pt x="5451" y="11437"/>
                  </a:cubicBezTo>
                  <a:lnTo>
                    <a:pt x="5136" y="11437"/>
                  </a:lnTo>
                  <a:cubicBezTo>
                    <a:pt x="4317" y="11437"/>
                    <a:pt x="3687" y="10681"/>
                    <a:pt x="3844" y="9893"/>
                  </a:cubicBezTo>
                  <a:lnTo>
                    <a:pt x="4002" y="8979"/>
                  </a:lnTo>
                  <a:cubicBezTo>
                    <a:pt x="4033" y="8759"/>
                    <a:pt x="4096" y="8570"/>
                    <a:pt x="4254" y="8412"/>
                  </a:cubicBezTo>
                  <a:close/>
                  <a:moveTo>
                    <a:pt x="1040" y="0"/>
                  </a:moveTo>
                  <a:cubicBezTo>
                    <a:pt x="851" y="0"/>
                    <a:pt x="694" y="158"/>
                    <a:pt x="694" y="379"/>
                  </a:cubicBezTo>
                  <a:lnTo>
                    <a:pt x="694" y="1072"/>
                  </a:lnTo>
                  <a:cubicBezTo>
                    <a:pt x="694" y="1670"/>
                    <a:pt x="1166" y="2143"/>
                    <a:pt x="1734" y="2143"/>
                  </a:cubicBezTo>
                  <a:lnTo>
                    <a:pt x="2112" y="2143"/>
                  </a:lnTo>
                  <a:lnTo>
                    <a:pt x="2112" y="3529"/>
                  </a:lnTo>
                  <a:cubicBezTo>
                    <a:pt x="2112" y="3907"/>
                    <a:pt x="2332" y="4317"/>
                    <a:pt x="2679" y="4474"/>
                  </a:cubicBezTo>
                  <a:lnTo>
                    <a:pt x="2899" y="4537"/>
                  </a:lnTo>
                  <a:cubicBezTo>
                    <a:pt x="2742" y="4695"/>
                    <a:pt x="2616" y="4852"/>
                    <a:pt x="2521" y="5041"/>
                  </a:cubicBezTo>
                  <a:cubicBezTo>
                    <a:pt x="2206" y="4569"/>
                    <a:pt x="1671" y="4254"/>
                    <a:pt x="1072" y="4254"/>
                  </a:cubicBezTo>
                  <a:lnTo>
                    <a:pt x="379" y="4254"/>
                  </a:lnTo>
                  <a:cubicBezTo>
                    <a:pt x="158" y="4254"/>
                    <a:pt x="1" y="4411"/>
                    <a:pt x="1" y="4632"/>
                  </a:cubicBezTo>
                  <a:cubicBezTo>
                    <a:pt x="1" y="5608"/>
                    <a:pt x="788" y="6396"/>
                    <a:pt x="1797" y="6396"/>
                  </a:cubicBezTo>
                  <a:lnTo>
                    <a:pt x="2143" y="6396"/>
                  </a:lnTo>
                  <a:lnTo>
                    <a:pt x="2143" y="6742"/>
                  </a:lnTo>
                  <a:cubicBezTo>
                    <a:pt x="2143" y="7877"/>
                    <a:pt x="2521" y="9105"/>
                    <a:pt x="3151" y="10019"/>
                  </a:cubicBezTo>
                  <a:cubicBezTo>
                    <a:pt x="3120" y="11153"/>
                    <a:pt x="4065" y="12098"/>
                    <a:pt x="5199" y="12098"/>
                  </a:cubicBezTo>
                  <a:lnTo>
                    <a:pt x="5514" y="12098"/>
                  </a:lnTo>
                  <a:cubicBezTo>
                    <a:pt x="6680" y="12098"/>
                    <a:pt x="7625" y="11153"/>
                    <a:pt x="7562" y="10019"/>
                  </a:cubicBezTo>
                  <a:cubicBezTo>
                    <a:pt x="8192" y="9105"/>
                    <a:pt x="8602" y="7845"/>
                    <a:pt x="8602" y="6742"/>
                  </a:cubicBezTo>
                  <a:lnTo>
                    <a:pt x="8602" y="6396"/>
                  </a:lnTo>
                  <a:lnTo>
                    <a:pt x="8948" y="6396"/>
                  </a:lnTo>
                  <a:cubicBezTo>
                    <a:pt x="9925" y="6396"/>
                    <a:pt x="10712" y="5608"/>
                    <a:pt x="10712" y="4632"/>
                  </a:cubicBezTo>
                  <a:cubicBezTo>
                    <a:pt x="10649" y="4411"/>
                    <a:pt x="10492" y="4254"/>
                    <a:pt x="10303" y="4254"/>
                  </a:cubicBezTo>
                  <a:lnTo>
                    <a:pt x="9578" y="4254"/>
                  </a:lnTo>
                  <a:cubicBezTo>
                    <a:pt x="8980" y="4254"/>
                    <a:pt x="8444" y="4569"/>
                    <a:pt x="8129" y="5041"/>
                  </a:cubicBezTo>
                  <a:cubicBezTo>
                    <a:pt x="8003" y="4852"/>
                    <a:pt x="7909" y="4695"/>
                    <a:pt x="7783" y="4537"/>
                  </a:cubicBezTo>
                  <a:lnTo>
                    <a:pt x="7972" y="4474"/>
                  </a:lnTo>
                  <a:cubicBezTo>
                    <a:pt x="8318" y="4254"/>
                    <a:pt x="8570" y="3907"/>
                    <a:pt x="8570" y="3529"/>
                  </a:cubicBezTo>
                  <a:lnTo>
                    <a:pt x="8570" y="2143"/>
                  </a:lnTo>
                  <a:lnTo>
                    <a:pt x="8917" y="2143"/>
                  </a:lnTo>
                  <a:cubicBezTo>
                    <a:pt x="9515" y="2143"/>
                    <a:pt x="9988" y="1670"/>
                    <a:pt x="9988" y="1072"/>
                  </a:cubicBezTo>
                  <a:lnTo>
                    <a:pt x="9988" y="379"/>
                  </a:lnTo>
                  <a:cubicBezTo>
                    <a:pt x="9988" y="158"/>
                    <a:pt x="9830" y="0"/>
                    <a:pt x="9610" y="0"/>
                  </a:cubicBezTo>
                  <a:cubicBezTo>
                    <a:pt x="9421" y="0"/>
                    <a:pt x="9263" y="158"/>
                    <a:pt x="9263" y="379"/>
                  </a:cubicBezTo>
                  <a:lnTo>
                    <a:pt x="9263" y="1072"/>
                  </a:lnTo>
                  <a:cubicBezTo>
                    <a:pt x="9263" y="1261"/>
                    <a:pt x="9106" y="1418"/>
                    <a:pt x="8917" y="1418"/>
                  </a:cubicBezTo>
                  <a:lnTo>
                    <a:pt x="8570" y="1418"/>
                  </a:lnTo>
                  <a:lnTo>
                    <a:pt x="8570" y="1072"/>
                  </a:lnTo>
                  <a:cubicBezTo>
                    <a:pt x="8570" y="883"/>
                    <a:pt x="8413" y="725"/>
                    <a:pt x="8192" y="725"/>
                  </a:cubicBezTo>
                  <a:cubicBezTo>
                    <a:pt x="8003" y="725"/>
                    <a:pt x="7846" y="883"/>
                    <a:pt x="7846" y="1072"/>
                  </a:cubicBezTo>
                  <a:lnTo>
                    <a:pt x="7846" y="2143"/>
                  </a:lnTo>
                  <a:lnTo>
                    <a:pt x="7499" y="2143"/>
                  </a:lnTo>
                  <a:cubicBezTo>
                    <a:pt x="7310" y="2143"/>
                    <a:pt x="7152" y="1985"/>
                    <a:pt x="7152" y="1796"/>
                  </a:cubicBezTo>
                  <a:lnTo>
                    <a:pt x="7152" y="1072"/>
                  </a:lnTo>
                  <a:cubicBezTo>
                    <a:pt x="7152" y="883"/>
                    <a:pt x="6995" y="725"/>
                    <a:pt x="6774" y="725"/>
                  </a:cubicBezTo>
                  <a:cubicBezTo>
                    <a:pt x="6585" y="725"/>
                    <a:pt x="6428" y="883"/>
                    <a:pt x="6428" y="1072"/>
                  </a:cubicBezTo>
                  <a:lnTo>
                    <a:pt x="6428" y="1796"/>
                  </a:lnTo>
                  <a:cubicBezTo>
                    <a:pt x="6428" y="2363"/>
                    <a:pt x="6900" y="2836"/>
                    <a:pt x="7499" y="2836"/>
                  </a:cubicBezTo>
                  <a:lnTo>
                    <a:pt x="7846" y="2836"/>
                  </a:lnTo>
                  <a:lnTo>
                    <a:pt x="7846" y="3498"/>
                  </a:lnTo>
                  <a:cubicBezTo>
                    <a:pt x="7846" y="3624"/>
                    <a:pt x="7783" y="3781"/>
                    <a:pt x="7656" y="3813"/>
                  </a:cubicBezTo>
                  <a:lnTo>
                    <a:pt x="7184" y="4065"/>
                  </a:lnTo>
                  <a:cubicBezTo>
                    <a:pt x="6680" y="3750"/>
                    <a:pt x="6050" y="3592"/>
                    <a:pt x="5325" y="3592"/>
                  </a:cubicBezTo>
                  <a:cubicBezTo>
                    <a:pt x="4632" y="3592"/>
                    <a:pt x="4002" y="3750"/>
                    <a:pt x="3466" y="4065"/>
                  </a:cubicBezTo>
                  <a:lnTo>
                    <a:pt x="2994" y="3813"/>
                  </a:lnTo>
                  <a:cubicBezTo>
                    <a:pt x="2899" y="3750"/>
                    <a:pt x="2805" y="3624"/>
                    <a:pt x="2805" y="3498"/>
                  </a:cubicBezTo>
                  <a:lnTo>
                    <a:pt x="2805" y="2836"/>
                  </a:lnTo>
                  <a:lnTo>
                    <a:pt x="3151" y="2836"/>
                  </a:lnTo>
                  <a:cubicBezTo>
                    <a:pt x="3750" y="2836"/>
                    <a:pt x="4222" y="2363"/>
                    <a:pt x="4222" y="1796"/>
                  </a:cubicBezTo>
                  <a:lnTo>
                    <a:pt x="4222" y="1072"/>
                  </a:lnTo>
                  <a:cubicBezTo>
                    <a:pt x="4222" y="883"/>
                    <a:pt x="4065" y="725"/>
                    <a:pt x="3876" y="725"/>
                  </a:cubicBezTo>
                  <a:cubicBezTo>
                    <a:pt x="3687" y="725"/>
                    <a:pt x="3529" y="883"/>
                    <a:pt x="3529" y="1072"/>
                  </a:cubicBezTo>
                  <a:lnTo>
                    <a:pt x="3529" y="1796"/>
                  </a:lnTo>
                  <a:cubicBezTo>
                    <a:pt x="3529" y="1985"/>
                    <a:pt x="3372" y="2143"/>
                    <a:pt x="3151" y="2143"/>
                  </a:cubicBezTo>
                  <a:lnTo>
                    <a:pt x="2805" y="2143"/>
                  </a:lnTo>
                  <a:lnTo>
                    <a:pt x="2805" y="1072"/>
                  </a:lnTo>
                  <a:cubicBezTo>
                    <a:pt x="2805" y="883"/>
                    <a:pt x="2647" y="725"/>
                    <a:pt x="2458" y="725"/>
                  </a:cubicBezTo>
                  <a:cubicBezTo>
                    <a:pt x="2269" y="725"/>
                    <a:pt x="2112" y="883"/>
                    <a:pt x="2112" y="1072"/>
                  </a:cubicBezTo>
                  <a:lnTo>
                    <a:pt x="2112" y="1418"/>
                  </a:lnTo>
                  <a:lnTo>
                    <a:pt x="1734" y="1418"/>
                  </a:lnTo>
                  <a:cubicBezTo>
                    <a:pt x="1545" y="1418"/>
                    <a:pt x="1387" y="1261"/>
                    <a:pt x="1387" y="1072"/>
                  </a:cubicBezTo>
                  <a:lnTo>
                    <a:pt x="1387" y="379"/>
                  </a:ln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052;p70">
              <a:extLst>
                <a:ext uri="{FF2B5EF4-FFF2-40B4-BE49-F238E27FC236}">
                  <a16:creationId xmlns:a16="http://schemas.microsoft.com/office/drawing/2014/main" id="{1184599B-E907-4D28-AE9F-41EA9ECE3794}"/>
                </a:ext>
              </a:extLst>
            </p:cNvPr>
            <p:cNvSpPr/>
            <p:nvPr/>
          </p:nvSpPr>
          <p:spPr>
            <a:xfrm>
              <a:off x="-17740200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053;p70">
              <a:extLst>
                <a:ext uri="{FF2B5EF4-FFF2-40B4-BE49-F238E27FC236}">
                  <a16:creationId xmlns:a16="http://schemas.microsoft.com/office/drawing/2014/main" id="{DA2DF506-FA2A-474C-97CC-38D840D6E8DB}"/>
                </a:ext>
              </a:extLst>
            </p:cNvPr>
            <p:cNvSpPr/>
            <p:nvPr/>
          </p:nvSpPr>
          <p:spPr>
            <a:xfrm>
              <a:off x="-17811075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1054;p70">
            <a:extLst>
              <a:ext uri="{FF2B5EF4-FFF2-40B4-BE49-F238E27FC236}">
                <a16:creationId xmlns:a16="http://schemas.microsoft.com/office/drawing/2014/main" id="{6042B874-9716-4CF4-9322-4D3B9F7701C8}"/>
              </a:ext>
            </a:extLst>
          </p:cNvPr>
          <p:cNvGrpSpPr/>
          <p:nvPr/>
        </p:nvGrpSpPr>
        <p:grpSpPr>
          <a:xfrm>
            <a:off x="2039218" y="3461166"/>
            <a:ext cx="472676" cy="442089"/>
            <a:chOff x="-16066500" y="2060800"/>
            <a:chExt cx="304050" cy="284375"/>
          </a:xfrm>
          <a:solidFill>
            <a:srgbClr val="000400"/>
          </a:solidFill>
        </p:grpSpPr>
        <p:sp>
          <p:nvSpPr>
            <p:cNvPr id="155" name="Google Shape;11055;p70">
              <a:extLst>
                <a:ext uri="{FF2B5EF4-FFF2-40B4-BE49-F238E27FC236}">
                  <a16:creationId xmlns:a16="http://schemas.microsoft.com/office/drawing/2014/main" id="{150CE828-DB8E-417A-99AB-7C2FED2AD909}"/>
                </a:ext>
              </a:extLst>
            </p:cNvPr>
            <p:cNvSpPr/>
            <p:nvPr/>
          </p:nvSpPr>
          <p:spPr>
            <a:xfrm>
              <a:off x="-15978275" y="22033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056;p70">
              <a:extLst>
                <a:ext uri="{FF2B5EF4-FFF2-40B4-BE49-F238E27FC236}">
                  <a16:creationId xmlns:a16="http://schemas.microsoft.com/office/drawing/2014/main" id="{28DE4580-9BEE-4ECF-AAA5-717D84093088}"/>
                </a:ext>
              </a:extLst>
            </p:cNvPr>
            <p:cNvSpPr/>
            <p:nvPr/>
          </p:nvSpPr>
          <p:spPr>
            <a:xfrm>
              <a:off x="-15869575" y="2203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057;p70">
              <a:extLst>
                <a:ext uri="{FF2B5EF4-FFF2-40B4-BE49-F238E27FC236}">
                  <a16:creationId xmlns:a16="http://schemas.microsoft.com/office/drawing/2014/main" id="{B7512173-A8E0-4F74-80EE-01BC2FEAB230}"/>
                </a:ext>
              </a:extLst>
            </p:cNvPr>
            <p:cNvSpPr/>
            <p:nvPr/>
          </p:nvSpPr>
          <p:spPr>
            <a:xfrm>
              <a:off x="-15954650" y="2186825"/>
              <a:ext cx="78775" cy="88250"/>
            </a:xfrm>
            <a:custGeom>
              <a:avLst/>
              <a:gdLst/>
              <a:ahLst/>
              <a:cxnLst/>
              <a:rect l="l" t="t" r="r" b="b"/>
              <a:pathLst>
                <a:path w="3151" h="3530" extrusionOk="0">
                  <a:moveTo>
                    <a:pt x="1607" y="662"/>
                  </a:moveTo>
                  <a:cubicBezTo>
                    <a:pt x="1891" y="662"/>
                    <a:pt x="2080" y="820"/>
                    <a:pt x="2174" y="1103"/>
                  </a:cubicBezTo>
                  <a:lnTo>
                    <a:pt x="2458" y="2111"/>
                  </a:lnTo>
                  <a:cubicBezTo>
                    <a:pt x="2489" y="2269"/>
                    <a:pt x="2458" y="2490"/>
                    <a:pt x="2332" y="2584"/>
                  </a:cubicBezTo>
                  <a:cubicBezTo>
                    <a:pt x="2206" y="2710"/>
                    <a:pt x="2048" y="2805"/>
                    <a:pt x="1891" y="2805"/>
                  </a:cubicBezTo>
                  <a:lnTo>
                    <a:pt x="1387" y="2805"/>
                  </a:lnTo>
                  <a:cubicBezTo>
                    <a:pt x="1229" y="2805"/>
                    <a:pt x="1072" y="2710"/>
                    <a:pt x="946" y="2584"/>
                  </a:cubicBezTo>
                  <a:cubicBezTo>
                    <a:pt x="788" y="2458"/>
                    <a:pt x="757" y="2269"/>
                    <a:pt x="788" y="2111"/>
                  </a:cubicBezTo>
                  <a:lnTo>
                    <a:pt x="1072" y="1103"/>
                  </a:lnTo>
                  <a:cubicBezTo>
                    <a:pt x="1135" y="851"/>
                    <a:pt x="1355" y="662"/>
                    <a:pt x="1607" y="662"/>
                  </a:cubicBezTo>
                  <a:close/>
                  <a:moveTo>
                    <a:pt x="1576" y="1"/>
                  </a:moveTo>
                  <a:cubicBezTo>
                    <a:pt x="977" y="1"/>
                    <a:pt x="473" y="379"/>
                    <a:pt x="347" y="946"/>
                  </a:cubicBezTo>
                  <a:lnTo>
                    <a:pt x="95" y="1954"/>
                  </a:lnTo>
                  <a:cubicBezTo>
                    <a:pt x="1" y="2364"/>
                    <a:pt x="95" y="2742"/>
                    <a:pt x="316" y="3057"/>
                  </a:cubicBezTo>
                  <a:cubicBezTo>
                    <a:pt x="599" y="3340"/>
                    <a:pt x="946" y="3529"/>
                    <a:pt x="1355" y="3529"/>
                  </a:cubicBezTo>
                  <a:lnTo>
                    <a:pt x="1859" y="3529"/>
                  </a:lnTo>
                  <a:cubicBezTo>
                    <a:pt x="2237" y="3529"/>
                    <a:pt x="2615" y="3340"/>
                    <a:pt x="2836" y="3057"/>
                  </a:cubicBezTo>
                  <a:cubicBezTo>
                    <a:pt x="3088" y="2742"/>
                    <a:pt x="3151" y="2364"/>
                    <a:pt x="3088" y="1954"/>
                  </a:cubicBezTo>
                  <a:lnTo>
                    <a:pt x="2804" y="946"/>
                  </a:lnTo>
                  <a:cubicBezTo>
                    <a:pt x="2647" y="379"/>
                    <a:pt x="2174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058;p70">
              <a:extLst>
                <a:ext uri="{FF2B5EF4-FFF2-40B4-BE49-F238E27FC236}">
                  <a16:creationId xmlns:a16="http://schemas.microsoft.com/office/drawing/2014/main" id="{9070A841-8B0F-4363-AABB-7EB33EB241ED}"/>
                </a:ext>
              </a:extLst>
            </p:cNvPr>
            <p:cNvSpPr/>
            <p:nvPr/>
          </p:nvSpPr>
          <p:spPr>
            <a:xfrm>
              <a:off x="-16066500" y="2060800"/>
              <a:ext cx="304050" cy="284375"/>
            </a:xfrm>
            <a:custGeom>
              <a:avLst/>
              <a:gdLst/>
              <a:ahLst/>
              <a:cxnLst/>
              <a:rect l="l" t="t" r="r" b="b"/>
              <a:pathLst>
                <a:path w="12162" h="11375" extrusionOk="0">
                  <a:moveTo>
                    <a:pt x="9326" y="694"/>
                  </a:moveTo>
                  <a:cubicBezTo>
                    <a:pt x="10492" y="694"/>
                    <a:pt x="11437" y="1639"/>
                    <a:pt x="11437" y="2836"/>
                  </a:cubicBezTo>
                  <a:cubicBezTo>
                    <a:pt x="11437" y="2962"/>
                    <a:pt x="11437" y="3025"/>
                    <a:pt x="11406" y="3120"/>
                  </a:cubicBezTo>
                  <a:cubicBezTo>
                    <a:pt x="10996" y="2584"/>
                    <a:pt x="10334" y="2269"/>
                    <a:pt x="9673" y="2175"/>
                  </a:cubicBezTo>
                  <a:cubicBezTo>
                    <a:pt x="9649" y="2170"/>
                    <a:pt x="9625" y="2168"/>
                    <a:pt x="9602" y="2168"/>
                  </a:cubicBezTo>
                  <a:cubicBezTo>
                    <a:pt x="9302" y="2168"/>
                    <a:pt x="9153" y="2537"/>
                    <a:pt x="9358" y="2742"/>
                  </a:cubicBezTo>
                  <a:cubicBezTo>
                    <a:pt x="9767" y="3151"/>
                    <a:pt x="9988" y="3687"/>
                    <a:pt x="9988" y="4254"/>
                  </a:cubicBezTo>
                  <a:cubicBezTo>
                    <a:pt x="9988" y="4412"/>
                    <a:pt x="9988" y="4569"/>
                    <a:pt x="9956" y="4727"/>
                  </a:cubicBezTo>
                  <a:cubicBezTo>
                    <a:pt x="9484" y="3844"/>
                    <a:pt x="8759" y="3120"/>
                    <a:pt x="7909" y="2616"/>
                  </a:cubicBezTo>
                  <a:cubicBezTo>
                    <a:pt x="7657" y="2521"/>
                    <a:pt x="7468" y="2395"/>
                    <a:pt x="7247" y="2301"/>
                  </a:cubicBezTo>
                  <a:cubicBezTo>
                    <a:pt x="7468" y="1356"/>
                    <a:pt x="8287" y="694"/>
                    <a:pt x="9326" y="694"/>
                  </a:cubicBezTo>
                  <a:close/>
                  <a:moveTo>
                    <a:pt x="2836" y="757"/>
                  </a:moveTo>
                  <a:cubicBezTo>
                    <a:pt x="3813" y="757"/>
                    <a:pt x="4664" y="1419"/>
                    <a:pt x="4916" y="2364"/>
                  </a:cubicBezTo>
                  <a:cubicBezTo>
                    <a:pt x="3718" y="2742"/>
                    <a:pt x="2773" y="3687"/>
                    <a:pt x="2206" y="4758"/>
                  </a:cubicBezTo>
                  <a:cubicBezTo>
                    <a:pt x="2143" y="4601"/>
                    <a:pt x="2112" y="4443"/>
                    <a:pt x="2112" y="4286"/>
                  </a:cubicBezTo>
                  <a:cubicBezTo>
                    <a:pt x="2112" y="3750"/>
                    <a:pt x="2364" y="3183"/>
                    <a:pt x="2742" y="2773"/>
                  </a:cubicBezTo>
                  <a:cubicBezTo>
                    <a:pt x="2970" y="2574"/>
                    <a:pt x="2811" y="2193"/>
                    <a:pt x="2521" y="2193"/>
                  </a:cubicBezTo>
                  <a:cubicBezTo>
                    <a:pt x="2491" y="2193"/>
                    <a:pt x="2459" y="2197"/>
                    <a:pt x="2427" y="2206"/>
                  </a:cubicBezTo>
                  <a:cubicBezTo>
                    <a:pt x="1765" y="2269"/>
                    <a:pt x="1135" y="2616"/>
                    <a:pt x="694" y="3151"/>
                  </a:cubicBezTo>
                  <a:cubicBezTo>
                    <a:pt x="536" y="1891"/>
                    <a:pt x="1513" y="757"/>
                    <a:pt x="2836" y="757"/>
                  </a:cubicBezTo>
                  <a:close/>
                  <a:moveTo>
                    <a:pt x="6050" y="2836"/>
                  </a:moveTo>
                  <a:cubicBezTo>
                    <a:pt x="8224" y="2836"/>
                    <a:pt x="9988" y="5325"/>
                    <a:pt x="9988" y="7468"/>
                  </a:cubicBezTo>
                  <a:cubicBezTo>
                    <a:pt x="10019" y="9862"/>
                    <a:pt x="7909" y="10713"/>
                    <a:pt x="6050" y="10713"/>
                  </a:cubicBezTo>
                  <a:cubicBezTo>
                    <a:pt x="4254" y="10713"/>
                    <a:pt x="2112" y="9893"/>
                    <a:pt x="2112" y="7468"/>
                  </a:cubicBezTo>
                  <a:cubicBezTo>
                    <a:pt x="2112" y="5325"/>
                    <a:pt x="3876" y="2836"/>
                    <a:pt x="6050" y="2836"/>
                  </a:cubicBezTo>
                  <a:close/>
                  <a:moveTo>
                    <a:pt x="2836" y="1"/>
                  </a:moveTo>
                  <a:cubicBezTo>
                    <a:pt x="1261" y="1"/>
                    <a:pt x="1" y="1293"/>
                    <a:pt x="1" y="2836"/>
                  </a:cubicBezTo>
                  <a:cubicBezTo>
                    <a:pt x="1" y="3246"/>
                    <a:pt x="64" y="3655"/>
                    <a:pt x="253" y="4034"/>
                  </a:cubicBezTo>
                  <a:cubicBezTo>
                    <a:pt x="316" y="4175"/>
                    <a:pt x="450" y="4246"/>
                    <a:pt x="580" y="4246"/>
                  </a:cubicBezTo>
                  <a:cubicBezTo>
                    <a:pt x="710" y="4246"/>
                    <a:pt x="836" y="4175"/>
                    <a:pt x="883" y="4034"/>
                  </a:cubicBezTo>
                  <a:cubicBezTo>
                    <a:pt x="1040" y="3687"/>
                    <a:pt x="1293" y="3403"/>
                    <a:pt x="1608" y="3214"/>
                  </a:cubicBezTo>
                  <a:lnTo>
                    <a:pt x="1608" y="3214"/>
                  </a:lnTo>
                  <a:cubicBezTo>
                    <a:pt x="1482" y="3529"/>
                    <a:pt x="1419" y="3876"/>
                    <a:pt x="1419" y="4254"/>
                  </a:cubicBezTo>
                  <a:cubicBezTo>
                    <a:pt x="1419" y="4727"/>
                    <a:pt x="1513" y="5199"/>
                    <a:pt x="1765" y="5577"/>
                  </a:cubicBezTo>
                  <a:cubicBezTo>
                    <a:pt x="1513" y="6176"/>
                    <a:pt x="1419" y="6806"/>
                    <a:pt x="1419" y="7436"/>
                  </a:cubicBezTo>
                  <a:cubicBezTo>
                    <a:pt x="1419" y="9988"/>
                    <a:pt x="3498" y="11374"/>
                    <a:pt x="6050" y="11374"/>
                  </a:cubicBezTo>
                  <a:cubicBezTo>
                    <a:pt x="8665" y="11374"/>
                    <a:pt x="10713" y="9988"/>
                    <a:pt x="10713" y="7436"/>
                  </a:cubicBezTo>
                  <a:cubicBezTo>
                    <a:pt x="10713" y="6806"/>
                    <a:pt x="10586" y="6176"/>
                    <a:pt x="10334" y="5577"/>
                  </a:cubicBezTo>
                  <a:cubicBezTo>
                    <a:pt x="10586" y="5136"/>
                    <a:pt x="10713" y="4727"/>
                    <a:pt x="10713" y="4254"/>
                  </a:cubicBezTo>
                  <a:cubicBezTo>
                    <a:pt x="10713" y="3876"/>
                    <a:pt x="10618" y="3529"/>
                    <a:pt x="10492" y="3214"/>
                  </a:cubicBezTo>
                  <a:lnTo>
                    <a:pt x="10492" y="3214"/>
                  </a:lnTo>
                  <a:cubicBezTo>
                    <a:pt x="10776" y="3403"/>
                    <a:pt x="11028" y="3687"/>
                    <a:pt x="11217" y="4034"/>
                  </a:cubicBezTo>
                  <a:cubicBezTo>
                    <a:pt x="11280" y="4175"/>
                    <a:pt x="11406" y="4246"/>
                    <a:pt x="11532" y="4246"/>
                  </a:cubicBezTo>
                  <a:cubicBezTo>
                    <a:pt x="11658" y="4246"/>
                    <a:pt x="11784" y="4175"/>
                    <a:pt x="11847" y="4034"/>
                  </a:cubicBezTo>
                  <a:cubicBezTo>
                    <a:pt x="12036" y="3655"/>
                    <a:pt x="12130" y="3246"/>
                    <a:pt x="12130" y="2836"/>
                  </a:cubicBezTo>
                  <a:cubicBezTo>
                    <a:pt x="12162" y="1293"/>
                    <a:pt x="10870" y="1"/>
                    <a:pt x="9295" y="1"/>
                  </a:cubicBezTo>
                  <a:cubicBezTo>
                    <a:pt x="7940" y="1"/>
                    <a:pt x="6837" y="915"/>
                    <a:pt x="6522" y="2175"/>
                  </a:cubicBezTo>
                  <a:cubicBezTo>
                    <a:pt x="6365" y="2112"/>
                    <a:pt x="6207" y="2112"/>
                    <a:pt x="6050" y="2112"/>
                  </a:cubicBezTo>
                  <a:cubicBezTo>
                    <a:pt x="5892" y="2112"/>
                    <a:pt x="5735" y="2112"/>
                    <a:pt x="5577" y="2175"/>
                  </a:cubicBezTo>
                  <a:cubicBezTo>
                    <a:pt x="5262" y="915"/>
                    <a:pt x="4128" y="1"/>
                    <a:pt x="2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059;p70">
              <a:extLst>
                <a:ext uri="{FF2B5EF4-FFF2-40B4-BE49-F238E27FC236}">
                  <a16:creationId xmlns:a16="http://schemas.microsoft.com/office/drawing/2014/main" id="{F6241B59-798D-440A-BA9C-DDEF32B571AA}"/>
                </a:ext>
              </a:extLst>
            </p:cNvPr>
            <p:cNvSpPr/>
            <p:nvPr/>
          </p:nvSpPr>
          <p:spPr>
            <a:xfrm>
              <a:off x="-15960175" y="2287225"/>
              <a:ext cx="91400" cy="24075"/>
            </a:xfrm>
            <a:custGeom>
              <a:avLst/>
              <a:gdLst/>
              <a:ahLst/>
              <a:cxnLst/>
              <a:rect l="l" t="t" r="r" b="b"/>
              <a:pathLst>
                <a:path w="3656" h="963" extrusionOk="0">
                  <a:moveTo>
                    <a:pt x="437" y="1"/>
                  </a:moveTo>
                  <a:cubicBezTo>
                    <a:pt x="284" y="1"/>
                    <a:pt x="142" y="114"/>
                    <a:pt x="64" y="269"/>
                  </a:cubicBezTo>
                  <a:cubicBezTo>
                    <a:pt x="1" y="458"/>
                    <a:pt x="96" y="647"/>
                    <a:pt x="316" y="742"/>
                  </a:cubicBezTo>
                  <a:cubicBezTo>
                    <a:pt x="852" y="931"/>
                    <a:pt x="1450" y="962"/>
                    <a:pt x="1828" y="962"/>
                  </a:cubicBezTo>
                  <a:cubicBezTo>
                    <a:pt x="2238" y="962"/>
                    <a:pt x="2836" y="931"/>
                    <a:pt x="3372" y="742"/>
                  </a:cubicBezTo>
                  <a:cubicBezTo>
                    <a:pt x="3593" y="647"/>
                    <a:pt x="3656" y="458"/>
                    <a:pt x="3624" y="269"/>
                  </a:cubicBezTo>
                  <a:cubicBezTo>
                    <a:pt x="3546" y="114"/>
                    <a:pt x="3383" y="1"/>
                    <a:pt x="3240" y="1"/>
                  </a:cubicBezTo>
                  <a:cubicBezTo>
                    <a:pt x="3209" y="1"/>
                    <a:pt x="3179" y="6"/>
                    <a:pt x="3151" y="17"/>
                  </a:cubicBezTo>
                  <a:cubicBezTo>
                    <a:pt x="2679" y="206"/>
                    <a:pt x="2143" y="238"/>
                    <a:pt x="1828" y="238"/>
                  </a:cubicBezTo>
                  <a:cubicBezTo>
                    <a:pt x="1482" y="238"/>
                    <a:pt x="1009" y="206"/>
                    <a:pt x="537" y="17"/>
                  </a:cubicBezTo>
                  <a:cubicBezTo>
                    <a:pt x="503" y="6"/>
                    <a:pt x="470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1060;p70">
            <a:extLst>
              <a:ext uri="{FF2B5EF4-FFF2-40B4-BE49-F238E27FC236}">
                <a16:creationId xmlns:a16="http://schemas.microsoft.com/office/drawing/2014/main" id="{EE1A790A-0DF6-4F45-A84A-ACEC1B172367}"/>
              </a:ext>
            </a:extLst>
          </p:cNvPr>
          <p:cNvSpPr/>
          <p:nvPr/>
        </p:nvSpPr>
        <p:spPr>
          <a:xfrm>
            <a:off x="4344952" y="3444762"/>
            <a:ext cx="475125" cy="475086"/>
          </a:xfrm>
          <a:custGeom>
            <a:avLst/>
            <a:gdLst/>
            <a:ahLst/>
            <a:cxnLst/>
            <a:rect l="l" t="t" r="r" b="b"/>
            <a:pathLst>
              <a:path w="12225" h="12224" extrusionOk="0">
                <a:moveTo>
                  <a:pt x="6522" y="1638"/>
                </a:moveTo>
                <a:lnTo>
                  <a:pt x="9074" y="2678"/>
                </a:lnTo>
                <a:lnTo>
                  <a:pt x="8507" y="3245"/>
                </a:lnTo>
                <a:lnTo>
                  <a:pt x="6522" y="2426"/>
                </a:lnTo>
                <a:lnTo>
                  <a:pt x="6522" y="1638"/>
                </a:lnTo>
                <a:close/>
                <a:moveTo>
                  <a:pt x="5766" y="1670"/>
                </a:moveTo>
                <a:lnTo>
                  <a:pt x="5766" y="2457"/>
                </a:lnTo>
                <a:lnTo>
                  <a:pt x="3750" y="3277"/>
                </a:lnTo>
                <a:lnTo>
                  <a:pt x="3214" y="2741"/>
                </a:lnTo>
                <a:lnTo>
                  <a:pt x="5766" y="1670"/>
                </a:lnTo>
                <a:close/>
                <a:moveTo>
                  <a:pt x="5766" y="3214"/>
                </a:moveTo>
                <a:lnTo>
                  <a:pt x="5766" y="4001"/>
                </a:lnTo>
                <a:lnTo>
                  <a:pt x="4821" y="4348"/>
                </a:lnTo>
                <a:lnTo>
                  <a:pt x="4254" y="3781"/>
                </a:lnTo>
                <a:lnTo>
                  <a:pt x="5766" y="3214"/>
                </a:lnTo>
                <a:close/>
                <a:moveTo>
                  <a:pt x="6459" y="3214"/>
                </a:moveTo>
                <a:lnTo>
                  <a:pt x="7972" y="3781"/>
                </a:lnTo>
                <a:lnTo>
                  <a:pt x="7404" y="4348"/>
                </a:lnTo>
                <a:lnTo>
                  <a:pt x="6459" y="4001"/>
                </a:lnTo>
                <a:lnTo>
                  <a:pt x="6459" y="3214"/>
                </a:lnTo>
                <a:close/>
                <a:moveTo>
                  <a:pt x="5766" y="4726"/>
                </a:moveTo>
                <a:lnTo>
                  <a:pt x="5766" y="5293"/>
                </a:lnTo>
                <a:lnTo>
                  <a:pt x="5357" y="4883"/>
                </a:lnTo>
                <a:lnTo>
                  <a:pt x="5766" y="4726"/>
                </a:lnTo>
                <a:close/>
                <a:moveTo>
                  <a:pt x="6459" y="4726"/>
                </a:moveTo>
                <a:lnTo>
                  <a:pt x="6869" y="4883"/>
                </a:lnTo>
                <a:lnTo>
                  <a:pt x="6459" y="5293"/>
                </a:lnTo>
                <a:lnTo>
                  <a:pt x="6459" y="4726"/>
                </a:lnTo>
                <a:close/>
                <a:moveTo>
                  <a:pt x="2679" y="3214"/>
                </a:moveTo>
                <a:lnTo>
                  <a:pt x="3246" y="3749"/>
                </a:lnTo>
                <a:lnTo>
                  <a:pt x="2427" y="5765"/>
                </a:lnTo>
                <a:lnTo>
                  <a:pt x="1639" y="5765"/>
                </a:lnTo>
                <a:lnTo>
                  <a:pt x="2679" y="3214"/>
                </a:lnTo>
                <a:close/>
                <a:moveTo>
                  <a:pt x="4853" y="5356"/>
                </a:moveTo>
                <a:lnTo>
                  <a:pt x="5262" y="5765"/>
                </a:lnTo>
                <a:lnTo>
                  <a:pt x="4695" y="5765"/>
                </a:lnTo>
                <a:lnTo>
                  <a:pt x="4853" y="5356"/>
                </a:lnTo>
                <a:close/>
                <a:moveTo>
                  <a:pt x="7373" y="5356"/>
                </a:moveTo>
                <a:lnTo>
                  <a:pt x="7531" y="5765"/>
                </a:lnTo>
                <a:lnTo>
                  <a:pt x="6995" y="5765"/>
                </a:lnTo>
                <a:lnTo>
                  <a:pt x="7373" y="5356"/>
                </a:lnTo>
                <a:close/>
                <a:moveTo>
                  <a:pt x="8476" y="4253"/>
                </a:moveTo>
                <a:lnTo>
                  <a:pt x="9074" y="5765"/>
                </a:lnTo>
                <a:lnTo>
                  <a:pt x="8287" y="5765"/>
                </a:lnTo>
                <a:lnTo>
                  <a:pt x="7940" y="4820"/>
                </a:lnTo>
                <a:lnTo>
                  <a:pt x="8476" y="4253"/>
                </a:lnTo>
                <a:close/>
                <a:moveTo>
                  <a:pt x="9547" y="3214"/>
                </a:moveTo>
                <a:lnTo>
                  <a:pt x="10618" y="5765"/>
                </a:lnTo>
                <a:lnTo>
                  <a:pt x="9830" y="5765"/>
                </a:lnTo>
                <a:lnTo>
                  <a:pt x="8980" y="3749"/>
                </a:lnTo>
                <a:lnTo>
                  <a:pt x="9547" y="3214"/>
                </a:lnTo>
                <a:close/>
                <a:moveTo>
                  <a:pt x="3781" y="4316"/>
                </a:moveTo>
                <a:lnTo>
                  <a:pt x="4348" y="4852"/>
                </a:lnTo>
                <a:lnTo>
                  <a:pt x="4002" y="5797"/>
                </a:lnTo>
                <a:lnTo>
                  <a:pt x="3214" y="5797"/>
                </a:lnTo>
                <a:lnTo>
                  <a:pt x="3781" y="4316"/>
                </a:lnTo>
                <a:close/>
                <a:moveTo>
                  <a:pt x="5262" y="6522"/>
                </a:moveTo>
                <a:lnTo>
                  <a:pt x="4853" y="6900"/>
                </a:lnTo>
                <a:lnTo>
                  <a:pt x="4695" y="6522"/>
                </a:lnTo>
                <a:close/>
                <a:moveTo>
                  <a:pt x="7531" y="6522"/>
                </a:moveTo>
                <a:lnTo>
                  <a:pt x="7373" y="6900"/>
                </a:lnTo>
                <a:lnTo>
                  <a:pt x="6995" y="6522"/>
                </a:lnTo>
                <a:close/>
                <a:moveTo>
                  <a:pt x="5766" y="6994"/>
                </a:moveTo>
                <a:lnTo>
                  <a:pt x="5766" y="7530"/>
                </a:lnTo>
                <a:lnTo>
                  <a:pt x="5357" y="7372"/>
                </a:lnTo>
                <a:lnTo>
                  <a:pt x="5766" y="6994"/>
                </a:lnTo>
                <a:close/>
                <a:moveTo>
                  <a:pt x="6459" y="6994"/>
                </a:moveTo>
                <a:lnTo>
                  <a:pt x="6869" y="7372"/>
                </a:lnTo>
                <a:lnTo>
                  <a:pt x="6459" y="7530"/>
                </a:lnTo>
                <a:lnTo>
                  <a:pt x="6459" y="6994"/>
                </a:lnTo>
                <a:close/>
                <a:moveTo>
                  <a:pt x="9074" y="6459"/>
                </a:moveTo>
                <a:lnTo>
                  <a:pt x="8476" y="7971"/>
                </a:lnTo>
                <a:lnTo>
                  <a:pt x="7940" y="7404"/>
                </a:lnTo>
                <a:lnTo>
                  <a:pt x="8287" y="6459"/>
                </a:lnTo>
                <a:close/>
                <a:moveTo>
                  <a:pt x="3939" y="6522"/>
                </a:moveTo>
                <a:lnTo>
                  <a:pt x="4317" y="7467"/>
                </a:lnTo>
                <a:lnTo>
                  <a:pt x="3750" y="8002"/>
                </a:lnTo>
                <a:lnTo>
                  <a:pt x="3151" y="6522"/>
                </a:lnTo>
                <a:close/>
                <a:moveTo>
                  <a:pt x="2458" y="6522"/>
                </a:moveTo>
                <a:lnTo>
                  <a:pt x="3277" y="8506"/>
                </a:lnTo>
                <a:lnTo>
                  <a:pt x="2742" y="9073"/>
                </a:lnTo>
                <a:lnTo>
                  <a:pt x="1671" y="6522"/>
                </a:lnTo>
                <a:close/>
                <a:moveTo>
                  <a:pt x="4853" y="7939"/>
                </a:moveTo>
                <a:lnTo>
                  <a:pt x="5798" y="8286"/>
                </a:lnTo>
                <a:lnTo>
                  <a:pt x="5798" y="9073"/>
                </a:lnTo>
                <a:lnTo>
                  <a:pt x="4317" y="8475"/>
                </a:lnTo>
                <a:lnTo>
                  <a:pt x="4853" y="7939"/>
                </a:lnTo>
                <a:close/>
                <a:moveTo>
                  <a:pt x="7404" y="7939"/>
                </a:moveTo>
                <a:lnTo>
                  <a:pt x="7972" y="8475"/>
                </a:lnTo>
                <a:lnTo>
                  <a:pt x="6491" y="9073"/>
                </a:lnTo>
                <a:lnTo>
                  <a:pt x="6491" y="8286"/>
                </a:lnTo>
                <a:lnTo>
                  <a:pt x="6459" y="8286"/>
                </a:lnTo>
                <a:lnTo>
                  <a:pt x="7404" y="7939"/>
                </a:lnTo>
                <a:close/>
                <a:moveTo>
                  <a:pt x="10649" y="6522"/>
                </a:moveTo>
                <a:lnTo>
                  <a:pt x="9578" y="9073"/>
                </a:lnTo>
                <a:lnTo>
                  <a:pt x="9043" y="8506"/>
                </a:lnTo>
                <a:lnTo>
                  <a:pt x="9862" y="6522"/>
                </a:lnTo>
                <a:close/>
                <a:moveTo>
                  <a:pt x="8476" y="8979"/>
                </a:moveTo>
                <a:lnTo>
                  <a:pt x="9043" y="9546"/>
                </a:lnTo>
                <a:lnTo>
                  <a:pt x="6459" y="10617"/>
                </a:lnTo>
                <a:lnTo>
                  <a:pt x="6459" y="9830"/>
                </a:lnTo>
                <a:lnTo>
                  <a:pt x="8476" y="8979"/>
                </a:lnTo>
                <a:close/>
                <a:moveTo>
                  <a:pt x="3750" y="9042"/>
                </a:moveTo>
                <a:lnTo>
                  <a:pt x="5766" y="9861"/>
                </a:lnTo>
                <a:lnTo>
                  <a:pt x="5766" y="10649"/>
                </a:lnTo>
                <a:lnTo>
                  <a:pt x="3214" y="9578"/>
                </a:lnTo>
                <a:lnTo>
                  <a:pt x="3750" y="9042"/>
                </a:lnTo>
                <a:close/>
                <a:moveTo>
                  <a:pt x="6113" y="0"/>
                </a:moveTo>
                <a:cubicBezTo>
                  <a:pt x="5924" y="0"/>
                  <a:pt x="5766" y="158"/>
                  <a:pt x="5766" y="347"/>
                </a:cubicBezTo>
                <a:lnTo>
                  <a:pt x="5766" y="882"/>
                </a:lnTo>
                <a:lnTo>
                  <a:pt x="2647" y="2142"/>
                </a:lnTo>
                <a:lnTo>
                  <a:pt x="2332" y="1827"/>
                </a:lnTo>
                <a:cubicBezTo>
                  <a:pt x="2253" y="1749"/>
                  <a:pt x="2167" y="1709"/>
                  <a:pt x="2080" y="1709"/>
                </a:cubicBezTo>
                <a:cubicBezTo>
                  <a:pt x="1994" y="1709"/>
                  <a:pt x="1907" y="1749"/>
                  <a:pt x="1828" y="1827"/>
                </a:cubicBezTo>
                <a:cubicBezTo>
                  <a:pt x="1671" y="1985"/>
                  <a:pt x="1671" y="2174"/>
                  <a:pt x="1828" y="2331"/>
                </a:cubicBezTo>
                <a:lnTo>
                  <a:pt x="2143" y="2647"/>
                </a:lnTo>
                <a:lnTo>
                  <a:pt x="883" y="5765"/>
                </a:lnTo>
                <a:lnTo>
                  <a:pt x="379" y="5765"/>
                </a:lnTo>
                <a:cubicBezTo>
                  <a:pt x="158" y="5765"/>
                  <a:pt x="1" y="5923"/>
                  <a:pt x="1" y="6112"/>
                </a:cubicBezTo>
                <a:cubicBezTo>
                  <a:pt x="1" y="6301"/>
                  <a:pt x="158" y="6459"/>
                  <a:pt x="379" y="6459"/>
                </a:cubicBezTo>
                <a:lnTo>
                  <a:pt x="883" y="6459"/>
                </a:lnTo>
                <a:lnTo>
                  <a:pt x="2143" y="9578"/>
                </a:lnTo>
                <a:lnTo>
                  <a:pt x="1828" y="9893"/>
                </a:lnTo>
                <a:cubicBezTo>
                  <a:pt x="1671" y="10050"/>
                  <a:pt x="1671" y="10239"/>
                  <a:pt x="1828" y="10397"/>
                </a:cubicBezTo>
                <a:cubicBezTo>
                  <a:pt x="1907" y="10475"/>
                  <a:pt x="1994" y="10515"/>
                  <a:pt x="2080" y="10515"/>
                </a:cubicBezTo>
                <a:cubicBezTo>
                  <a:pt x="2167" y="10515"/>
                  <a:pt x="2253" y="10475"/>
                  <a:pt x="2332" y="10397"/>
                </a:cubicBezTo>
                <a:lnTo>
                  <a:pt x="2647" y="10082"/>
                </a:lnTo>
                <a:lnTo>
                  <a:pt x="5766" y="11342"/>
                </a:lnTo>
                <a:lnTo>
                  <a:pt x="5766" y="11877"/>
                </a:lnTo>
                <a:cubicBezTo>
                  <a:pt x="5766" y="12066"/>
                  <a:pt x="5924" y="12224"/>
                  <a:pt x="6113" y="12224"/>
                </a:cubicBezTo>
                <a:cubicBezTo>
                  <a:pt x="6302" y="12224"/>
                  <a:pt x="6459" y="12066"/>
                  <a:pt x="6459" y="11877"/>
                </a:cubicBezTo>
                <a:lnTo>
                  <a:pt x="6459" y="11405"/>
                </a:lnTo>
                <a:lnTo>
                  <a:pt x="9578" y="10145"/>
                </a:lnTo>
                <a:lnTo>
                  <a:pt x="9893" y="10460"/>
                </a:lnTo>
                <a:cubicBezTo>
                  <a:pt x="9972" y="10538"/>
                  <a:pt x="10067" y="10578"/>
                  <a:pt x="10157" y="10578"/>
                </a:cubicBezTo>
                <a:cubicBezTo>
                  <a:pt x="10248" y="10578"/>
                  <a:pt x="10334" y="10538"/>
                  <a:pt x="10397" y="10460"/>
                </a:cubicBezTo>
                <a:cubicBezTo>
                  <a:pt x="10555" y="10302"/>
                  <a:pt x="10555" y="10082"/>
                  <a:pt x="10397" y="9924"/>
                </a:cubicBezTo>
                <a:lnTo>
                  <a:pt x="10082" y="9609"/>
                </a:lnTo>
                <a:lnTo>
                  <a:pt x="11343" y="6522"/>
                </a:lnTo>
                <a:lnTo>
                  <a:pt x="11878" y="6522"/>
                </a:lnTo>
                <a:cubicBezTo>
                  <a:pt x="12067" y="6522"/>
                  <a:pt x="12225" y="6364"/>
                  <a:pt x="12225" y="6144"/>
                </a:cubicBezTo>
                <a:cubicBezTo>
                  <a:pt x="12225" y="5955"/>
                  <a:pt x="12067" y="5765"/>
                  <a:pt x="11878" y="5765"/>
                </a:cubicBezTo>
                <a:lnTo>
                  <a:pt x="11343" y="5765"/>
                </a:lnTo>
                <a:lnTo>
                  <a:pt x="10082" y="2647"/>
                </a:lnTo>
                <a:lnTo>
                  <a:pt x="10397" y="2331"/>
                </a:lnTo>
                <a:cubicBezTo>
                  <a:pt x="10555" y="2174"/>
                  <a:pt x="10555" y="1985"/>
                  <a:pt x="10397" y="1827"/>
                </a:cubicBezTo>
                <a:cubicBezTo>
                  <a:pt x="10319" y="1749"/>
                  <a:pt x="10232" y="1709"/>
                  <a:pt x="10145" y="1709"/>
                </a:cubicBezTo>
                <a:cubicBezTo>
                  <a:pt x="10059" y="1709"/>
                  <a:pt x="9972" y="1749"/>
                  <a:pt x="9893" y="1827"/>
                </a:cubicBezTo>
                <a:lnTo>
                  <a:pt x="9578" y="2142"/>
                </a:lnTo>
                <a:lnTo>
                  <a:pt x="6459" y="882"/>
                </a:lnTo>
                <a:lnTo>
                  <a:pt x="6459" y="347"/>
                </a:lnTo>
                <a:cubicBezTo>
                  <a:pt x="6459" y="158"/>
                  <a:pt x="6302" y="0"/>
                  <a:pt x="6113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1061;p70">
            <a:extLst>
              <a:ext uri="{FF2B5EF4-FFF2-40B4-BE49-F238E27FC236}">
                <a16:creationId xmlns:a16="http://schemas.microsoft.com/office/drawing/2014/main" id="{89237E57-E8B6-42C7-8890-562416C44E51}"/>
              </a:ext>
            </a:extLst>
          </p:cNvPr>
          <p:cNvSpPr/>
          <p:nvPr/>
        </p:nvSpPr>
        <p:spPr>
          <a:xfrm>
            <a:off x="6718741" y="3444898"/>
            <a:ext cx="391876" cy="474814"/>
          </a:xfrm>
          <a:custGeom>
            <a:avLst/>
            <a:gdLst/>
            <a:ahLst/>
            <a:cxnLst/>
            <a:rect l="l" t="t" r="r" b="b"/>
            <a:pathLst>
              <a:path w="10083" h="12217" extrusionOk="0">
                <a:moveTo>
                  <a:pt x="5356" y="1001"/>
                </a:moveTo>
                <a:cubicBezTo>
                  <a:pt x="5577" y="1316"/>
                  <a:pt x="5734" y="1694"/>
                  <a:pt x="5734" y="2104"/>
                </a:cubicBezTo>
                <a:cubicBezTo>
                  <a:pt x="5734" y="2135"/>
                  <a:pt x="5734" y="2198"/>
                  <a:pt x="5766" y="2261"/>
                </a:cubicBezTo>
                <a:cubicBezTo>
                  <a:pt x="5624" y="2230"/>
                  <a:pt x="5498" y="2214"/>
                  <a:pt x="5372" y="2214"/>
                </a:cubicBezTo>
                <a:cubicBezTo>
                  <a:pt x="5246" y="2214"/>
                  <a:pt x="5120" y="2230"/>
                  <a:pt x="4978" y="2261"/>
                </a:cubicBezTo>
                <a:cubicBezTo>
                  <a:pt x="5010" y="2198"/>
                  <a:pt x="5010" y="2135"/>
                  <a:pt x="5010" y="2104"/>
                </a:cubicBezTo>
                <a:cubicBezTo>
                  <a:pt x="5041" y="1663"/>
                  <a:pt x="5167" y="1316"/>
                  <a:pt x="5356" y="1001"/>
                </a:cubicBezTo>
                <a:close/>
                <a:moveTo>
                  <a:pt x="3529" y="1474"/>
                </a:moveTo>
                <a:cubicBezTo>
                  <a:pt x="3876" y="1631"/>
                  <a:pt x="4159" y="1883"/>
                  <a:pt x="4380" y="2261"/>
                </a:cubicBezTo>
                <a:lnTo>
                  <a:pt x="4506" y="2356"/>
                </a:lnTo>
                <a:cubicBezTo>
                  <a:pt x="4254" y="2450"/>
                  <a:pt x="4033" y="2608"/>
                  <a:pt x="3844" y="2765"/>
                </a:cubicBezTo>
                <a:cubicBezTo>
                  <a:pt x="3844" y="2734"/>
                  <a:pt x="3844" y="2639"/>
                  <a:pt x="3781" y="2608"/>
                </a:cubicBezTo>
                <a:cubicBezTo>
                  <a:pt x="3592" y="2261"/>
                  <a:pt x="3529" y="1852"/>
                  <a:pt x="3529" y="1474"/>
                </a:cubicBezTo>
                <a:close/>
                <a:moveTo>
                  <a:pt x="7247" y="1474"/>
                </a:moveTo>
                <a:lnTo>
                  <a:pt x="7247" y="1474"/>
                </a:lnTo>
                <a:cubicBezTo>
                  <a:pt x="7310" y="1852"/>
                  <a:pt x="7215" y="2261"/>
                  <a:pt x="7026" y="2608"/>
                </a:cubicBezTo>
                <a:cubicBezTo>
                  <a:pt x="6995" y="2639"/>
                  <a:pt x="6995" y="2734"/>
                  <a:pt x="6995" y="2765"/>
                </a:cubicBezTo>
                <a:cubicBezTo>
                  <a:pt x="6806" y="2608"/>
                  <a:pt x="6554" y="2450"/>
                  <a:pt x="6301" y="2356"/>
                </a:cubicBezTo>
                <a:cubicBezTo>
                  <a:pt x="6301" y="2324"/>
                  <a:pt x="6364" y="2293"/>
                  <a:pt x="6396" y="2261"/>
                </a:cubicBezTo>
                <a:cubicBezTo>
                  <a:pt x="6585" y="1883"/>
                  <a:pt x="6900" y="1663"/>
                  <a:pt x="7247" y="1474"/>
                </a:cubicBezTo>
                <a:close/>
                <a:moveTo>
                  <a:pt x="2143" y="2797"/>
                </a:moveTo>
                <a:cubicBezTo>
                  <a:pt x="2521" y="2797"/>
                  <a:pt x="2930" y="2891"/>
                  <a:pt x="3277" y="3080"/>
                </a:cubicBezTo>
                <a:cubicBezTo>
                  <a:pt x="3309" y="3112"/>
                  <a:pt x="3403" y="3112"/>
                  <a:pt x="3435" y="3112"/>
                </a:cubicBezTo>
                <a:cubicBezTo>
                  <a:pt x="3277" y="3301"/>
                  <a:pt x="3119" y="3553"/>
                  <a:pt x="3056" y="3773"/>
                </a:cubicBezTo>
                <a:lnTo>
                  <a:pt x="2930" y="3647"/>
                </a:lnTo>
                <a:cubicBezTo>
                  <a:pt x="2584" y="3458"/>
                  <a:pt x="2332" y="3143"/>
                  <a:pt x="2143" y="2797"/>
                </a:cubicBezTo>
                <a:close/>
                <a:moveTo>
                  <a:pt x="8487" y="2822"/>
                </a:moveTo>
                <a:cubicBezTo>
                  <a:pt x="8536" y="2822"/>
                  <a:pt x="8585" y="2824"/>
                  <a:pt x="8633" y="2828"/>
                </a:cubicBezTo>
                <a:cubicBezTo>
                  <a:pt x="8475" y="3206"/>
                  <a:pt x="8192" y="3458"/>
                  <a:pt x="7845" y="3710"/>
                </a:cubicBezTo>
                <a:lnTo>
                  <a:pt x="7719" y="3836"/>
                </a:lnTo>
                <a:cubicBezTo>
                  <a:pt x="7656" y="3584"/>
                  <a:pt x="7499" y="3364"/>
                  <a:pt x="7341" y="3143"/>
                </a:cubicBezTo>
                <a:cubicBezTo>
                  <a:pt x="7373" y="3112"/>
                  <a:pt x="7404" y="3112"/>
                  <a:pt x="7499" y="3080"/>
                </a:cubicBezTo>
                <a:cubicBezTo>
                  <a:pt x="7801" y="2915"/>
                  <a:pt x="8152" y="2822"/>
                  <a:pt x="8487" y="2822"/>
                </a:cubicBezTo>
                <a:close/>
                <a:moveTo>
                  <a:pt x="2930" y="4309"/>
                </a:moveTo>
                <a:lnTo>
                  <a:pt x="2930" y="4309"/>
                </a:lnTo>
                <a:cubicBezTo>
                  <a:pt x="2899" y="4561"/>
                  <a:pt x="2899" y="4813"/>
                  <a:pt x="2930" y="5097"/>
                </a:cubicBezTo>
                <a:cubicBezTo>
                  <a:pt x="2899" y="5034"/>
                  <a:pt x="2804" y="5034"/>
                  <a:pt x="2773" y="5034"/>
                </a:cubicBezTo>
                <a:cubicBezTo>
                  <a:pt x="2363" y="5034"/>
                  <a:pt x="1985" y="4939"/>
                  <a:pt x="1670" y="4687"/>
                </a:cubicBezTo>
                <a:cubicBezTo>
                  <a:pt x="1985" y="4498"/>
                  <a:pt x="2363" y="4341"/>
                  <a:pt x="2773" y="4341"/>
                </a:cubicBezTo>
                <a:cubicBezTo>
                  <a:pt x="2804" y="4341"/>
                  <a:pt x="2899" y="4341"/>
                  <a:pt x="2930" y="4309"/>
                </a:cubicBezTo>
                <a:close/>
                <a:moveTo>
                  <a:pt x="7845" y="4309"/>
                </a:moveTo>
                <a:cubicBezTo>
                  <a:pt x="7877" y="4341"/>
                  <a:pt x="7971" y="4341"/>
                  <a:pt x="8003" y="4341"/>
                </a:cubicBezTo>
                <a:cubicBezTo>
                  <a:pt x="8412" y="4372"/>
                  <a:pt x="8790" y="4498"/>
                  <a:pt x="9105" y="4687"/>
                </a:cubicBezTo>
                <a:cubicBezTo>
                  <a:pt x="8790" y="4876"/>
                  <a:pt x="8412" y="5034"/>
                  <a:pt x="8003" y="5034"/>
                </a:cubicBezTo>
                <a:cubicBezTo>
                  <a:pt x="7971" y="5034"/>
                  <a:pt x="7877" y="5034"/>
                  <a:pt x="7845" y="5097"/>
                </a:cubicBezTo>
                <a:cubicBezTo>
                  <a:pt x="7877" y="4813"/>
                  <a:pt x="7877" y="4561"/>
                  <a:pt x="7845" y="4309"/>
                </a:cubicBezTo>
                <a:close/>
                <a:moveTo>
                  <a:pt x="5356" y="2923"/>
                </a:moveTo>
                <a:cubicBezTo>
                  <a:pt x="6364" y="2923"/>
                  <a:pt x="7152" y="3710"/>
                  <a:pt x="7152" y="4687"/>
                </a:cubicBezTo>
                <a:cubicBezTo>
                  <a:pt x="7152" y="5664"/>
                  <a:pt x="6364" y="6451"/>
                  <a:pt x="5356" y="6451"/>
                </a:cubicBezTo>
                <a:cubicBezTo>
                  <a:pt x="4380" y="6451"/>
                  <a:pt x="3592" y="5664"/>
                  <a:pt x="3592" y="4687"/>
                </a:cubicBezTo>
                <a:cubicBezTo>
                  <a:pt x="3592" y="3710"/>
                  <a:pt x="4380" y="2923"/>
                  <a:pt x="5356" y="2923"/>
                </a:cubicBezTo>
                <a:close/>
                <a:moveTo>
                  <a:pt x="3056" y="5601"/>
                </a:moveTo>
                <a:cubicBezTo>
                  <a:pt x="3119" y="5821"/>
                  <a:pt x="3277" y="6073"/>
                  <a:pt x="3435" y="6262"/>
                </a:cubicBezTo>
                <a:cubicBezTo>
                  <a:pt x="3403" y="6262"/>
                  <a:pt x="3309" y="6262"/>
                  <a:pt x="3277" y="6294"/>
                </a:cubicBezTo>
                <a:cubicBezTo>
                  <a:pt x="2985" y="6479"/>
                  <a:pt x="2649" y="6554"/>
                  <a:pt x="2324" y="6554"/>
                </a:cubicBezTo>
                <a:cubicBezTo>
                  <a:pt x="2263" y="6554"/>
                  <a:pt x="2203" y="6551"/>
                  <a:pt x="2143" y="6546"/>
                </a:cubicBezTo>
                <a:cubicBezTo>
                  <a:pt x="2300" y="6199"/>
                  <a:pt x="2584" y="5916"/>
                  <a:pt x="2930" y="5664"/>
                </a:cubicBezTo>
                <a:cubicBezTo>
                  <a:pt x="2962" y="5664"/>
                  <a:pt x="2993" y="5632"/>
                  <a:pt x="3056" y="5601"/>
                </a:cubicBezTo>
                <a:close/>
                <a:moveTo>
                  <a:pt x="7719" y="5601"/>
                </a:moveTo>
                <a:lnTo>
                  <a:pt x="7845" y="5727"/>
                </a:lnTo>
                <a:cubicBezTo>
                  <a:pt x="8192" y="5916"/>
                  <a:pt x="8444" y="6231"/>
                  <a:pt x="8633" y="6577"/>
                </a:cubicBezTo>
                <a:cubicBezTo>
                  <a:pt x="8571" y="6583"/>
                  <a:pt x="8509" y="6585"/>
                  <a:pt x="8447" y="6585"/>
                </a:cubicBezTo>
                <a:cubicBezTo>
                  <a:pt x="8124" y="6585"/>
                  <a:pt x="7789" y="6515"/>
                  <a:pt x="7499" y="6357"/>
                </a:cubicBezTo>
                <a:cubicBezTo>
                  <a:pt x="7467" y="6294"/>
                  <a:pt x="7373" y="6294"/>
                  <a:pt x="7341" y="6294"/>
                </a:cubicBezTo>
                <a:cubicBezTo>
                  <a:pt x="7499" y="6073"/>
                  <a:pt x="7625" y="5821"/>
                  <a:pt x="7719" y="5601"/>
                </a:cubicBezTo>
                <a:close/>
                <a:moveTo>
                  <a:pt x="3781" y="6609"/>
                </a:moveTo>
                <a:cubicBezTo>
                  <a:pt x="4002" y="6766"/>
                  <a:pt x="4222" y="6924"/>
                  <a:pt x="4474" y="7018"/>
                </a:cubicBezTo>
                <a:lnTo>
                  <a:pt x="4348" y="7144"/>
                </a:lnTo>
                <a:cubicBezTo>
                  <a:pt x="4159" y="7491"/>
                  <a:pt x="3844" y="7712"/>
                  <a:pt x="3466" y="7932"/>
                </a:cubicBezTo>
                <a:cubicBezTo>
                  <a:pt x="3529" y="7523"/>
                  <a:pt x="3592" y="7144"/>
                  <a:pt x="3750" y="6766"/>
                </a:cubicBezTo>
                <a:cubicBezTo>
                  <a:pt x="3781" y="6735"/>
                  <a:pt x="3781" y="6672"/>
                  <a:pt x="3781" y="6609"/>
                </a:cubicBezTo>
                <a:close/>
                <a:moveTo>
                  <a:pt x="6932" y="6609"/>
                </a:moveTo>
                <a:cubicBezTo>
                  <a:pt x="6932" y="6672"/>
                  <a:pt x="6932" y="6735"/>
                  <a:pt x="6995" y="6766"/>
                </a:cubicBezTo>
                <a:cubicBezTo>
                  <a:pt x="7184" y="7144"/>
                  <a:pt x="7247" y="7523"/>
                  <a:pt x="7215" y="7932"/>
                </a:cubicBezTo>
                <a:cubicBezTo>
                  <a:pt x="6869" y="7775"/>
                  <a:pt x="6585" y="7491"/>
                  <a:pt x="6364" y="7144"/>
                </a:cubicBezTo>
                <a:lnTo>
                  <a:pt x="6238" y="7018"/>
                </a:lnTo>
                <a:cubicBezTo>
                  <a:pt x="6522" y="6924"/>
                  <a:pt x="6743" y="6829"/>
                  <a:pt x="6932" y="6609"/>
                </a:cubicBezTo>
                <a:close/>
                <a:moveTo>
                  <a:pt x="5766" y="7176"/>
                </a:moveTo>
                <a:cubicBezTo>
                  <a:pt x="5766" y="7207"/>
                  <a:pt x="5734" y="7239"/>
                  <a:pt x="5734" y="7334"/>
                </a:cubicBezTo>
                <a:cubicBezTo>
                  <a:pt x="5734" y="7712"/>
                  <a:pt x="5608" y="8121"/>
                  <a:pt x="5356" y="8436"/>
                </a:cubicBezTo>
                <a:cubicBezTo>
                  <a:pt x="5167" y="8121"/>
                  <a:pt x="5010" y="7712"/>
                  <a:pt x="5010" y="7334"/>
                </a:cubicBezTo>
                <a:cubicBezTo>
                  <a:pt x="5010" y="7302"/>
                  <a:pt x="5010" y="7207"/>
                  <a:pt x="4978" y="7176"/>
                </a:cubicBezTo>
                <a:lnTo>
                  <a:pt x="4978" y="7176"/>
                </a:lnTo>
                <a:cubicBezTo>
                  <a:pt x="5120" y="7192"/>
                  <a:pt x="5246" y="7200"/>
                  <a:pt x="5372" y="7200"/>
                </a:cubicBezTo>
                <a:cubicBezTo>
                  <a:pt x="5498" y="7200"/>
                  <a:pt x="5624" y="7192"/>
                  <a:pt x="5766" y="7176"/>
                </a:cubicBezTo>
                <a:close/>
                <a:moveTo>
                  <a:pt x="7971" y="7460"/>
                </a:moveTo>
                <a:cubicBezTo>
                  <a:pt x="8790" y="7869"/>
                  <a:pt x="9357" y="8751"/>
                  <a:pt x="9357" y="9728"/>
                </a:cubicBezTo>
                <a:lnTo>
                  <a:pt x="9357" y="10295"/>
                </a:lnTo>
                <a:lnTo>
                  <a:pt x="8538" y="9444"/>
                </a:lnTo>
                <a:cubicBezTo>
                  <a:pt x="8460" y="9366"/>
                  <a:pt x="8365" y="9326"/>
                  <a:pt x="8271" y="9326"/>
                </a:cubicBezTo>
                <a:cubicBezTo>
                  <a:pt x="8176" y="9326"/>
                  <a:pt x="8082" y="9366"/>
                  <a:pt x="8003" y="9444"/>
                </a:cubicBezTo>
                <a:cubicBezTo>
                  <a:pt x="7845" y="9602"/>
                  <a:pt x="7845" y="9822"/>
                  <a:pt x="8003" y="9980"/>
                </a:cubicBezTo>
                <a:lnTo>
                  <a:pt x="8853" y="10799"/>
                </a:lnTo>
                <a:lnTo>
                  <a:pt x="8286" y="10799"/>
                </a:lnTo>
                <a:cubicBezTo>
                  <a:pt x="7152" y="10799"/>
                  <a:pt x="6144" y="10043"/>
                  <a:pt x="5829" y="8972"/>
                </a:cubicBezTo>
                <a:cubicBezTo>
                  <a:pt x="6049" y="8751"/>
                  <a:pt x="6207" y="8436"/>
                  <a:pt x="6301" y="8121"/>
                </a:cubicBezTo>
                <a:cubicBezTo>
                  <a:pt x="6617" y="8405"/>
                  <a:pt x="7026" y="8625"/>
                  <a:pt x="7467" y="8720"/>
                </a:cubicBezTo>
                <a:cubicBezTo>
                  <a:pt x="7487" y="8723"/>
                  <a:pt x="7507" y="8725"/>
                  <a:pt x="7526" y="8725"/>
                </a:cubicBezTo>
                <a:cubicBezTo>
                  <a:pt x="7694" y="8725"/>
                  <a:pt x="7849" y="8609"/>
                  <a:pt x="7877" y="8468"/>
                </a:cubicBezTo>
                <a:cubicBezTo>
                  <a:pt x="7971" y="8121"/>
                  <a:pt x="8003" y="7806"/>
                  <a:pt x="7971" y="7460"/>
                </a:cubicBezTo>
                <a:close/>
                <a:moveTo>
                  <a:pt x="2836" y="7365"/>
                </a:moveTo>
                <a:cubicBezTo>
                  <a:pt x="2804" y="7712"/>
                  <a:pt x="2804" y="8121"/>
                  <a:pt x="2930" y="8468"/>
                </a:cubicBezTo>
                <a:cubicBezTo>
                  <a:pt x="2956" y="8623"/>
                  <a:pt x="3089" y="8736"/>
                  <a:pt x="3258" y="8736"/>
                </a:cubicBezTo>
                <a:cubicBezTo>
                  <a:pt x="3294" y="8736"/>
                  <a:pt x="3332" y="8731"/>
                  <a:pt x="3372" y="8720"/>
                </a:cubicBezTo>
                <a:cubicBezTo>
                  <a:pt x="3781" y="8594"/>
                  <a:pt x="4159" y="8373"/>
                  <a:pt x="4506" y="8121"/>
                </a:cubicBezTo>
                <a:cubicBezTo>
                  <a:pt x="4632" y="8436"/>
                  <a:pt x="4789" y="8751"/>
                  <a:pt x="4978" y="8972"/>
                </a:cubicBezTo>
                <a:cubicBezTo>
                  <a:pt x="4569" y="10452"/>
                  <a:pt x="3277" y="11492"/>
                  <a:pt x="1828" y="11492"/>
                </a:cubicBezTo>
                <a:lnTo>
                  <a:pt x="1261" y="11492"/>
                </a:lnTo>
                <a:lnTo>
                  <a:pt x="2804" y="9980"/>
                </a:lnTo>
                <a:cubicBezTo>
                  <a:pt x="2962" y="9822"/>
                  <a:pt x="2962" y="9602"/>
                  <a:pt x="2804" y="9444"/>
                </a:cubicBezTo>
                <a:cubicBezTo>
                  <a:pt x="2726" y="9366"/>
                  <a:pt x="2639" y="9326"/>
                  <a:pt x="2552" y="9326"/>
                </a:cubicBezTo>
                <a:cubicBezTo>
                  <a:pt x="2466" y="9326"/>
                  <a:pt x="2379" y="9366"/>
                  <a:pt x="2300" y="9444"/>
                </a:cubicBezTo>
                <a:lnTo>
                  <a:pt x="757" y="10988"/>
                </a:lnTo>
                <a:lnTo>
                  <a:pt x="757" y="10452"/>
                </a:lnTo>
                <a:cubicBezTo>
                  <a:pt x="757" y="9066"/>
                  <a:pt x="1639" y="7838"/>
                  <a:pt x="2836" y="7365"/>
                </a:cubicBezTo>
                <a:close/>
                <a:moveTo>
                  <a:pt x="5388" y="1"/>
                </a:moveTo>
                <a:cubicBezTo>
                  <a:pt x="5301" y="1"/>
                  <a:pt x="5215" y="40"/>
                  <a:pt x="5136" y="119"/>
                </a:cubicBezTo>
                <a:cubicBezTo>
                  <a:pt x="4821" y="434"/>
                  <a:pt x="4569" y="781"/>
                  <a:pt x="4474" y="1222"/>
                </a:cubicBezTo>
                <a:cubicBezTo>
                  <a:pt x="4159" y="938"/>
                  <a:pt x="3750" y="718"/>
                  <a:pt x="3309" y="623"/>
                </a:cubicBezTo>
                <a:cubicBezTo>
                  <a:pt x="3289" y="620"/>
                  <a:pt x="3269" y="618"/>
                  <a:pt x="3250" y="618"/>
                </a:cubicBezTo>
                <a:cubicBezTo>
                  <a:pt x="3082" y="618"/>
                  <a:pt x="2927" y="734"/>
                  <a:pt x="2899" y="875"/>
                </a:cubicBezTo>
                <a:cubicBezTo>
                  <a:pt x="2773" y="1316"/>
                  <a:pt x="2773" y="1726"/>
                  <a:pt x="2836" y="2135"/>
                </a:cubicBezTo>
                <a:cubicBezTo>
                  <a:pt x="2646" y="2091"/>
                  <a:pt x="2449" y="2068"/>
                  <a:pt x="2252" y="2068"/>
                </a:cubicBezTo>
                <a:cubicBezTo>
                  <a:pt x="2024" y="2068"/>
                  <a:pt x="1795" y="2099"/>
                  <a:pt x="1576" y="2167"/>
                </a:cubicBezTo>
                <a:cubicBezTo>
                  <a:pt x="1513" y="2198"/>
                  <a:pt x="1418" y="2261"/>
                  <a:pt x="1387" y="2324"/>
                </a:cubicBezTo>
                <a:cubicBezTo>
                  <a:pt x="1355" y="2419"/>
                  <a:pt x="1324" y="2513"/>
                  <a:pt x="1355" y="2608"/>
                </a:cubicBezTo>
                <a:cubicBezTo>
                  <a:pt x="1481" y="3049"/>
                  <a:pt x="1670" y="3395"/>
                  <a:pt x="1954" y="3742"/>
                </a:cubicBezTo>
                <a:cubicBezTo>
                  <a:pt x="1544" y="3868"/>
                  <a:pt x="1166" y="4089"/>
                  <a:pt x="851" y="4404"/>
                </a:cubicBezTo>
                <a:cubicBezTo>
                  <a:pt x="694" y="4561"/>
                  <a:pt x="694" y="4782"/>
                  <a:pt x="851" y="4939"/>
                </a:cubicBezTo>
                <a:cubicBezTo>
                  <a:pt x="1166" y="5254"/>
                  <a:pt x="1513" y="5475"/>
                  <a:pt x="1954" y="5601"/>
                </a:cubicBezTo>
                <a:cubicBezTo>
                  <a:pt x="1670" y="5916"/>
                  <a:pt x="1418" y="6294"/>
                  <a:pt x="1355" y="6735"/>
                </a:cubicBezTo>
                <a:cubicBezTo>
                  <a:pt x="1324" y="6924"/>
                  <a:pt x="1418" y="7144"/>
                  <a:pt x="1576" y="7176"/>
                </a:cubicBezTo>
                <a:cubicBezTo>
                  <a:pt x="1639" y="7176"/>
                  <a:pt x="1670" y="7176"/>
                  <a:pt x="1702" y="7207"/>
                </a:cubicBezTo>
                <a:cubicBezTo>
                  <a:pt x="1418" y="7397"/>
                  <a:pt x="1198" y="7649"/>
                  <a:pt x="946" y="7869"/>
                </a:cubicBezTo>
                <a:cubicBezTo>
                  <a:pt x="379" y="8594"/>
                  <a:pt x="0" y="9507"/>
                  <a:pt x="0" y="10452"/>
                </a:cubicBezTo>
                <a:lnTo>
                  <a:pt x="0" y="11870"/>
                </a:lnTo>
                <a:cubicBezTo>
                  <a:pt x="0" y="12028"/>
                  <a:pt x="127" y="12185"/>
                  <a:pt x="284" y="12217"/>
                </a:cubicBezTo>
                <a:lnTo>
                  <a:pt x="1733" y="12217"/>
                </a:lnTo>
                <a:cubicBezTo>
                  <a:pt x="2647" y="12217"/>
                  <a:pt x="3561" y="11870"/>
                  <a:pt x="4254" y="11272"/>
                </a:cubicBezTo>
                <a:cubicBezTo>
                  <a:pt x="4726" y="10862"/>
                  <a:pt x="5104" y="10358"/>
                  <a:pt x="5325" y="9822"/>
                </a:cubicBezTo>
                <a:cubicBezTo>
                  <a:pt x="5892" y="10831"/>
                  <a:pt x="6995" y="11492"/>
                  <a:pt x="8129" y="11492"/>
                </a:cubicBezTo>
                <a:lnTo>
                  <a:pt x="9546" y="11492"/>
                </a:lnTo>
                <a:cubicBezTo>
                  <a:pt x="9862" y="11492"/>
                  <a:pt x="10019" y="11335"/>
                  <a:pt x="10019" y="11146"/>
                </a:cubicBezTo>
                <a:lnTo>
                  <a:pt x="10019" y="9728"/>
                </a:lnTo>
                <a:cubicBezTo>
                  <a:pt x="10019" y="8751"/>
                  <a:pt x="9578" y="7838"/>
                  <a:pt x="8885" y="7239"/>
                </a:cubicBezTo>
                <a:cubicBezTo>
                  <a:pt x="8979" y="7239"/>
                  <a:pt x="9074" y="7207"/>
                  <a:pt x="9200" y="7176"/>
                </a:cubicBezTo>
                <a:cubicBezTo>
                  <a:pt x="9389" y="7144"/>
                  <a:pt x="9515" y="6924"/>
                  <a:pt x="9420" y="6735"/>
                </a:cubicBezTo>
                <a:cubicBezTo>
                  <a:pt x="9294" y="6294"/>
                  <a:pt x="9105" y="5947"/>
                  <a:pt x="8822" y="5601"/>
                </a:cubicBezTo>
                <a:cubicBezTo>
                  <a:pt x="9231" y="5475"/>
                  <a:pt x="9610" y="5254"/>
                  <a:pt x="9925" y="4939"/>
                </a:cubicBezTo>
                <a:cubicBezTo>
                  <a:pt x="10082" y="4782"/>
                  <a:pt x="10082" y="4561"/>
                  <a:pt x="9925" y="4404"/>
                </a:cubicBezTo>
                <a:cubicBezTo>
                  <a:pt x="9610" y="4089"/>
                  <a:pt x="9263" y="3868"/>
                  <a:pt x="8822" y="3742"/>
                </a:cubicBezTo>
                <a:cubicBezTo>
                  <a:pt x="9105" y="3427"/>
                  <a:pt x="9357" y="3049"/>
                  <a:pt x="9420" y="2608"/>
                </a:cubicBezTo>
                <a:cubicBezTo>
                  <a:pt x="9452" y="2419"/>
                  <a:pt x="9357" y="2198"/>
                  <a:pt x="9200" y="2167"/>
                </a:cubicBezTo>
                <a:cubicBezTo>
                  <a:pt x="8964" y="2099"/>
                  <a:pt x="8727" y="2068"/>
                  <a:pt x="8501" y="2068"/>
                </a:cubicBezTo>
                <a:cubicBezTo>
                  <a:pt x="8304" y="2068"/>
                  <a:pt x="8115" y="2091"/>
                  <a:pt x="7940" y="2135"/>
                </a:cubicBezTo>
                <a:cubicBezTo>
                  <a:pt x="8003" y="1694"/>
                  <a:pt x="8003" y="1253"/>
                  <a:pt x="7877" y="875"/>
                </a:cubicBezTo>
                <a:cubicBezTo>
                  <a:pt x="7851" y="719"/>
                  <a:pt x="7718" y="607"/>
                  <a:pt x="7567" y="607"/>
                </a:cubicBezTo>
                <a:cubicBezTo>
                  <a:pt x="7534" y="607"/>
                  <a:pt x="7501" y="612"/>
                  <a:pt x="7467" y="623"/>
                </a:cubicBezTo>
                <a:cubicBezTo>
                  <a:pt x="7026" y="749"/>
                  <a:pt x="6680" y="938"/>
                  <a:pt x="6301" y="1222"/>
                </a:cubicBezTo>
                <a:cubicBezTo>
                  <a:pt x="6207" y="844"/>
                  <a:pt x="5955" y="434"/>
                  <a:pt x="5640" y="119"/>
                </a:cubicBezTo>
                <a:cubicBezTo>
                  <a:pt x="5561" y="40"/>
                  <a:pt x="5474" y="1"/>
                  <a:pt x="5388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1062;p70">
            <a:extLst>
              <a:ext uri="{FF2B5EF4-FFF2-40B4-BE49-F238E27FC236}">
                <a16:creationId xmlns:a16="http://schemas.microsoft.com/office/drawing/2014/main" id="{2F3ECE83-237D-4061-9FDD-4DF5001AC38F}"/>
              </a:ext>
            </a:extLst>
          </p:cNvPr>
          <p:cNvSpPr/>
          <p:nvPr/>
        </p:nvSpPr>
        <p:spPr>
          <a:xfrm>
            <a:off x="5513765" y="3446880"/>
            <a:ext cx="475086" cy="470849"/>
          </a:xfrm>
          <a:custGeom>
            <a:avLst/>
            <a:gdLst/>
            <a:ahLst/>
            <a:cxnLst/>
            <a:rect l="l" t="t" r="r" b="b"/>
            <a:pathLst>
              <a:path w="12224" h="12115" extrusionOk="0">
                <a:moveTo>
                  <a:pt x="3245" y="741"/>
                </a:moveTo>
                <a:cubicBezTo>
                  <a:pt x="3497" y="993"/>
                  <a:pt x="3938" y="1465"/>
                  <a:pt x="3938" y="2033"/>
                </a:cubicBezTo>
                <a:cubicBezTo>
                  <a:pt x="3938" y="2568"/>
                  <a:pt x="3497" y="3104"/>
                  <a:pt x="3245" y="3324"/>
                </a:cubicBezTo>
                <a:cubicBezTo>
                  <a:pt x="2962" y="3041"/>
                  <a:pt x="2520" y="2568"/>
                  <a:pt x="2520" y="2033"/>
                </a:cubicBezTo>
                <a:cubicBezTo>
                  <a:pt x="2520" y="1528"/>
                  <a:pt x="2962" y="993"/>
                  <a:pt x="3245" y="741"/>
                </a:cubicBezTo>
                <a:close/>
                <a:moveTo>
                  <a:pt x="8979" y="741"/>
                </a:moveTo>
                <a:cubicBezTo>
                  <a:pt x="9263" y="993"/>
                  <a:pt x="9704" y="1465"/>
                  <a:pt x="9704" y="2033"/>
                </a:cubicBezTo>
                <a:cubicBezTo>
                  <a:pt x="9704" y="2568"/>
                  <a:pt x="9263" y="3104"/>
                  <a:pt x="8979" y="3324"/>
                </a:cubicBezTo>
                <a:cubicBezTo>
                  <a:pt x="8695" y="3041"/>
                  <a:pt x="8286" y="2568"/>
                  <a:pt x="8286" y="2033"/>
                </a:cubicBezTo>
                <a:cubicBezTo>
                  <a:pt x="8286" y="1528"/>
                  <a:pt x="8758" y="993"/>
                  <a:pt x="8979" y="741"/>
                </a:cubicBezTo>
                <a:close/>
                <a:moveTo>
                  <a:pt x="1827" y="3482"/>
                </a:moveTo>
                <a:cubicBezTo>
                  <a:pt x="2394" y="3482"/>
                  <a:pt x="2899" y="3954"/>
                  <a:pt x="2899" y="4553"/>
                </a:cubicBezTo>
                <a:lnTo>
                  <a:pt x="2899" y="4899"/>
                </a:lnTo>
                <a:lnTo>
                  <a:pt x="2520" y="4899"/>
                </a:lnTo>
                <a:cubicBezTo>
                  <a:pt x="1922" y="4899"/>
                  <a:pt x="1449" y="4427"/>
                  <a:pt x="1449" y="3828"/>
                </a:cubicBezTo>
                <a:lnTo>
                  <a:pt x="1449" y="3482"/>
                </a:lnTo>
                <a:close/>
                <a:moveTo>
                  <a:pt x="5041" y="3482"/>
                </a:moveTo>
                <a:lnTo>
                  <a:pt x="5041" y="3828"/>
                </a:lnTo>
                <a:cubicBezTo>
                  <a:pt x="5041" y="4427"/>
                  <a:pt x="4568" y="4899"/>
                  <a:pt x="3970" y="4899"/>
                </a:cubicBezTo>
                <a:lnTo>
                  <a:pt x="3623" y="4899"/>
                </a:lnTo>
                <a:lnTo>
                  <a:pt x="3623" y="4553"/>
                </a:lnTo>
                <a:cubicBezTo>
                  <a:pt x="3623" y="3954"/>
                  <a:pt x="4096" y="3482"/>
                  <a:pt x="4694" y="3482"/>
                </a:cubicBezTo>
                <a:close/>
                <a:moveTo>
                  <a:pt x="7561" y="3482"/>
                </a:moveTo>
                <a:cubicBezTo>
                  <a:pt x="8160" y="3482"/>
                  <a:pt x="8632" y="3954"/>
                  <a:pt x="8632" y="4553"/>
                </a:cubicBezTo>
                <a:lnTo>
                  <a:pt x="8632" y="4899"/>
                </a:lnTo>
                <a:lnTo>
                  <a:pt x="8286" y="4899"/>
                </a:lnTo>
                <a:cubicBezTo>
                  <a:pt x="7687" y="4899"/>
                  <a:pt x="7215" y="4427"/>
                  <a:pt x="7215" y="3828"/>
                </a:cubicBezTo>
                <a:lnTo>
                  <a:pt x="7215" y="3482"/>
                </a:lnTo>
                <a:close/>
                <a:moveTo>
                  <a:pt x="10806" y="3482"/>
                </a:moveTo>
                <a:lnTo>
                  <a:pt x="10806" y="3828"/>
                </a:lnTo>
                <a:cubicBezTo>
                  <a:pt x="10806" y="4427"/>
                  <a:pt x="10334" y="4899"/>
                  <a:pt x="9735" y="4899"/>
                </a:cubicBezTo>
                <a:lnTo>
                  <a:pt x="9389" y="4899"/>
                </a:lnTo>
                <a:lnTo>
                  <a:pt x="9389" y="4553"/>
                </a:lnTo>
                <a:cubicBezTo>
                  <a:pt x="9389" y="3954"/>
                  <a:pt x="9861" y="3482"/>
                  <a:pt x="10428" y="3482"/>
                </a:cubicBezTo>
                <a:close/>
                <a:moveTo>
                  <a:pt x="1827" y="5624"/>
                </a:moveTo>
                <a:cubicBezTo>
                  <a:pt x="2394" y="5624"/>
                  <a:pt x="2899" y="6065"/>
                  <a:pt x="2899" y="6664"/>
                </a:cubicBezTo>
                <a:lnTo>
                  <a:pt x="2899" y="7042"/>
                </a:lnTo>
                <a:lnTo>
                  <a:pt x="2520" y="7042"/>
                </a:lnTo>
                <a:cubicBezTo>
                  <a:pt x="1922" y="7042"/>
                  <a:pt x="1449" y="6569"/>
                  <a:pt x="1449" y="5971"/>
                </a:cubicBezTo>
                <a:lnTo>
                  <a:pt x="1449" y="5624"/>
                </a:lnTo>
                <a:close/>
                <a:moveTo>
                  <a:pt x="7561" y="5624"/>
                </a:moveTo>
                <a:cubicBezTo>
                  <a:pt x="8160" y="5624"/>
                  <a:pt x="8632" y="6065"/>
                  <a:pt x="8632" y="6664"/>
                </a:cubicBezTo>
                <a:lnTo>
                  <a:pt x="8632" y="7042"/>
                </a:lnTo>
                <a:lnTo>
                  <a:pt x="8286" y="7042"/>
                </a:lnTo>
                <a:cubicBezTo>
                  <a:pt x="7687" y="7042"/>
                  <a:pt x="7215" y="6569"/>
                  <a:pt x="7215" y="5971"/>
                </a:cubicBezTo>
                <a:lnTo>
                  <a:pt x="7215" y="5624"/>
                </a:lnTo>
                <a:close/>
                <a:moveTo>
                  <a:pt x="5009" y="5656"/>
                </a:moveTo>
                <a:lnTo>
                  <a:pt x="5009" y="6002"/>
                </a:lnTo>
                <a:cubicBezTo>
                  <a:pt x="5009" y="6601"/>
                  <a:pt x="4537" y="7073"/>
                  <a:pt x="3938" y="7073"/>
                </a:cubicBezTo>
                <a:lnTo>
                  <a:pt x="3592" y="7073"/>
                </a:lnTo>
                <a:lnTo>
                  <a:pt x="3592" y="6727"/>
                </a:lnTo>
                <a:cubicBezTo>
                  <a:pt x="3592" y="6128"/>
                  <a:pt x="4064" y="5656"/>
                  <a:pt x="4663" y="5656"/>
                </a:cubicBezTo>
                <a:close/>
                <a:moveTo>
                  <a:pt x="10806" y="5656"/>
                </a:moveTo>
                <a:lnTo>
                  <a:pt x="10806" y="6002"/>
                </a:lnTo>
                <a:cubicBezTo>
                  <a:pt x="10806" y="6601"/>
                  <a:pt x="10334" y="7073"/>
                  <a:pt x="9735" y="7073"/>
                </a:cubicBezTo>
                <a:lnTo>
                  <a:pt x="9389" y="7073"/>
                </a:lnTo>
                <a:lnTo>
                  <a:pt x="9389" y="6727"/>
                </a:lnTo>
                <a:cubicBezTo>
                  <a:pt x="9389" y="6128"/>
                  <a:pt x="9861" y="5656"/>
                  <a:pt x="10428" y="5656"/>
                </a:cubicBezTo>
                <a:close/>
                <a:moveTo>
                  <a:pt x="1827" y="7766"/>
                </a:moveTo>
                <a:cubicBezTo>
                  <a:pt x="2394" y="7766"/>
                  <a:pt x="2899" y="8239"/>
                  <a:pt x="2899" y="8838"/>
                </a:cubicBezTo>
                <a:lnTo>
                  <a:pt x="2899" y="9184"/>
                </a:lnTo>
                <a:lnTo>
                  <a:pt x="2520" y="9184"/>
                </a:lnTo>
                <a:cubicBezTo>
                  <a:pt x="1922" y="9184"/>
                  <a:pt x="1449" y="8712"/>
                  <a:pt x="1449" y="8144"/>
                </a:cubicBezTo>
                <a:lnTo>
                  <a:pt x="1449" y="7766"/>
                </a:lnTo>
                <a:close/>
                <a:moveTo>
                  <a:pt x="5041" y="7766"/>
                </a:moveTo>
                <a:lnTo>
                  <a:pt x="5041" y="8144"/>
                </a:lnTo>
                <a:cubicBezTo>
                  <a:pt x="5041" y="8712"/>
                  <a:pt x="4568" y="9184"/>
                  <a:pt x="3970" y="9184"/>
                </a:cubicBezTo>
                <a:lnTo>
                  <a:pt x="3623" y="9184"/>
                </a:lnTo>
                <a:lnTo>
                  <a:pt x="3623" y="8838"/>
                </a:lnTo>
                <a:cubicBezTo>
                  <a:pt x="3623" y="8239"/>
                  <a:pt x="4096" y="7766"/>
                  <a:pt x="4694" y="7766"/>
                </a:cubicBezTo>
                <a:close/>
                <a:moveTo>
                  <a:pt x="7561" y="7766"/>
                </a:moveTo>
                <a:cubicBezTo>
                  <a:pt x="8160" y="7766"/>
                  <a:pt x="8632" y="8239"/>
                  <a:pt x="8632" y="8838"/>
                </a:cubicBezTo>
                <a:lnTo>
                  <a:pt x="8632" y="9184"/>
                </a:lnTo>
                <a:lnTo>
                  <a:pt x="8286" y="9184"/>
                </a:lnTo>
                <a:cubicBezTo>
                  <a:pt x="7687" y="9184"/>
                  <a:pt x="7215" y="8712"/>
                  <a:pt x="7215" y="8144"/>
                </a:cubicBezTo>
                <a:lnTo>
                  <a:pt x="7215" y="7766"/>
                </a:lnTo>
                <a:close/>
                <a:moveTo>
                  <a:pt x="10806" y="7766"/>
                </a:moveTo>
                <a:lnTo>
                  <a:pt x="10806" y="8144"/>
                </a:lnTo>
                <a:cubicBezTo>
                  <a:pt x="10806" y="8712"/>
                  <a:pt x="10334" y="9184"/>
                  <a:pt x="9735" y="9184"/>
                </a:cubicBezTo>
                <a:lnTo>
                  <a:pt x="9389" y="9184"/>
                </a:lnTo>
                <a:lnTo>
                  <a:pt x="9389" y="8838"/>
                </a:lnTo>
                <a:cubicBezTo>
                  <a:pt x="9389" y="8239"/>
                  <a:pt x="9861" y="7766"/>
                  <a:pt x="10428" y="7766"/>
                </a:cubicBezTo>
                <a:close/>
                <a:moveTo>
                  <a:pt x="3214" y="0"/>
                </a:moveTo>
                <a:cubicBezTo>
                  <a:pt x="3135" y="0"/>
                  <a:pt x="3056" y="16"/>
                  <a:pt x="2993" y="48"/>
                </a:cubicBezTo>
                <a:cubicBezTo>
                  <a:pt x="2962" y="79"/>
                  <a:pt x="1796" y="961"/>
                  <a:pt x="1796" y="2127"/>
                </a:cubicBezTo>
                <a:cubicBezTo>
                  <a:pt x="1796" y="2379"/>
                  <a:pt x="1827" y="2663"/>
                  <a:pt x="1953" y="2852"/>
                </a:cubicBezTo>
                <a:lnTo>
                  <a:pt x="1071" y="2852"/>
                </a:lnTo>
                <a:cubicBezTo>
                  <a:pt x="882" y="2852"/>
                  <a:pt x="725" y="3009"/>
                  <a:pt x="725" y="3198"/>
                </a:cubicBezTo>
                <a:lnTo>
                  <a:pt x="725" y="3923"/>
                </a:lnTo>
                <a:cubicBezTo>
                  <a:pt x="725" y="4301"/>
                  <a:pt x="851" y="4710"/>
                  <a:pt x="1071" y="4994"/>
                </a:cubicBezTo>
                <a:cubicBezTo>
                  <a:pt x="882" y="4994"/>
                  <a:pt x="725" y="5152"/>
                  <a:pt x="725" y="5341"/>
                </a:cubicBezTo>
                <a:lnTo>
                  <a:pt x="725" y="6034"/>
                </a:lnTo>
                <a:cubicBezTo>
                  <a:pt x="725" y="6443"/>
                  <a:pt x="851" y="6821"/>
                  <a:pt x="1071" y="7105"/>
                </a:cubicBezTo>
                <a:cubicBezTo>
                  <a:pt x="882" y="7105"/>
                  <a:pt x="725" y="7262"/>
                  <a:pt x="725" y="7451"/>
                </a:cubicBezTo>
                <a:lnTo>
                  <a:pt x="725" y="8176"/>
                </a:lnTo>
                <a:cubicBezTo>
                  <a:pt x="725" y="9153"/>
                  <a:pt x="1512" y="9940"/>
                  <a:pt x="2489" y="9940"/>
                </a:cubicBezTo>
                <a:lnTo>
                  <a:pt x="2836" y="9940"/>
                </a:lnTo>
                <a:lnTo>
                  <a:pt x="2836" y="11389"/>
                </a:lnTo>
                <a:lnTo>
                  <a:pt x="378" y="11389"/>
                </a:lnTo>
                <a:cubicBezTo>
                  <a:pt x="158" y="11389"/>
                  <a:pt x="0" y="11547"/>
                  <a:pt x="0" y="11768"/>
                </a:cubicBezTo>
                <a:cubicBezTo>
                  <a:pt x="0" y="11957"/>
                  <a:pt x="158" y="12114"/>
                  <a:pt x="378" y="12114"/>
                </a:cubicBezTo>
                <a:lnTo>
                  <a:pt x="11814" y="12114"/>
                </a:lnTo>
                <a:cubicBezTo>
                  <a:pt x="12035" y="12114"/>
                  <a:pt x="12192" y="11957"/>
                  <a:pt x="12192" y="11768"/>
                </a:cubicBezTo>
                <a:cubicBezTo>
                  <a:pt x="12224" y="11547"/>
                  <a:pt x="12066" y="11389"/>
                  <a:pt x="11846" y="11389"/>
                </a:cubicBezTo>
                <a:lnTo>
                  <a:pt x="9389" y="11389"/>
                </a:lnTo>
                <a:lnTo>
                  <a:pt x="9389" y="9940"/>
                </a:lnTo>
                <a:lnTo>
                  <a:pt x="9735" y="9940"/>
                </a:lnTo>
                <a:cubicBezTo>
                  <a:pt x="10712" y="9940"/>
                  <a:pt x="11499" y="9153"/>
                  <a:pt x="11499" y="8176"/>
                </a:cubicBezTo>
                <a:lnTo>
                  <a:pt x="11499" y="7451"/>
                </a:lnTo>
                <a:cubicBezTo>
                  <a:pt x="11499" y="7262"/>
                  <a:pt x="11342" y="7105"/>
                  <a:pt x="11153" y="7105"/>
                </a:cubicBezTo>
                <a:cubicBezTo>
                  <a:pt x="11373" y="6790"/>
                  <a:pt x="11499" y="6443"/>
                  <a:pt x="11499" y="6034"/>
                </a:cubicBezTo>
                <a:lnTo>
                  <a:pt x="11499" y="5341"/>
                </a:lnTo>
                <a:cubicBezTo>
                  <a:pt x="11499" y="5152"/>
                  <a:pt x="11342" y="4994"/>
                  <a:pt x="11153" y="4994"/>
                </a:cubicBezTo>
                <a:cubicBezTo>
                  <a:pt x="11373" y="4679"/>
                  <a:pt x="11499" y="4301"/>
                  <a:pt x="11499" y="3923"/>
                </a:cubicBezTo>
                <a:lnTo>
                  <a:pt x="11499" y="3198"/>
                </a:lnTo>
                <a:cubicBezTo>
                  <a:pt x="11499" y="3009"/>
                  <a:pt x="11342" y="2852"/>
                  <a:pt x="11153" y="2852"/>
                </a:cubicBezTo>
                <a:lnTo>
                  <a:pt x="10271" y="2852"/>
                </a:lnTo>
                <a:cubicBezTo>
                  <a:pt x="10365" y="2631"/>
                  <a:pt x="10428" y="2379"/>
                  <a:pt x="10428" y="2127"/>
                </a:cubicBezTo>
                <a:cubicBezTo>
                  <a:pt x="10428" y="993"/>
                  <a:pt x="9263" y="79"/>
                  <a:pt x="9231" y="48"/>
                </a:cubicBezTo>
                <a:cubicBezTo>
                  <a:pt x="9168" y="16"/>
                  <a:pt x="9089" y="0"/>
                  <a:pt x="9010" y="0"/>
                </a:cubicBezTo>
                <a:cubicBezTo>
                  <a:pt x="8932" y="0"/>
                  <a:pt x="8853" y="16"/>
                  <a:pt x="8790" y="48"/>
                </a:cubicBezTo>
                <a:cubicBezTo>
                  <a:pt x="8758" y="79"/>
                  <a:pt x="7561" y="961"/>
                  <a:pt x="7561" y="2127"/>
                </a:cubicBezTo>
                <a:cubicBezTo>
                  <a:pt x="7561" y="2379"/>
                  <a:pt x="7624" y="2663"/>
                  <a:pt x="7719" y="2852"/>
                </a:cubicBezTo>
                <a:lnTo>
                  <a:pt x="6868" y="2852"/>
                </a:lnTo>
                <a:cubicBezTo>
                  <a:pt x="6679" y="2852"/>
                  <a:pt x="6522" y="3009"/>
                  <a:pt x="6522" y="3198"/>
                </a:cubicBezTo>
                <a:lnTo>
                  <a:pt x="6522" y="3923"/>
                </a:lnTo>
                <a:cubicBezTo>
                  <a:pt x="6522" y="4301"/>
                  <a:pt x="6616" y="4710"/>
                  <a:pt x="6868" y="4994"/>
                </a:cubicBezTo>
                <a:cubicBezTo>
                  <a:pt x="6679" y="4994"/>
                  <a:pt x="6522" y="5152"/>
                  <a:pt x="6522" y="5341"/>
                </a:cubicBezTo>
                <a:lnTo>
                  <a:pt x="6522" y="6034"/>
                </a:lnTo>
                <a:cubicBezTo>
                  <a:pt x="6522" y="6443"/>
                  <a:pt x="6616" y="6821"/>
                  <a:pt x="6868" y="7105"/>
                </a:cubicBezTo>
                <a:cubicBezTo>
                  <a:pt x="6679" y="7105"/>
                  <a:pt x="6522" y="7262"/>
                  <a:pt x="6522" y="7451"/>
                </a:cubicBezTo>
                <a:lnTo>
                  <a:pt x="6522" y="8176"/>
                </a:lnTo>
                <a:cubicBezTo>
                  <a:pt x="6522" y="9153"/>
                  <a:pt x="7309" y="9940"/>
                  <a:pt x="8286" y="9940"/>
                </a:cubicBezTo>
                <a:lnTo>
                  <a:pt x="8632" y="9940"/>
                </a:lnTo>
                <a:lnTo>
                  <a:pt x="8632" y="11389"/>
                </a:lnTo>
                <a:lnTo>
                  <a:pt x="3592" y="11389"/>
                </a:lnTo>
                <a:lnTo>
                  <a:pt x="3592" y="9940"/>
                </a:lnTo>
                <a:lnTo>
                  <a:pt x="3938" y="9940"/>
                </a:lnTo>
                <a:cubicBezTo>
                  <a:pt x="4946" y="9940"/>
                  <a:pt x="5734" y="9153"/>
                  <a:pt x="5734" y="8176"/>
                </a:cubicBezTo>
                <a:lnTo>
                  <a:pt x="5734" y="7451"/>
                </a:lnTo>
                <a:cubicBezTo>
                  <a:pt x="5734" y="7262"/>
                  <a:pt x="5576" y="7105"/>
                  <a:pt x="5356" y="7105"/>
                </a:cubicBezTo>
                <a:cubicBezTo>
                  <a:pt x="5608" y="6790"/>
                  <a:pt x="5734" y="6443"/>
                  <a:pt x="5734" y="6034"/>
                </a:cubicBezTo>
                <a:lnTo>
                  <a:pt x="5734" y="5341"/>
                </a:lnTo>
                <a:cubicBezTo>
                  <a:pt x="5734" y="5152"/>
                  <a:pt x="5576" y="4994"/>
                  <a:pt x="5356" y="4994"/>
                </a:cubicBezTo>
                <a:cubicBezTo>
                  <a:pt x="5608" y="4679"/>
                  <a:pt x="5734" y="4301"/>
                  <a:pt x="5734" y="3923"/>
                </a:cubicBezTo>
                <a:lnTo>
                  <a:pt x="5734" y="3198"/>
                </a:lnTo>
                <a:cubicBezTo>
                  <a:pt x="5734" y="3009"/>
                  <a:pt x="5576" y="2852"/>
                  <a:pt x="5356" y="2852"/>
                </a:cubicBezTo>
                <a:lnTo>
                  <a:pt x="4505" y="2852"/>
                </a:lnTo>
                <a:cubicBezTo>
                  <a:pt x="4568" y="2631"/>
                  <a:pt x="4663" y="2379"/>
                  <a:pt x="4663" y="2127"/>
                </a:cubicBezTo>
                <a:cubicBezTo>
                  <a:pt x="4663" y="993"/>
                  <a:pt x="3466" y="79"/>
                  <a:pt x="3434" y="48"/>
                </a:cubicBezTo>
                <a:cubicBezTo>
                  <a:pt x="3371" y="16"/>
                  <a:pt x="3292" y="0"/>
                  <a:pt x="3214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1063;p70">
            <a:extLst>
              <a:ext uri="{FF2B5EF4-FFF2-40B4-BE49-F238E27FC236}">
                <a16:creationId xmlns:a16="http://schemas.microsoft.com/office/drawing/2014/main" id="{7E60EF28-6ECD-487F-9A9D-B0844D5FC372}"/>
              </a:ext>
            </a:extLst>
          </p:cNvPr>
          <p:cNvGrpSpPr/>
          <p:nvPr/>
        </p:nvGrpSpPr>
        <p:grpSpPr>
          <a:xfrm>
            <a:off x="7923925" y="2297751"/>
            <a:ext cx="368362" cy="419314"/>
            <a:chOff x="4995050" y="3245650"/>
            <a:chExt cx="236950" cy="269725"/>
          </a:xfrm>
          <a:solidFill>
            <a:srgbClr val="000400"/>
          </a:solidFill>
        </p:grpSpPr>
        <p:sp>
          <p:nvSpPr>
            <p:cNvPr id="164" name="Google Shape;11064;p70">
              <a:extLst>
                <a:ext uri="{FF2B5EF4-FFF2-40B4-BE49-F238E27FC236}">
                  <a16:creationId xmlns:a16="http://schemas.microsoft.com/office/drawing/2014/main" id="{0FE09E70-AD4F-4A42-8C10-535A0F7AED4B}"/>
                </a:ext>
              </a:extLst>
            </p:cNvPr>
            <p:cNvSpPr/>
            <p:nvPr/>
          </p:nvSpPr>
          <p:spPr>
            <a:xfrm>
              <a:off x="5074475" y="335645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07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502"/>
                    <a:pt x="140" y="642"/>
                    <a:pt x="307" y="642"/>
                  </a:cubicBezTo>
                  <a:cubicBezTo>
                    <a:pt x="503" y="642"/>
                    <a:pt x="642" y="502"/>
                    <a:pt x="642" y="307"/>
                  </a:cubicBezTo>
                  <a:cubicBezTo>
                    <a:pt x="642" y="140"/>
                    <a:pt x="503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065;p70">
              <a:extLst>
                <a:ext uri="{FF2B5EF4-FFF2-40B4-BE49-F238E27FC236}">
                  <a16:creationId xmlns:a16="http://schemas.microsoft.com/office/drawing/2014/main" id="{715EAB35-51E2-41A4-BC2F-20DCD9EA96CE}"/>
                </a:ext>
              </a:extLst>
            </p:cNvPr>
            <p:cNvSpPr/>
            <p:nvPr/>
          </p:nvSpPr>
          <p:spPr>
            <a:xfrm>
              <a:off x="5137200" y="335645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07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502"/>
                    <a:pt x="140" y="642"/>
                    <a:pt x="307" y="642"/>
                  </a:cubicBezTo>
                  <a:cubicBezTo>
                    <a:pt x="474" y="642"/>
                    <a:pt x="614" y="502"/>
                    <a:pt x="614" y="307"/>
                  </a:cubicBezTo>
                  <a:cubicBezTo>
                    <a:pt x="642" y="140"/>
                    <a:pt x="474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066;p70">
              <a:extLst>
                <a:ext uri="{FF2B5EF4-FFF2-40B4-BE49-F238E27FC236}">
                  <a16:creationId xmlns:a16="http://schemas.microsoft.com/office/drawing/2014/main" id="{1FE8C72F-3BA9-4910-941D-C40CC3FA79FC}"/>
                </a:ext>
              </a:extLst>
            </p:cNvPr>
            <p:cNvSpPr/>
            <p:nvPr/>
          </p:nvSpPr>
          <p:spPr>
            <a:xfrm>
              <a:off x="5089125" y="3371950"/>
              <a:ext cx="48100" cy="63100"/>
            </a:xfrm>
            <a:custGeom>
              <a:avLst/>
              <a:gdLst/>
              <a:ahLst/>
              <a:cxnLst/>
              <a:rect l="l" t="t" r="r" b="b"/>
              <a:pathLst>
                <a:path w="1924" h="2524" extrusionOk="0">
                  <a:moveTo>
                    <a:pt x="976" y="774"/>
                  </a:moveTo>
                  <a:lnTo>
                    <a:pt x="1227" y="1025"/>
                  </a:lnTo>
                  <a:lnTo>
                    <a:pt x="976" y="1499"/>
                  </a:lnTo>
                  <a:lnTo>
                    <a:pt x="753" y="1025"/>
                  </a:lnTo>
                  <a:lnTo>
                    <a:pt x="976" y="774"/>
                  </a:lnTo>
                  <a:close/>
                  <a:moveTo>
                    <a:pt x="976" y="1"/>
                  </a:moveTo>
                  <a:cubicBezTo>
                    <a:pt x="899" y="1"/>
                    <a:pt x="822" y="36"/>
                    <a:pt x="753" y="105"/>
                  </a:cubicBezTo>
                  <a:lnTo>
                    <a:pt x="112" y="747"/>
                  </a:lnTo>
                  <a:cubicBezTo>
                    <a:pt x="0" y="858"/>
                    <a:pt x="0" y="997"/>
                    <a:pt x="56" y="1081"/>
                  </a:cubicBezTo>
                  <a:lnTo>
                    <a:pt x="669" y="2335"/>
                  </a:lnTo>
                  <a:cubicBezTo>
                    <a:pt x="725" y="2461"/>
                    <a:pt x="836" y="2524"/>
                    <a:pt x="948" y="2524"/>
                  </a:cubicBezTo>
                  <a:cubicBezTo>
                    <a:pt x="1059" y="2524"/>
                    <a:pt x="1171" y="2461"/>
                    <a:pt x="1227" y="2335"/>
                  </a:cubicBezTo>
                  <a:lnTo>
                    <a:pt x="1840" y="1081"/>
                  </a:lnTo>
                  <a:cubicBezTo>
                    <a:pt x="1924" y="997"/>
                    <a:pt x="1896" y="802"/>
                    <a:pt x="1784" y="747"/>
                  </a:cubicBezTo>
                  <a:lnTo>
                    <a:pt x="1199" y="105"/>
                  </a:lnTo>
                  <a:cubicBezTo>
                    <a:pt x="1129" y="36"/>
                    <a:pt x="1052" y="1"/>
                    <a:pt x="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1067;p70">
              <a:extLst>
                <a:ext uri="{FF2B5EF4-FFF2-40B4-BE49-F238E27FC236}">
                  <a16:creationId xmlns:a16="http://schemas.microsoft.com/office/drawing/2014/main" id="{C2686C52-0530-4EE8-80FB-3F05D4D77FA1}"/>
                </a:ext>
              </a:extLst>
            </p:cNvPr>
            <p:cNvGrpSpPr/>
            <p:nvPr/>
          </p:nvGrpSpPr>
          <p:grpSpPr>
            <a:xfrm>
              <a:off x="4995050" y="3245650"/>
              <a:ext cx="236950" cy="269725"/>
              <a:chOff x="4995050" y="3245650"/>
              <a:chExt cx="236950" cy="269725"/>
            </a:xfrm>
            <a:grpFill/>
          </p:grpSpPr>
          <p:sp>
            <p:nvSpPr>
              <p:cNvPr id="168" name="Google Shape;11068;p70">
                <a:extLst>
                  <a:ext uri="{FF2B5EF4-FFF2-40B4-BE49-F238E27FC236}">
                    <a16:creationId xmlns:a16="http://schemas.microsoft.com/office/drawing/2014/main" id="{C79BE1BE-CDEA-4396-8AAF-ABDB43B3DB35}"/>
                  </a:ext>
                </a:extLst>
              </p:cNvPr>
              <p:cNvSpPr/>
              <p:nvPr/>
            </p:nvSpPr>
            <p:spPr>
              <a:xfrm>
                <a:off x="4995050" y="3245650"/>
                <a:ext cx="2369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0789" extrusionOk="0">
                    <a:moveTo>
                      <a:pt x="4822" y="614"/>
                    </a:moveTo>
                    <a:cubicBezTo>
                      <a:pt x="7080" y="614"/>
                      <a:pt x="8920" y="2454"/>
                      <a:pt x="8920" y="4711"/>
                    </a:cubicBezTo>
                    <a:lnTo>
                      <a:pt x="8920" y="10147"/>
                    </a:lnTo>
                    <a:lnTo>
                      <a:pt x="8223" y="10147"/>
                    </a:lnTo>
                    <a:cubicBezTo>
                      <a:pt x="8223" y="8976"/>
                      <a:pt x="7805" y="8001"/>
                      <a:pt x="7108" y="7304"/>
                    </a:cubicBezTo>
                    <a:cubicBezTo>
                      <a:pt x="7471" y="6941"/>
                      <a:pt x="7749" y="6495"/>
                      <a:pt x="7944" y="6049"/>
                    </a:cubicBezTo>
                    <a:cubicBezTo>
                      <a:pt x="8167" y="5548"/>
                      <a:pt x="8251" y="5074"/>
                      <a:pt x="8251" y="4544"/>
                    </a:cubicBezTo>
                    <a:cubicBezTo>
                      <a:pt x="8251" y="3569"/>
                      <a:pt x="7526" y="2649"/>
                      <a:pt x="6551" y="2565"/>
                    </a:cubicBezTo>
                    <a:cubicBezTo>
                      <a:pt x="6475" y="2556"/>
                      <a:pt x="6400" y="2552"/>
                      <a:pt x="6324" y="2552"/>
                    </a:cubicBezTo>
                    <a:cubicBezTo>
                      <a:pt x="5706" y="2552"/>
                      <a:pt x="5115" y="2855"/>
                      <a:pt x="4767" y="3401"/>
                    </a:cubicBezTo>
                    <a:cubicBezTo>
                      <a:pt x="4424" y="2853"/>
                      <a:pt x="3838" y="2548"/>
                      <a:pt x="3192" y="2548"/>
                    </a:cubicBezTo>
                    <a:cubicBezTo>
                      <a:pt x="3050" y="2548"/>
                      <a:pt x="2905" y="2563"/>
                      <a:pt x="2760" y="2593"/>
                    </a:cubicBezTo>
                    <a:cubicBezTo>
                      <a:pt x="1923" y="2788"/>
                      <a:pt x="1338" y="3596"/>
                      <a:pt x="1338" y="4516"/>
                    </a:cubicBezTo>
                    <a:cubicBezTo>
                      <a:pt x="1338" y="5130"/>
                      <a:pt x="1505" y="5715"/>
                      <a:pt x="1868" y="6245"/>
                    </a:cubicBezTo>
                    <a:lnTo>
                      <a:pt x="2509" y="7220"/>
                    </a:lnTo>
                    <a:lnTo>
                      <a:pt x="2035" y="7861"/>
                    </a:lnTo>
                    <a:cubicBezTo>
                      <a:pt x="1589" y="8419"/>
                      <a:pt x="1338" y="9116"/>
                      <a:pt x="1338" y="9841"/>
                    </a:cubicBezTo>
                    <a:lnTo>
                      <a:pt x="1338" y="10119"/>
                    </a:lnTo>
                    <a:lnTo>
                      <a:pt x="697" y="10119"/>
                    </a:lnTo>
                    <a:lnTo>
                      <a:pt x="697" y="4711"/>
                    </a:lnTo>
                    <a:cubicBezTo>
                      <a:pt x="697" y="2454"/>
                      <a:pt x="2565" y="614"/>
                      <a:pt x="4822" y="614"/>
                    </a:cubicBezTo>
                    <a:close/>
                    <a:moveTo>
                      <a:pt x="6241" y="3171"/>
                    </a:moveTo>
                    <a:cubicBezTo>
                      <a:pt x="6288" y="3171"/>
                      <a:pt x="6335" y="3173"/>
                      <a:pt x="6383" y="3178"/>
                    </a:cubicBezTo>
                    <a:cubicBezTo>
                      <a:pt x="6997" y="3234"/>
                      <a:pt x="7498" y="3847"/>
                      <a:pt x="7498" y="4544"/>
                    </a:cubicBezTo>
                    <a:cubicBezTo>
                      <a:pt x="7498" y="5408"/>
                      <a:pt x="7164" y="6245"/>
                      <a:pt x="6523" y="6858"/>
                    </a:cubicBezTo>
                    <a:lnTo>
                      <a:pt x="6328" y="7081"/>
                    </a:lnTo>
                    <a:cubicBezTo>
                      <a:pt x="6188" y="7220"/>
                      <a:pt x="6188" y="7387"/>
                      <a:pt x="6328" y="7527"/>
                    </a:cubicBezTo>
                    <a:cubicBezTo>
                      <a:pt x="6634" y="7834"/>
                      <a:pt x="7498" y="8614"/>
                      <a:pt x="7498" y="10175"/>
                    </a:cubicBezTo>
                    <a:lnTo>
                      <a:pt x="1896" y="10175"/>
                    </a:lnTo>
                    <a:lnTo>
                      <a:pt x="1896" y="10147"/>
                    </a:lnTo>
                    <a:cubicBezTo>
                      <a:pt x="1896" y="9813"/>
                      <a:pt x="1868" y="9032"/>
                      <a:pt x="2453" y="8307"/>
                    </a:cubicBezTo>
                    <a:lnTo>
                      <a:pt x="3066" y="7499"/>
                    </a:lnTo>
                    <a:cubicBezTo>
                      <a:pt x="3150" y="7387"/>
                      <a:pt x="3178" y="7248"/>
                      <a:pt x="3066" y="7109"/>
                    </a:cubicBezTo>
                    <a:lnTo>
                      <a:pt x="2286" y="5938"/>
                    </a:lnTo>
                    <a:cubicBezTo>
                      <a:pt x="2007" y="5520"/>
                      <a:pt x="1868" y="5018"/>
                      <a:pt x="1868" y="4544"/>
                    </a:cubicBezTo>
                    <a:cubicBezTo>
                      <a:pt x="1868" y="3903"/>
                      <a:pt x="2286" y="3346"/>
                      <a:pt x="2788" y="3206"/>
                    </a:cubicBezTo>
                    <a:cubicBezTo>
                      <a:pt x="2884" y="3187"/>
                      <a:pt x="2980" y="3178"/>
                      <a:pt x="3074" y="3178"/>
                    </a:cubicBezTo>
                    <a:cubicBezTo>
                      <a:pt x="3788" y="3178"/>
                      <a:pt x="4376" y="3718"/>
                      <a:pt x="4376" y="4433"/>
                    </a:cubicBezTo>
                    <a:cubicBezTo>
                      <a:pt x="4376" y="4600"/>
                      <a:pt x="4516" y="4739"/>
                      <a:pt x="4683" y="4739"/>
                    </a:cubicBezTo>
                    <a:cubicBezTo>
                      <a:pt x="4850" y="4739"/>
                      <a:pt x="4990" y="4600"/>
                      <a:pt x="4990" y="4433"/>
                    </a:cubicBezTo>
                    <a:cubicBezTo>
                      <a:pt x="4990" y="3753"/>
                      <a:pt x="5530" y="3171"/>
                      <a:pt x="6241" y="3171"/>
                    </a:cubicBezTo>
                    <a:close/>
                    <a:moveTo>
                      <a:pt x="4739" y="1"/>
                    </a:moveTo>
                    <a:cubicBezTo>
                      <a:pt x="2146" y="1"/>
                      <a:pt x="0" y="2147"/>
                      <a:pt x="0" y="4739"/>
                    </a:cubicBezTo>
                    <a:lnTo>
                      <a:pt x="0" y="10454"/>
                    </a:lnTo>
                    <a:cubicBezTo>
                      <a:pt x="0" y="10649"/>
                      <a:pt x="139" y="10788"/>
                      <a:pt x="335" y="10788"/>
                    </a:cubicBezTo>
                    <a:lnTo>
                      <a:pt x="9171" y="10788"/>
                    </a:lnTo>
                    <a:cubicBezTo>
                      <a:pt x="9338" y="10788"/>
                      <a:pt x="9478" y="10649"/>
                      <a:pt x="9478" y="10454"/>
                    </a:cubicBezTo>
                    <a:lnTo>
                      <a:pt x="9478" y="4739"/>
                    </a:lnTo>
                    <a:cubicBezTo>
                      <a:pt x="9478" y="2147"/>
                      <a:pt x="7359" y="1"/>
                      <a:pt x="4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1069;p70">
                <a:extLst>
                  <a:ext uri="{FF2B5EF4-FFF2-40B4-BE49-F238E27FC236}">
                    <a16:creationId xmlns:a16="http://schemas.microsoft.com/office/drawing/2014/main" id="{4189E1A1-D83D-41E5-A799-6065AF4BF83B}"/>
                  </a:ext>
                </a:extLst>
              </p:cNvPr>
              <p:cNvSpPr/>
              <p:nvPr/>
            </p:nvSpPr>
            <p:spPr>
              <a:xfrm flipH="1">
                <a:off x="4995050" y="3245650"/>
                <a:ext cx="2369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0789" extrusionOk="0">
                    <a:moveTo>
                      <a:pt x="4822" y="614"/>
                    </a:moveTo>
                    <a:cubicBezTo>
                      <a:pt x="7080" y="614"/>
                      <a:pt x="8920" y="2454"/>
                      <a:pt x="8920" y="4711"/>
                    </a:cubicBezTo>
                    <a:lnTo>
                      <a:pt x="8920" y="10147"/>
                    </a:lnTo>
                    <a:lnTo>
                      <a:pt x="8223" y="10147"/>
                    </a:lnTo>
                    <a:cubicBezTo>
                      <a:pt x="8223" y="8976"/>
                      <a:pt x="7805" y="8001"/>
                      <a:pt x="7108" y="7304"/>
                    </a:cubicBezTo>
                    <a:cubicBezTo>
                      <a:pt x="7471" y="6941"/>
                      <a:pt x="7749" y="6495"/>
                      <a:pt x="7944" y="6049"/>
                    </a:cubicBezTo>
                    <a:cubicBezTo>
                      <a:pt x="8167" y="5548"/>
                      <a:pt x="8251" y="5074"/>
                      <a:pt x="8251" y="4544"/>
                    </a:cubicBezTo>
                    <a:cubicBezTo>
                      <a:pt x="8251" y="3569"/>
                      <a:pt x="7526" y="2649"/>
                      <a:pt x="6551" y="2565"/>
                    </a:cubicBezTo>
                    <a:cubicBezTo>
                      <a:pt x="6475" y="2556"/>
                      <a:pt x="6400" y="2552"/>
                      <a:pt x="6324" y="2552"/>
                    </a:cubicBezTo>
                    <a:cubicBezTo>
                      <a:pt x="5706" y="2552"/>
                      <a:pt x="5115" y="2855"/>
                      <a:pt x="4767" y="3401"/>
                    </a:cubicBezTo>
                    <a:cubicBezTo>
                      <a:pt x="4424" y="2853"/>
                      <a:pt x="3838" y="2548"/>
                      <a:pt x="3192" y="2548"/>
                    </a:cubicBezTo>
                    <a:cubicBezTo>
                      <a:pt x="3050" y="2548"/>
                      <a:pt x="2905" y="2563"/>
                      <a:pt x="2760" y="2593"/>
                    </a:cubicBezTo>
                    <a:cubicBezTo>
                      <a:pt x="1923" y="2788"/>
                      <a:pt x="1338" y="3596"/>
                      <a:pt x="1338" y="4516"/>
                    </a:cubicBezTo>
                    <a:cubicBezTo>
                      <a:pt x="1338" y="5130"/>
                      <a:pt x="1505" y="5715"/>
                      <a:pt x="1868" y="6245"/>
                    </a:cubicBezTo>
                    <a:lnTo>
                      <a:pt x="2509" y="7220"/>
                    </a:lnTo>
                    <a:lnTo>
                      <a:pt x="2035" y="7861"/>
                    </a:lnTo>
                    <a:cubicBezTo>
                      <a:pt x="1589" y="8419"/>
                      <a:pt x="1338" y="9116"/>
                      <a:pt x="1338" y="9841"/>
                    </a:cubicBezTo>
                    <a:lnTo>
                      <a:pt x="1338" y="10119"/>
                    </a:lnTo>
                    <a:lnTo>
                      <a:pt x="697" y="10119"/>
                    </a:lnTo>
                    <a:lnTo>
                      <a:pt x="697" y="4711"/>
                    </a:lnTo>
                    <a:cubicBezTo>
                      <a:pt x="697" y="2454"/>
                      <a:pt x="2565" y="614"/>
                      <a:pt x="4822" y="614"/>
                    </a:cubicBezTo>
                    <a:close/>
                    <a:moveTo>
                      <a:pt x="6241" y="3171"/>
                    </a:moveTo>
                    <a:cubicBezTo>
                      <a:pt x="6288" y="3171"/>
                      <a:pt x="6335" y="3173"/>
                      <a:pt x="6383" y="3178"/>
                    </a:cubicBezTo>
                    <a:cubicBezTo>
                      <a:pt x="6997" y="3234"/>
                      <a:pt x="7498" y="3847"/>
                      <a:pt x="7498" y="4544"/>
                    </a:cubicBezTo>
                    <a:cubicBezTo>
                      <a:pt x="7498" y="5408"/>
                      <a:pt x="7164" y="6245"/>
                      <a:pt x="6523" y="6858"/>
                    </a:cubicBezTo>
                    <a:lnTo>
                      <a:pt x="6328" y="7081"/>
                    </a:lnTo>
                    <a:cubicBezTo>
                      <a:pt x="6188" y="7220"/>
                      <a:pt x="6188" y="7387"/>
                      <a:pt x="6328" y="7527"/>
                    </a:cubicBezTo>
                    <a:cubicBezTo>
                      <a:pt x="6634" y="7834"/>
                      <a:pt x="7498" y="8614"/>
                      <a:pt x="7498" y="10175"/>
                    </a:cubicBezTo>
                    <a:lnTo>
                      <a:pt x="1896" y="10175"/>
                    </a:lnTo>
                    <a:lnTo>
                      <a:pt x="1896" y="10147"/>
                    </a:lnTo>
                    <a:cubicBezTo>
                      <a:pt x="1896" y="9813"/>
                      <a:pt x="1868" y="9032"/>
                      <a:pt x="2453" y="8307"/>
                    </a:cubicBezTo>
                    <a:lnTo>
                      <a:pt x="3066" y="7499"/>
                    </a:lnTo>
                    <a:cubicBezTo>
                      <a:pt x="3150" y="7387"/>
                      <a:pt x="3178" y="7248"/>
                      <a:pt x="3066" y="7109"/>
                    </a:cubicBezTo>
                    <a:lnTo>
                      <a:pt x="2286" y="5938"/>
                    </a:lnTo>
                    <a:cubicBezTo>
                      <a:pt x="2007" y="5520"/>
                      <a:pt x="1868" y="5018"/>
                      <a:pt x="1868" y="4544"/>
                    </a:cubicBezTo>
                    <a:cubicBezTo>
                      <a:pt x="1868" y="3903"/>
                      <a:pt x="2286" y="3346"/>
                      <a:pt x="2788" y="3206"/>
                    </a:cubicBezTo>
                    <a:cubicBezTo>
                      <a:pt x="2884" y="3187"/>
                      <a:pt x="2980" y="3178"/>
                      <a:pt x="3074" y="3178"/>
                    </a:cubicBezTo>
                    <a:cubicBezTo>
                      <a:pt x="3788" y="3178"/>
                      <a:pt x="4376" y="3718"/>
                      <a:pt x="4376" y="4433"/>
                    </a:cubicBezTo>
                    <a:cubicBezTo>
                      <a:pt x="4376" y="4600"/>
                      <a:pt x="4516" y="4739"/>
                      <a:pt x="4683" y="4739"/>
                    </a:cubicBezTo>
                    <a:cubicBezTo>
                      <a:pt x="4850" y="4739"/>
                      <a:pt x="4990" y="4600"/>
                      <a:pt x="4990" y="4433"/>
                    </a:cubicBezTo>
                    <a:cubicBezTo>
                      <a:pt x="4990" y="3753"/>
                      <a:pt x="5530" y="3171"/>
                      <a:pt x="6241" y="3171"/>
                    </a:cubicBezTo>
                    <a:close/>
                    <a:moveTo>
                      <a:pt x="4739" y="1"/>
                    </a:moveTo>
                    <a:cubicBezTo>
                      <a:pt x="2146" y="1"/>
                      <a:pt x="0" y="2147"/>
                      <a:pt x="0" y="4739"/>
                    </a:cubicBezTo>
                    <a:lnTo>
                      <a:pt x="0" y="10454"/>
                    </a:lnTo>
                    <a:cubicBezTo>
                      <a:pt x="0" y="10649"/>
                      <a:pt x="139" y="10788"/>
                      <a:pt x="335" y="10788"/>
                    </a:cubicBezTo>
                    <a:lnTo>
                      <a:pt x="9171" y="10788"/>
                    </a:lnTo>
                    <a:cubicBezTo>
                      <a:pt x="9338" y="10788"/>
                      <a:pt x="9478" y="10649"/>
                      <a:pt x="9478" y="10454"/>
                    </a:cubicBezTo>
                    <a:lnTo>
                      <a:pt x="9478" y="4739"/>
                    </a:lnTo>
                    <a:cubicBezTo>
                      <a:pt x="9478" y="2147"/>
                      <a:pt x="7359" y="1"/>
                      <a:pt x="4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oogle Shape;11070;p70">
            <a:extLst>
              <a:ext uri="{FF2B5EF4-FFF2-40B4-BE49-F238E27FC236}">
                <a16:creationId xmlns:a16="http://schemas.microsoft.com/office/drawing/2014/main" id="{9A16F055-5B48-4D40-A2E4-E1B7511B3DA6}"/>
              </a:ext>
            </a:extLst>
          </p:cNvPr>
          <p:cNvGrpSpPr/>
          <p:nvPr/>
        </p:nvGrpSpPr>
        <p:grpSpPr>
          <a:xfrm>
            <a:off x="5523718" y="1689744"/>
            <a:ext cx="483749" cy="481292"/>
            <a:chOff x="4724650" y="2885700"/>
            <a:chExt cx="270750" cy="269375"/>
          </a:xfrm>
          <a:solidFill>
            <a:srgbClr val="000400"/>
          </a:solidFill>
        </p:grpSpPr>
        <p:sp>
          <p:nvSpPr>
            <p:cNvPr id="171" name="Google Shape;11071;p70">
              <a:extLst>
                <a:ext uri="{FF2B5EF4-FFF2-40B4-BE49-F238E27FC236}">
                  <a16:creationId xmlns:a16="http://schemas.microsoft.com/office/drawing/2014/main" id="{8BC54B3E-43E8-4222-93B7-E16906A23DC9}"/>
                </a:ext>
              </a:extLst>
            </p:cNvPr>
            <p:cNvSpPr/>
            <p:nvPr/>
          </p:nvSpPr>
          <p:spPr>
            <a:xfrm flipH="1">
              <a:off x="4725000" y="2885700"/>
              <a:ext cx="270400" cy="269375"/>
            </a:xfrm>
            <a:custGeom>
              <a:avLst/>
              <a:gdLst/>
              <a:ahLst/>
              <a:cxnLst/>
              <a:rect l="l" t="t" r="r" b="b"/>
              <a:pathLst>
                <a:path w="10816" h="10775" extrusionOk="0">
                  <a:moveTo>
                    <a:pt x="1655" y="3145"/>
                  </a:moveTo>
                  <a:cubicBezTo>
                    <a:pt x="1870" y="3145"/>
                    <a:pt x="2092" y="3219"/>
                    <a:pt x="2286" y="3388"/>
                  </a:cubicBezTo>
                  <a:cubicBezTo>
                    <a:pt x="1840" y="3722"/>
                    <a:pt x="1450" y="4308"/>
                    <a:pt x="1338" y="5005"/>
                  </a:cubicBezTo>
                  <a:cubicBezTo>
                    <a:pt x="948" y="4865"/>
                    <a:pt x="697" y="4503"/>
                    <a:pt x="697" y="4085"/>
                  </a:cubicBezTo>
                  <a:cubicBezTo>
                    <a:pt x="697" y="3540"/>
                    <a:pt x="1158" y="3145"/>
                    <a:pt x="1655" y="3145"/>
                  </a:cubicBezTo>
                  <a:close/>
                  <a:moveTo>
                    <a:pt x="9227" y="3165"/>
                  </a:moveTo>
                  <a:cubicBezTo>
                    <a:pt x="9757" y="3165"/>
                    <a:pt x="10203" y="3555"/>
                    <a:pt x="10203" y="4085"/>
                  </a:cubicBezTo>
                  <a:cubicBezTo>
                    <a:pt x="10203" y="4503"/>
                    <a:pt x="9924" y="4865"/>
                    <a:pt x="9534" y="5005"/>
                  </a:cubicBezTo>
                  <a:cubicBezTo>
                    <a:pt x="9450" y="4419"/>
                    <a:pt x="9199" y="3917"/>
                    <a:pt x="8725" y="3499"/>
                  </a:cubicBezTo>
                  <a:cubicBezTo>
                    <a:pt x="8697" y="3471"/>
                    <a:pt x="8642" y="3444"/>
                    <a:pt x="8586" y="3388"/>
                  </a:cubicBezTo>
                  <a:cubicBezTo>
                    <a:pt x="8781" y="3248"/>
                    <a:pt x="8976" y="3165"/>
                    <a:pt x="9227" y="3165"/>
                  </a:cubicBezTo>
                  <a:close/>
                  <a:moveTo>
                    <a:pt x="5436" y="712"/>
                  </a:moveTo>
                  <a:lnTo>
                    <a:pt x="5882" y="991"/>
                  </a:lnTo>
                  <a:cubicBezTo>
                    <a:pt x="5921" y="1010"/>
                    <a:pt x="5972" y="1042"/>
                    <a:pt x="6037" y="1042"/>
                  </a:cubicBezTo>
                  <a:cubicBezTo>
                    <a:pt x="6066" y="1042"/>
                    <a:pt x="6098" y="1036"/>
                    <a:pt x="6133" y="1018"/>
                  </a:cubicBezTo>
                  <a:lnTo>
                    <a:pt x="6635" y="879"/>
                  </a:lnTo>
                  <a:lnTo>
                    <a:pt x="7025" y="1269"/>
                  </a:lnTo>
                  <a:cubicBezTo>
                    <a:pt x="7109" y="1325"/>
                    <a:pt x="7164" y="1381"/>
                    <a:pt x="7248" y="1381"/>
                  </a:cubicBezTo>
                  <a:lnTo>
                    <a:pt x="7805" y="1409"/>
                  </a:lnTo>
                  <a:lnTo>
                    <a:pt x="8028" y="1910"/>
                  </a:lnTo>
                  <a:cubicBezTo>
                    <a:pt x="8084" y="1966"/>
                    <a:pt x="8140" y="2050"/>
                    <a:pt x="8224" y="2050"/>
                  </a:cubicBezTo>
                  <a:lnTo>
                    <a:pt x="8725" y="2217"/>
                  </a:lnTo>
                  <a:lnTo>
                    <a:pt x="8809" y="2552"/>
                  </a:lnTo>
                  <a:cubicBezTo>
                    <a:pt x="8502" y="2663"/>
                    <a:pt x="8168" y="2830"/>
                    <a:pt x="7973" y="3109"/>
                  </a:cubicBezTo>
                  <a:cubicBezTo>
                    <a:pt x="7879" y="3091"/>
                    <a:pt x="7785" y="3082"/>
                    <a:pt x="7692" y="3082"/>
                  </a:cubicBezTo>
                  <a:cubicBezTo>
                    <a:pt x="7061" y="3082"/>
                    <a:pt x="6459" y="3478"/>
                    <a:pt x="6217" y="4085"/>
                  </a:cubicBezTo>
                  <a:lnTo>
                    <a:pt x="6021" y="4642"/>
                  </a:lnTo>
                  <a:cubicBezTo>
                    <a:pt x="5910" y="4893"/>
                    <a:pt x="5715" y="5032"/>
                    <a:pt x="5464" y="5032"/>
                  </a:cubicBezTo>
                  <a:cubicBezTo>
                    <a:pt x="5213" y="5032"/>
                    <a:pt x="4962" y="4893"/>
                    <a:pt x="4906" y="4642"/>
                  </a:cubicBezTo>
                  <a:lnTo>
                    <a:pt x="4683" y="4085"/>
                  </a:lnTo>
                  <a:cubicBezTo>
                    <a:pt x="4441" y="3478"/>
                    <a:pt x="3839" y="3082"/>
                    <a:pt x="3227" y="3082"/>
                  </a:cubicBezTo>
                  <a:cubicBezTo>
                    <a:pt x="3136" y="3082"/>
                    <a:pt x="3045" y="3091"/>
                    <a:pt x="2955" y="3109"/>
                  </a:cubicBezTo>
                  <a:cubicBezTo>
                    <a:pt x="2732" y="2830"/>
                    <a:pt x="2453" y="2635"/>
                    <a:pt x="2119" y="2552"/>
                  </a:cubicBezTo>
                  <a:lnTo>
                    <a:pt x="2175" y="2217"/>
                  </a:lnTo>
                  <a:lnTo>
                    <a:pt x="2649" y="2050"/>
                  </a:lnTo>
                  <a:cubicBezTo>
                    <a:pt x="2704" y="1994"/>
                    <a:pt x="2788" y="1966"/>
                    <a:pt x="2816" y="1910"/>
                  </a:cubicBezTo>
                  <a:lnTo>
                    <a:pt x="3067" y="1409"/>
                  </a:lnTo>
                  <a:lnTo>
                    <a:pt x="3624" y="1381"/>
                  </a:lnTo>
                  <a:cubicBezTo>
                    <a:pt x="3680" y="1381"/>
                    <a:pt x="3764" y="1353"/>
                    <a:pt x="3819" y="1269"/>
                  </a:cubicBezTo>
                  <a:lnTo>
                    <a:pt x="4210" y="879"/>
                  </a:lnTo>
                  <a:lnTo>
                    <a:pt x="4739" y="1018"/>
                  </a:lnTo>
                  <a:cubicBezTo>
                    <a:pt x="4756" y="1036"/>
                    <a:pt x="4779" y="1042"/>
                    <a:pt x="4804" y="1042"/>
                  </a:cubicBezTo>
                  <a:cubicBezTo>
                    <a:pt x="4859" y="1042"/>
                    <a:pt x="4924" y="1010"/>
                    <a:pt x="4962" y="991"/>
                  </a:cubicBezTo>
                  <a:lnTo>
                    <a:pt x="5436" y="712"/>
                  </a:lnTo>
                  <a:close/>
                  <a:moveTo>
                    <a:pt x="5436" y="7625"/>
                  </a:moveTo>
                  <a:cubicBezTo>
                    <a:pt x="5603" y="7625"/>
                    <a:pt x="5743" y="7681"/>
                    <a:pt x="5882" y="7792"/>
                  </a:cubicBezTo>
                  <a:cubicBezTo>
                    <a:pt x="5966" y="7904"/>
                    <a:pt x="6021" y="7987"/>
                    <a:pt x="6049" y="8099"/>
                  </a:cubicBezTo>
                  <a:cubicBezTo>
                    <a:pt x="5826" y="8350"/>
                    <a:pt x="5603" y="8600"/>
                    <a:pt x="5436" y="8768"/>
                  </a:cubicBezTo>
                  <a:lnTo>
                    <a:pt x="4795" y="8127"/>
                  </a:lnTo>
                  <a:cubicBezTo>
                    <a:pt x="4879" y="7848"/>
                    <a:pt x="5102" y="7625"/>
                    <a:pt x="5436" y="7625"/>
                  </a:cubicBezTo>
                  <a:close/>
                  <a:moveTo>
                    <a:pt x="3226" y="3711"/>
                  </a:moveTo>
                  <a:cubicBezTo>
                    <a:pt x="3600" y="3711"/>
                    <a:pt x="3965" y="3943"/>
                    <a:pt x="4126" y="4336"/>
                  </a:cubicBezTo>
                  <a:lnTo>
                    <a:pt x="4349" y="4893"/>
                  </a:lnTo>
                  <a:cubicBezTo>
                    <a:pt x="4516" y="5395"/>
                    <a:pt x="4990" y="5701"/>
                    <a:pt x="5492" y="5701"/>
                  </a:cubicBezTo>
                  <a:cubicBezTo>
                    <a:pt x="6021" y="5701"/>
                    <a:pt x="6467" y="5395"/>
                    <a:pt x="6635" y="4893"/>
                  </a:cubicBezTo>
                  <a:lnTo>
                    <a:pt x="6858" y="4336"/>
                  </a:lnTo>
                  <a:cubicBezTo>
                    <a:pt x="7002" y="3957"/>
                    <a:pt x="7379" y="3730"/>
                    <a:pt x="7756" y="3730"/>
                  </a:cubicBezTo>
                  <a:cubicBezTo>
                    <a:pt x="7962" y="3730"/>
                    <a:pt x="8168" y="3798"/>
                    <a:pt x="8335" y="3945"/>
                  </a:cubicBezTo>
                  <a:cubicBezTo>
                    <a:pt x="8725" y="4308"/>
                    <a:pt x="8948" y="4782"/>
                    <a:pt x="8948" y="5339"/>
                  </a:cubicBezTo>
                  <a:cubicBezTo>
                    <a:pt x="8920" y="6175"/>
                    <a:pt x="8502" y="7430"/>
                    <a:pt x="7861" y="8405"/>
                  </a:cubicBezTo>
                  <a:cubicBezTo>
                    <a:pt x="7248" y="9381"/>
                    <a:pt x="6467" y="10022"/>
                    <a:pt x="5771" y="10161"/>
                  </a:cubicBezTo>
                  <a:lnTo>
                    <a:pt x="5771" y="9353"/>
                  </a:lnTo>
                  <a:cubicBezTo>
                    <a:pt x="5938" y="9186"/>
                    <a:pt x="6328" y="8796"/>
                    <a:pt x="6635" y="8517"/>
                  </a:cubicBezTo>
                  <a:cubicBezTo>
                    <a:pt x="6718" y="8461"/>
                    <a:pt x="6746" y="8377"/>
                    <a:pt x="6746" y="8322"/>
                  </a:cubicBezTo>
                  <a:cubicBezTo>
                    <a:pt x="6746" y="7959"/>
                    <a:pt x="6607" y="7653"/>
                    <a:pt x="6356" y="7402"/>
                  </a:cubicBezTo>
                  <a:cubicBezTo>
                    <a:pt x="6105" y="7151"/>
                    <a:pt x="5798" y="7012"/>
                    <a:pt x="5464" y="7012"/>
                  </a:cubicBezTo>
                  <a:cubicBezTo>
                    <a:pt x="4767" y="7012"/>
                    <a:pt x="4210" y="7569"/>
                    <a:pt x="4210" y="8266"/>
                  </a:cubicBezTo>
                  <a:cubicBezTo>
                    <a:pt x="4210" y="8350"/>
                    <a:pt x="4237" y="8461"/>
                    <a:pt x="4293" y="8489"/>
                  </a:cubicBezTo>
                  <a:lnTo>
                    <a:pt x="5185" y="9353"/>
                  </a:lnTo>
                  <a:lnTo>
                    <a:pt x="5185" y="10161"/>
                  </a:lnTo>
                  <a:cubicBezTo>
                    <a:pt x="4433" y="10022"/>
                    <a:pt x="3708" y="9381"/>
                    <a:pt x="3095" y="8405"/>
                  </a:cubicBezTo>
                  <a:cubicBezTo>
                    <a:pt x="2453" y="7430"/>
                    <a:pt x="2035" y="6231"/>
                    <a:pt x="2035" y="5339"/>
                  </a:cubicBezTo>
                  <a:cubicBezTo>
                    <a:pt x="2035" y="4782"/>
                    <a:pt x="2258" y="4336"/>
                    <a:pt x="2621" y="3945"/>
                  </a:cubicBezTo>
                  <a:cubicBezTo>
                    <a:pt x="2801" y="3785"/>
                    <a:pt x="3015" y="3711"/>
                    <a:pt x="3226" y="3711"/>
                  </a:cubicBezTo>
                  <a:close/>
                  <a:moveTo>
                    <a:pt x="5408" y="1"/>
                  </a:moveTo>
                  <a:cubicBezTo>
                    <a:pt x="5352" y="1"/>
                    <a:pt x="5297" y="15"/>
                    <a:pt x="5241" y="43"/>
                  </a:cubicBezTo>
                  <a:lnTo>
                    <a:pt x="4739" y="377"/>
                  </a:lnTo>
                  <a:lnTo>
                    <a:pt x="4126" y="238"/>
                  </a:lnTo>
                  <a:cubicBezTo>
                    <a:pt x="4103" y="222"/>
                    <a:pt x="4077" y="215"/>
                    <a:pt x="4050" y="215"/>
                  </a:cubicBezTo>
                  <a:cubicBezTo>
                    <a:pt x="3980" y="215"/>
                    <a:pt x="3900" y="261"/>
                    <a:pt x="3819" y="322"/>
                  </a:cubicBezTo>
                  <a:lnTo>
                    <a:pt x="3401" y="740"/>
                  </a:lnTo>
                  <a:lnTo>
                    <a:pt x="2816" y="795"/>
                  </a:lnTo>
                  <a:cubicBezTo>
                    <a:pt x="2704" y="795"/>
                    <a:pt x="2593" y="851"/>
                    <a:pt x="2537" y="963"/>
                  </a:cubicBezTo>
                  <a:lnTo>
                    <a:pt x="2258" y="1492"/>
                  </a:lnTo>
                  <a:lnTo>
                    <a:pt x="1701" y="1687"/>
                  </a:lnTo>
                  <a:cubicBezTo>
                    <a:pt x="1589" y="1715"/>
                    <a:pt x="1534" y="1827"/>
                    <a:pt x="1478" y="1938"/>
                  </a:cubicBezTo>
                  <a:lnTo>
                    <a:pt x="1394" y="2524"/>
                  </a:lnTo>
                  <a:cubicBezTo>
                    <a:pt x="1032" y="2552"/>
                    <a:pt x="725" y="2747"/>
                    <a:pt x="474" y="2970"/>
                  </a:cubicBezTo>
                  <a:cubicBezTo>
                    <a:pt x="168" y="3304"/>
                    <a:pt x="0" y="3667"/>
                    <a:pt x="0" y="4085"/>
                  </a:cubicBezTo>
                  <a:cubicBezTo>
                    <a:pt x="0" y="4865"/>
                    <a:pt x="586" y="5534"/>
                    <a:pt x="1283" y="5618"/>
                  </a:cubicBezTo>
                  <a:cubicBezTo>
                    <a:pt x="1338" y="6566"/>
                    <a:pt x="1812" y="7764"/>
                    <a:pt x="2426" y="8740"/>
                  </a:cubicBezTo>
                  <a:cubicBezTo>
                    <a:pt x="3290" y="10050"/>
                    <a:pt x="4349" y="10775"/>
                    <a:pt x="5352" y="10775"/>
                  </a:cubicBezTo>
                  <a:cubicBezTo>
                    <a:pt x="6412" y="10775"/>
                    <a:pt x="7443" y="10050"/>
                    <a:pt x="8279" y="8740"/>
                  </a:cubicBezTo>
                  <a:cubicBezTo>
                    <a:pt x="8893" y="7764"/>
                    <a:pt x="9366" y="6566"/>
                    <a:pt x="9422" y="5618"/>
                  </a:cubicBezTo>
                  <a:cubicBezTo>
                    <a:pt x="9729" y="5562"/>
                    <a:pt x="10008" y="5423"/>
                    <a:pt x="10258" y="5200"/>
                  </a:cubicBezTo>
                  <a:cubicBezTo>
                    <a:pt x="10649" y="4921"/>
                    <a:pt x="10816" y="4503"/>
                    <a:pt x="10816" y="4085"/>
                  </a:cubicBezTo>
                  <a:cubicBezTo>
                    <a:pt x="10816" y="3667"/>
                    <a:pt x="10649" y="3248"/>
                    <a:pt x="10342" y="2970"/>
                  </a:cubicBezTo>
                  <a:cubicBezTo>
                    <a:pt x="10091" y="2747"/>
                    <a:pt x="9785" y="2607"/>
                    <a:pt x="9422" y="2524"/>
                  </a:cubicBezTo>
                  <a:lnTo>
                    <a:pt x="9339" y="1938"/>
                  </a:lnTo>
                  <a:cubicBezTo>
                    <a:pt x="9283" y="1827"/>
                    <a:pt x="9227" y="1715"/>
                    <a:pt x="9116" y="1687"/>
                  </a:cubicBezTo>
                  <a:lnTo>
                    <a:pt x="8558" y="1492"/>
                  </a:lnTo>
                  <a:lnTo>
                    <a:pt x="8279" y="963"/>
                  </a:lnTo>
                  <a:cubicBezTo>
                    <a:pt x="8251" y="851"/>
                    <a:pt x="8140" y="795"/>
                    <a:pt x="8001" y="795"/>
                  </a:cubicBezTo>
                  <a:lnTo>
                    <a:pt x="7415" y="740"/>
                  </a:lnTo>
                  <a:lnTo>
                    <a:pt x="6997" y="322"/>
                  </a:lnTo>
                  <a:cubicBezTo>
                    <a:pt x="6913" y="266"/>
                    <a:pt x="6774" y="238"/>
                    <a:pt x="6690" y="238"/>
                  </a:cubicBezTo>
                  <a:lnTo>
                    <a:pt x="6077" y="377"/>
                  </a:lnTo>
                  <a:lnTo>
                    <a:pt x="5575" y="43"/>
                  </a:lnTo>
                  <a:cubicBezTo>
                    <a:pt x="5520" y="15"/>
                    <a:pt x="5464" y="1"/>
                    <a:pt x="5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072;p70">
              <a:extLst>
                <a:ext uri="{FF2B5EF4-FFF2-40B4-BE49-F238E27FC236}">
                  <a16:creationId xmlns:a16="http://schemas.microsoft.com/office/drawing/2014/main" id="{72831C84-9B0A-452E-A33A-9D65F68F7BAC}"/>
                </a:ext>
              </a:extLst>
            </p:cNvPr>
            <p:cNvSpPr/>
            <p:nvPr/>
          </p:nvSpPr>
          <p:spPr>
            <a:xfrm>
              <a:off x="4724650" y="2885700"/>
              <a:ext cx="270400" cy="269375"/>
            </a:xfrm>
            <a:custGeom>
              <a:avLst/>
              <a:gdLst/>
              <a:ahLst/>
              <a:cxnLst/>
              <a:rect l="l" t="t" r="r" b="b"/>
              <a:pathLst>
                <a:path w="10816" h="10775" extrusionOk="0">
                  <a:moveTo>
                    <a:pt x="1655" y="3145"/>
                  </a:moveTo>
                  <a:cubicBezTo>
                    <a:pt x="1870" y="3145"/>
                    <a:pt x="2092" y="3219"/>
                    <a:pt x="2286" y="3388"/>
                  </a:cubicBezTo>
                  <a:cubicBezTo>
                    <a:pt x="1840" y="3722"/>
                    <a:pt x="1450" y="4308"/>
                    <a:pt x="1338" y="5005"/>
                  </a:cubicBezTo>
                  <a:cubicBezTo>
                    <a:pt x="948" y="4865"/>
                    <a:pt x="697" y="4503"/>
                    <a:pt x="697" y="4085"/>
                  </a:cubicBezTo>
                  <a:cubicBezTo>
                    <a:pt x="697" y="3540"/>
                    <a:pt x="1158" y="3145"/>
                    <a:pt x="1655" y="3145"/>
                  </a:cubicBezTo>
                  <a:close/>
                  <a:moveTo>
                    <a:pt x="9227" y="3165"/>
                  </a:moveTo>
                  <a:cubicBezTo>
                    <a:pt x="9757" y="3165"/>
                    <a:pt x="10203" y="3555"/>
                    <a:pt x="10203" y="4085"/>
                  </a:cubicBezTo>
                  <a:cubicBezTo>
                    <a:pt x="10203" y="4503"/>
                    <a:pt x="9924" y="4865"/>
                    <a:pt x="9534" y="5005"/>
                  </a:cubicBezTo>
                  <a:cubicBezTo>
                    <a:pt x="9450" y="4419"/>
                    <a:pt x="9199" y="3917"/>
                    <a:pt x="8725" y="3499"/>
                  </a:cubicBezTo>
                  <a:cubicBezTo>
                    <a:pt x="8697" y="3471"/>
                    <a:pt x="8642" y="3444"/>
                    <a:pt x="8586" y="3388"/>
                  </a:cubicBezTo>
                  <a:cubicBezTo>
                    <a:pt x="8781" y="3248"/>
                    <a:pt x="8976" y="3165"/>
                    <a:pt x="9227" y="3165"/>
                  </a:cubicBezTo>
                  <a:close/>
                  <a:moveTo>
                    <a:pt x="5436" y="712"/>
                  </a:moveTo>
                  <a:lnTo>
                    <a:pt x="5882" y="991"/>
                  </a:lnTo>
                  <a:cubicBezTo>
                    <a:pt x="5921" y="1010"/>
                    <a:pt x="5972" y="1042"/>
                    <a:pt x="6037" y="1042"/>
                  </a:cubicBezTo>
                  <a:cubicBezTo>
                    <a:pt x="6066" y="1042"/>
                    <a:pt x="6098" y="1036"/>
                    <a:pt x="6133" y="1018"/>
                  </a:cubicBezTo>
                  <a:lnTo>
                    <a:pt x="6635" y="879"/>
                  </a:lnTo>
                  <a:lnTo>
                    <a:pt x="7025" y="1269"/>
                  </a:lnTo>
                  <a:cubicBezTo>
                    <a:pt x="7109" y="1325"/>
                    <a:pt x="7164" y="1381"/>
                    <a:pt x="7248" y="1381"/>
                  </a:cubicBezTo>
                  <a:lnTo>
                    <a:pt x="7805" y="1409"/>
                  </a:lnTo>
                  <a:lnTo>
                    <a:pt x="8028" y="1910"/>
                  </a:lnTo>
                  <a:cubicBezTo>
                    <a:pt x="8084" y="1966"/>
                    <a:pt x="8140" y="2050"/>
                    <a:pt x="8224" y="2050"/>
                  </a:cubicBezTo>
                  <a:lnTo>
                    <a:pt x="8725" y="2217"/>
                  </a:lnTo>
                  <a:lnTo>
                    <a:pt x="8809" y="2552"/>
                  </a:lnTo>
                  <a:cubicBezTo>
                    <a:pt x="8502" y="2663"/>
                    <a:pt x="8168" y="2830"/>
                    <a:pt x="7973" y="3109"/>
                  </a:cubicBezTo>
                  <a:cubicBezTo>
                    <a:pt x="7879" y="3091"/>
                    <a:pt x="7785" y="3082"/>
                    <a:pt x="7692" y="3082"/>
                  </a:cubicBezTo>
                  <a:cubicBezTo>
                    <a:pt x="7061" y="3082"/>
                    <a:pt x="6459" y="3478"/>
                    <a:pt x="6217" y="4085"/>
                  </a:cubicBezTo>
                  <a:lnTo>
                    <a:pt x="6021" y="4642"/>
                  </a:lnTo>
                  <a:cubicBezTo>
                    <a:pt x="5910" y="4893"/>
                    <a:pt x="5715" y="5032"/>
                    <a:pt x="5464" y="5032"/>
                  </a:cubicBezTo>
                  <a:cubicBezTo>
                    <a:pt x="5213" y="5032"/>
                    <a:pt x="4962" y="4893"/>
                    <a:pt x="4906" y="4642"/>
                  </a:cubicBezTo>
                  <a:lnTo>
                    <a:pt x="4683" y="4085"/>
                  </a:lnTo>
                  <a:cubicBezTo>
                    <a:pt x="4441" y="3478"/>
                    <a:pt x="3839" y="3082"/>
                    <a:pt x="3227" y="3082"/>
                  </a:cubicBezTo>
                  <a:cubicBezTo>
                    <a:pt x="3136" y="3082"/>
                    <a:pt x="3045" y="3091"/>
                    <a:pt x="2955" y="3109"/>
                  </a:cubicBezTo>
                  <a:cubicBezTo>
                    <a:pt x="2732" y="2830"/>
                    <a:pt x="2453" y="2635"/>
                    <a:pt x="2119" y="2552"/>
                  </a:cubicBezTo>
                  <a:lnTo>
                    <a:pt x="2175" y="2217"/>
                  </a:lnTo>
                  <a:lnTo>
                    <a:pt x="2649" y="2050"/>
                  </a:lnTo>
                  <a:cubicBezTo>
                    <a:pt x="2704" y="1994"/>
                    <a:pt x="2788" y="1966"/>
                    <a:pt x="2816" y="1910"/>
                  </a:cubicBezTo>
                  <a:lnTo>
                    <a:pt x="3067" y="1409"/>
                  </a:lnTo>
                  <a:lnTo>
                    <a:pt x="3624" y="1381"/>
                  </a:lnTo>
                  <a:cubicBezTo>
                    <a:pt x="3680" y="1381"/>
                    <a:pt x="3764" y="1353"/>
                    <a:pt x="3819" y="1269"/>
                  </a:cubicBezTo>
                  <a:lnTo>
                    <a:pt x="4210" y="879"/>
                  </a:lnTo>
                  <a:lnTo>
                    <a:pt x="4739" y="1018"/>
                  </a:lnTo>
                  <a:cubicBezTo>
                    <a:pt x="4756" y="1036"/>
                    <a:pt x="4779" y="1042"/>
                    <a:pt x="4804" y="1042"/>
                  </a:cubicBezTo>
                  <a:cubicBezTo>
                    <a:pt x="4859" y="1042"/>
                    <a:pt x="4924" y="1010"/>
                    <a:pt x="4962" y="991"/>
                  </a:cubicBezTo>
                  <a:lnTo>
                    <a:pt x="5436" y="712"/>
                  </a:lnTo>
                  <a:close/>
                  <a:moveTo>
                    <a:pt x="5436" y="7625"/>
                  </a:moveTo>
                  <a:cubicBezTo>
                    <a:pt x="5603" y="7625"/>
                    <a:pt x="5743" y="7681"/>
                    <a:pt x="5882" y="7792"/>
                  </a:cubicBezTo>
                  <a:cubicBezTo>
                    <a:pt x="5966" y="7904"/>
                    <a:pt x="6021" y="7987"/>
                    <a:pt x="6049" y="8099"/>
                  </a:cubicBezTo>
                  <a:cubicBezTo>
                    <a:pt x="5826" y="8350"/>
                    <a:pt x="5603" y="8600"/>
                    <a:pt x="5436" y="8768"/>
                  </a:cubicBezTo>
                  <a:lnTo>
                    <a:pt x="4795" y="8127"/>
                  </a:lnTo>
                  <a:cubicBezTo>
                    <a:pt x="4879" y="7848"/>
                    <a:pt x="5102" y="7625"/>
                    <a:pt x="5436" y="7625"/>
                  </a:cubicBezTo>
                  <a:close/>
                  <a:moveTo>
                    <a:pt x="3226" y="3711"/>
                  </a:moveTo>
                  <a:cubicBezTo>
                    <a:pt x="3600" y="3711"/>
                    <a:pt x="3965" y="3943"/>
                    <a:pt x="4126" y="4336"/>
                  </a:cubicBezTo>
                  <a:lnTo>
                    <a:pt x="4349" y="4893"/>
                  </a:lnTo>
                  <a:cubicBezTo>
                    <a:pt x="4516" y="5395"/>
                    <a:pt x="4990" y="5701"/>
                    <a:pt x="5492" y="5701"/>
                  </a:cubicBezTo>
                  <a:cubicBezTo>
                    <a:pt x="6021" y="5701"/>
                    <a:pt x="6467" y="5395"/>
                    <a:pt x="6635" y="4893"/>
                  </a:cubicBezTo>
                  <a:lnTo>
                    <a:pt x="6858" y="4336"/>
                  </a:lnTo>
                  <a:cubicBezTo>
                    <a:pt x="7002" y="3957"/>
                    <a:pt x="7379" y="3730"/>
                    <a:pt x="7756" y="3730"/>
                  </a:cubicBezTo>
                  <a:cubicBezTo>
                    <a:pt x="7962" y="3730"/>
                    <a:pt x="8168" y="3798"/>
                    <a:pt x="8335" y="3945"/>
                  </a:cubicBezTo>
                  <a:cubicBezTo>
                    <a:pt x="8725" y="4308"/>
                    <a:pt x="8948" y="4782"/>
                    <a:pt x="8948" y="5339"/>
                  </a:cubicBezTo>
                  <a:cubicBezTo>
                    <a:pt x="8920" y="6175"/>
                    <a:pt x="8502" y="7430"/>
                    <a:pt x="7861" y="8405"/>
                  </a:cubicBezTo>
                  <a:cubicBezTo>
                    <a:pt x="7248" y="9381"/>
                    <a:pt x="6467" y="10022"/>
                    <a:pt x="5771" y="10161"/>
                  </a:cubicBezTo>
                  <a:lnTo>
                    <a:pt x="5771" y="9353"/>
                  </a:lnTo>
                  <a:cubicBezTo>
                    <a:pt x="5938" y="9186"/>
                    <a:pt x="6328" y="8796"/>
                    <a:pt x="6635" y="8517"/>
                  </a:cubicBezTo>
                  <a:cubicBezTo>
                    <a:pt x="6718" y="8461"/>
                    <a:pt x="6746" y="8377"/>
                    <a:pt x="6746" y="8322"/>
                  </a:cubicBezTo>
                  <a:cubicBezTo>
                    <a:pt x="6746" y="7959"/>
                    <a:pt x="6607" y="7653"/>
                    <a:pt x="6356" y="7402"/>
                  </a:cubicBezTo>
                  <a:cubicBezTo>
                    <a:pt x="6105" y="7151"/>
                    <a:pt x="5798" y="7012"/>
                    <a:pt x="5464" y="7012"/>
                  </a:cubicBezTo>
                  <a:cubicBezTo>
                    <a:pt x="4767" y="7012"/>
                    <a:pt x="4210" y="7569"/>
                    <a:pt x="4210" y="8266"/>
                  </a:cubicBezTo>
                  <a:cubicBezTo>
                    <a:pt x="4210" y="8350"/>
                    <a:pt x="4237" y="8461"/>
                    <a:pt x="4293" y="8489"/>
                  </a:cubicBezTo>
                  <a:lnTo>
                    <a:pt x="5185" y="9353"/>
                  </a:lnTo>
                  <a:lnTo>
                    <a:pt x="5185" y="10161"/>
                  </a:lnTo>
                  <a:cubicBezTo>
                    <a:pt x="4433" y="10022"/>
                    <a:pt x="3708" y="9381"/>
                    <a:pt x="3095" y="8405"/>
                  </a:cubicBezTo>
                  <a:cubicBezTo>
                    <a:pt x="2453" y="7430"/>
                    <a:pt x="2035" y="6231"/>
                    <a:pt x="2035" y="5339"/>
                  </a:cubicBezTo>
                  <a:cubicBezTo>
                    <a:pt x="2035" y="4782"/>
                    <a:pt x="2258" y="4336"/>
                    <a:pt x="2621" y="3945"/>
                  </a:cubicBezTo>
                  <a:cubicBezTo>
                    <a:pt x="2801" y="3785"/>
                    <a:pt x="3015" y="3711"/>
                    <a:pt x="3226" y="3711"/>
                  </a:cubicBezTo>
                  <a:close/>
                  <a:moveTo>
                    <a:pt x="5408" y="1"/>
                  </a:moveTo>
                  <a:cubicBezTo>
                    <a:pt x="5352" y="1"/>
                    <a:pt x="5297" y="15"/>
                    <a:pt x="5241" y="43"/>
                  </a:cubicBezTo>
                  <a:lnTo>
                    <a:pt x="4739" y="377"/>
                  </a:lnTo>
                  <a:lnTo>
                    <a:pt x="4126" y="238"/>
                  </a:lnTo>
                  <a:cubicBezTo>
                    <a:pt x="4103" y="222"/>
                    <a:pt x="4077" y="215"/>
                    <a:pt x="4050" y="215"/>
                  </a:cubicBezTo>
                  <a:cubicBezTo>
                    <a:pt x="3980" y="215"/>
                    <a:pt x="3900" y="261"/>
                    <a:pt x="3819" y="322"/>
                  </a:cubicBezTo>
                  <a:lnTo>
                    <a:pt x="3401" y="740"/>
                  </a:lnTo>
                  <a:lnTo>
                    <a:pt x="2816" y="795"/>
                  </a:lnTo>
                  <a:cubicBezTo>
                    <a:pt x="2704" y="795"/>
                    <a:pt x="2593" y="851"/>
                    <a:pt x="2537" y="963"/>
                  </a:cubicBezTo>
                  <a:lnTo>
                    <a:pt x="2258" y="1492"/>
                  </a:lnTo>
                  <a:lnTo>
                    <a:pt x="1701" y="1687"/>
                  </a:lnTo>
                  <a:cubicBezTo>
                    <a:pt x="1589" y="1715"/>
                    <a:pt x="1534" y="1827"/>
                    <a:pt x="1478" y="1938"/>
                  </a:cubicBezTo>
                  <a:lnTo>
                    <a:pt x="1394" y="2524"/>
                  </a:lnTo>
                  <a:cubicBezTo>
                    <a:pt x="1032" y="2552"/>
                    <a:pt x="725" y="2747"/>
                    <a:pt x="474" y="2970"/>
                  </a:cubicBezTo>
                  <a:cubicBezTo>
                    <a:pt x="168" y="3304"/>
                    <a:pt x="0" y="3667"/>
                    <a:pt x="0" y="4085"/>
                  </a:cubicBezTo>
                  <a:cubicBezTo>
                    <a:pt x="0" y="4865"/>
                    <a:pt x="586" y="5534"/>
                    <a:pt x="1283" y="5618"/>
                  </a:cubicBezTo>
                  <a:cubicBezTo>
                    <a:pt x="1338" y="6566"/>
                    <a:pt x="1812" y="7764"/>
                    <a:pt x="2426" y="8740"/>
                  </a:cubicBezTo>
                  <a:cubicBezTo>
                    <a:pt x="3290" y="10050"/>
                    <a:pt x="4349" y="10775"/>
                    <a:pt x="5352" y="10775"/>
                  </a:cubicBezTo>
                  <a:cubicBezTo>
                    <a:pt x="6412" y="10775"/>
                    <a:pt x="7443" y="10050"/>
                    <a:pt x="8279" y="8740"/>
                  </a:cubicBezTo>
                  <a:cubicBezTo>
                    <a:pt x="8893" y="7764"/>
                    <a:pt x="9366" y="6566"/>
                    <a:pt x="9422" y="5618"/>
                  </a:cubicBezTo>
                  <a:cubicBezTo>
                    <a:pt x="9729" y="5562"/>
                    <a:pt x="10008" y="5423"/>
                    <a:pt x="10258" y="5200"/>
                  </a:cubicBezTo>
                  <a:cubicBezTo>
                    <a:pt x="10649" y="4921"/>
                    <a:pt x="10816" y="4503"/>
                    <a:pt x="10816" y="4085"/>
                  </a:cubicBezTo>
                  <a:cubicBezTo>
                    <a:pt x="10816" y="3667"/>
                    <a:pt x="10649" y="3248"/>
                    <a:pt x="10342" y="2970"/>
                  </a:cubicBezTo>
                  <a:cubicBezTo>
                    <a:pt x="10091" y="2747"/>
                    <a:pt x="9785" y="2607"/>
                    <a:pt x="9422" y="2524"/>
                  </a:cubicBezTo>
                  <a:lnTo>
                    <a:pt x="9339" y="1938"/>
                  </a:lnTo>
                  <a:cubicBezTo>
                    <a:pt x="9283" y="1827"/>
                    <a:pt x="9227" y="1715"/>
                    <a:pt x="9116" y="1687"/>
                  </a:cubicBezTo>
                  <a:lnTo>
                    <a:pt x="8558" y="1492"/>
                  </a:lnTo>
                  <a:lnTo>
                    <a:pt x="8279" y="963"/>
                  </a:lnTo>
                  <a:cubicBezTo>
                    <a:pt x="8251" y="851"/>
                    <a:pt x="8140" y="795"/>
                    <a:pt x="8001" y="795"/>
                  </a:cubicBezTo>
                  <a:lnTo>
                    <a:pt x="7415" y="740"/>
                  </a:lnTo>
                  <a:lnTo>
                    <a:pt x="6997" y="322"/>
                  </a:lnTo>
                  <a:cubicBezTo>
                    <a:pt x="6913" y="266"/>
                    <a:pt x="6774" y="238"/>
                    <a:pt x="6690" y="238"/>
                  </a:cubicBezTo>
                  <a:lnTo>
                    <a:pt x="6077" y="377"/>
                  </a:lnTo>
                  <a:lnTo>
                    <a:pt x="5575" y="43"/>
                  </a:lnTo>
                  <a:cubicBezTo>
                    <a:pt x="5520" y="15"/>
                    <a:pt x="5464" y="1"/>
                    <a:pt x="5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073;p70">
              <a:extLst>
                <a:ext uri="{FF2B5EF4-FFF2-40B4-BE49-F238E27FC236}">
                  <a16:creationId xmlns:a16="http://schemas.microsoft.com/office/drawing/2014/main" id="{B8EB15EA-7DE8-4C1F-980B-C82F3521A266}"/>
                </a:ext>
              </a:extLst>
            </p:cNvPr>
            <p:cNvSpPr/>
            <p:nvPr/>
          </p:nvSpPr>
          <p:spPr>
            <a:xfrm>
              <a:off x="4900250" y="3027525"/>
              <a:ext cx="16075" cy="15350"/>
            </a:xfrm>
            <a:custGeom>
              <a:avLst/>
              <a:gdLst/>
              <a:ahLst/>
              <a:cxnLst/>
              <a:rect l="l" t="t" r="r" b="b"/>
              <a:pathLst>
                <a:path w="643" h="614" extrusionOk="0">
                  <a:moveTo>
                    <a:pt x="308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503" y="614"/>
                    <a:pt x="642" y="474"/>
                    <a:pt x="642" y="307"/>
                  </a:cubicBezTo>
                  <a:cubicBezTo>
                    <a:pt x="642" y="140"/>
                    <a:pt x="503" y="1"/>
                    <a:pt x="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074;p70">
              <a:extLst>
                <a:ext uri="{FF2B5EF4-FFF2-40B4-BE49-F238E27FC236}">
                  <a16:creationId xmlns:a16="http://schemas.microsoft.com/office/drawing/2014/main" id="{C2444608-623E-45D4-9F15-2E49EE869608}"/>
                </a:ext>
              </a:extLst>
            </p:cNvPr>
            <p:cNvSpPr/>
            <p:nvPr/>
          </p:nvSpPr>
          <p:spPr>
            <a:xfrm>
              <a:off x="4805475" y="3027525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1"/>
                    <a:pt x="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075;p70">
              <a:extLst>
                <a:ext uri="{FF2B5EF4-FFF2-40B4-BE49-F238E27FC236}">
                  <a16:creationId xmlns:a16="http://schemas.microsoft.com/office/drawing/2014/main" id="{8C5B8F94-0D2E-4E21-92BA-49FA76F8317A}"/>
                </a:ext>
              </a:extLst>
            </p:cNvPr>
            <p:cNvSpPr/>
            <p:nvPr/>
          </p:nvSpPr>
          <p:spPr>
            <a:xfrm>
              <a:off x="4820825" y="2932750"/>
              <a:ext cx="16050" cy="32075"/>
            </a:xfrm>
            <a:custGeom>
              <a:avLst/>
              <a:gdLst/>
              <a:ahLst/>
              <a:cxnLst/>
              <a:rect l="l" t="t" r="r" b="b"/>
              <a:pathLst>
                <a:path w="642" h="1283" extrusionOk="0">
                  <a:moveTo>
                    <a:pt x="335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8"/>
                  </a:lnTo>
                  <a:cubicBezTo>
                    <a:pt x="0" y="1143"/>
                    <a:pt x="140" y="1283"/>
                    <a:pt x="335" y="1283"/>
                  </a:cubicBezTo>
                  <a:cubicBezTo>
                    <a:pt x="502" y="1283"/>
                    <a:pt x="641" y="1143"/>
                    <a:pt x="641" y="948"/>
                  </a:cubicBezTo>
                  <a:lnTo>
                    <a:pt x="641" y="335"/>
                  </a:lnTo>
                  <a:cubicBezTo>
                    <a:pt x="641" y="140"/>
                    <a:pt x="502" y="1"/>
                    <a:pt x="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076;p70">
              <a:extLst>
                <a:ext uri="{FF2B5EF4-FFF2-40B4-BE49-F238E27FC236}">
                  <a16:creationId xmlns:a16="http://schemas.microsoft.com/office/drawing/2014/main" id="{36A887EF-8CF6-438B-95BF-54208C1FA750}"/>
                </a:ext>
              </a:extLst>
            </p:cNvPr>
            <p:cNvSpPr/>
            <p:nvPr/>
          </p:nvSpPr>
          <p:spPr>
            <a:xfrm>
              <a:off x="4884925" y="2932750"/>
              <a:ext cx="15350" cy="32075"/>
            </a:xfrm>
            <a:custGeom>
              <a:avLst/>
              <a:gdLst/>
              <a:ahLst/>
              <a:cxnLst/>
              <a:rect l="l" t="t" r="r" b="b"/>
              <a:pathLst>
                <a:path w="614" h="1283" extrusionOk="0">
                  <a:moveTo>
                    <a:pt x="307" y="1"/>
                  </a:moveTo>
                  <a:cubicBezTo>
                    <a:pt x="112" y="1"/>
                    <a:pt x="1" y="140"/>
                    <a:pt x="1" y="335"/>
                  </a:cubicBezTo>
                  <a:lnTo>
                    <a:pt x="1" y="948"/>
                  </a:lnTo>
                  <a:cubicBezTo>
                    <a:pt x="1" y="1143"/>
                    <a:pt x="112" y="1283"/>
                    <a:pt x="307" y="1283"/>
                  </a:cubicBezTo>
                  <a:cubicBezTo>
                    <a:pt x="475" y="1283"/>
                    <a:pt x="614" y="1143"/>
                    <a:pt x="614" y="948"/>
                  </a:cubicBezTo>
                  <a:lnTo>
                    <a:pt x="614" y="335"/>
                  </a:lnTo>
                  <a:cubicBezTo>
                    <a:pt x="614" y="140"/>
                    <a:pt x="475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077;p70">
              <a:extLst>
                <a:ext uri="{FF2B5EF4-FFF2-40B4-BE49-F238E27FC236}">
                  <a16:creationId xmlns:a16="http://schemas.microsoft.com/office/drawing/2014/main" id="{DB91739F-BC9E-4B04-88BE-7B933BAC63A4}"/>
                </a:ext>
              </a:extLst>
            </p:cNvPr>
            <p:cNvSpPr/>
            <p:nvPr/>
          </p:nvSpPr>
          <p:spPr>
            <a:xfrm>
              <a:off x="4852175" y="2948775"/>
              <a:ext cx="16050" cy="31400"/>
            </a:xfrm>
            <a:custGeom>
              <a:avLst/>
              <a:gdLst/>
              <a:ahLst/>
              <a:cxnLst/>
              <a:rect l="l" t="t" r="r" b="b"/>
              <a:pathLst>
                <a:path w="642" h="1256" extrusionOk="0">
                  <a:moveTo>
                    <a:pt x="335" y="1"/>
                  </a:moveTo>
                  <a:cubicBezTo>
                    <a:pt x="140" y="1"/>
                    <a:pt x="1" y="140"/>
                    <a:pt x="1" y="307"/>
                  </a:cubicBezTo>
                  <a:lnTo>
                    <a:pt x="1" y="948"/>
                  </a:lnTo>
                  <a:cubicBezTo>
                    <a:pt x="1" y="1116"/>
                    <a:pt x="140" y="1255"/>
                    <a:pt x="335" y="1255"/>
                  </a:cubicBezTo>
                  <a:cubicBezTo>
                    <a:pt x="502" y="1255"/>
                    <a:pt x="642" y="1116"/>
                    <a:pt x="642" y="948"/>
                  </a:cubicBezTo>
                  <a:lnTo>
                    <a:pt x="642" y="307"/>
                  </a:lnTo>
                  <a:cubicBezTo>
                    <a:pt x="642" y="140"/>
                    <a:pt x="502" y="1"/>
                    <a:pt x="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1078;p70">
            <a:extLst>
              <a:ext uri="{FF2B5EF4-FFF2-40B4-BE49-F238E27FC236}">
                <a16:creationId xmlns:a16="http://schemas.microsoft.com/office/drawing/2014/main" id="{CBC28153-641B-49E2-AC9D-A3C75909EB69}"/>
              </a:ext>
            </a:extLst>
          </p:cNvPr>
          <p:cNvGrpSpPr/>
          <p:nvPr/>
        </p:nvGrpSpPr>
        <p:grpSpPr>
          <a:xfrm>
            <a:off x="4390823" y="1683870"/>
            <a:ext cx="389425" cy="467822"/>
            <a:chOff x="4459350" y="2882125"/>
            <a:chExt cx="228375" cy="274350"/>
          </a:xfrm>
          <a:solidFill>
            <a:srgbClr val="000400"/>
          </a:solidFill>
        </p:grpSpPr>
        <p:sp>
          <p:nvSpPr>
            <p:cNvPr id="179" name="Google Shape;11079;p70">
              <a:extLst>
                <a:ext uri="{FF2B5EF4-FFF2-40B4-BE49-F238E27FC236}">
                  <a16:creationId xmlns:a16="http://schemas.microsoft.com/office/drawing/2014/main" id="{C7C6CE4C-79F3-4ACF-8E81-4CF0AB6E98D8}"/>
                </a:ext>
              </a:extLst>
            </p:cNvPr>
            <p:cNvSpPr/>
            <p:nvPr/>
          </p:nvSpPr>
          <p:spPr>
            <a:xfrm>
              <a:off x="4537175" y="3045650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080;p70">
              <a:extLst>
                <a:ext uri="{FF2B5EF4-FFF2-40B4-BE49-F238E27FC236}">
                  <a16:creationId xmlns:a16="http://schemas.microsoft.com/office/drawing/2014/main" id="{AD0EE2BF-866D-4A18-AB9C-F06F0523F19D}"/>
                </a:ext>
              </a:extLst>
            </p:cNvPr>
            <p:cNvSpPr/>
            <p:nvPr/>
          </p:nvSpPr>
          <p:spPr>
            <a:xfrm>
              <a:off x="4599900" y="30456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7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081;p70">
              <a:extLst>
                <a:ext uri="{FF2B5EF4-FFF2-40B4-BE49-F238E27FC236}">
                  <a16:creationId xmlns:a16="http://schemas.microsoft.com/office/drawing/2014/main" id="{5CAD7F7A-2435-4787-A2C2-B98E9D97F5DC}"/>
                </a:ext>
              </a:extLst>
            </p:cNvPr>
            <p:cNvSpPr/>
            <p:nvPr/>
          </p:nvSpPr>
          <p:spPr>
            <a:xfrm>
              <a:off x="446470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082;p70">
              <a:extLst>
                <a:ext uri="{FF2B5EF4-FFF2-40B4-BE49-F238E27FC236}">
                  <a16:creationId xmlns:a16="http://schemas.microsoft.com/office/drawing/2014/main" id="{B7DF0BDD-91A4-4B88-9222-07D83896F603}"/>
                </a:ext>
              </a:extLst>
            </p:cNvPr>
            <p:cNvSpPr/>
            <p:nvPr/>
          </p:nvSpPr>
          <p:spPr>
            <a:xfrm flipH="1">
              <a:off x="445935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083;p70">
              <a:extLst>
                <a:ext uri="{FF2B5EF4-FFF2-40B4-BE49-F238E27FC236}">
                  <a16:creationId xmlns:a16="http://schemas.microsoft.com/office/drawing/2014/main" id="{09BDB080-5801-46C3-AB60-7A3AFB58637C}"/>
                </a:ext>
              </a:extLst>
            </p:cNvPr>
            <p:cNvSpPr/>
            <p:nvPr/>
          </p:nvSpPr>
          <p:spPr>
            <a:xfrm rot="-537108">
              <a:off x="4468759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184" name="Google Shape;11084;p70">
              <a:extLst>
                <a:ext uri="{FF2B5EF4-FFF2-40B4-BE49-F238E27FC236}">
                  <a16:creationId xmlns:a16="http://schemas.microsoft.com/office/drawing/2014/main" id="{35756ADE-E57B-4185-9797-12AD99F8E14E}"/>
                </a:ext>
              </a:extLst>
            </p:cNvPr>
            <p:cNvSpPr/>
            <p:nvPr/>
          </p:nvSpPr>
          <p:spPr>
            <a:xfrm rot="537108" flipH="1">
              <a:off x="4653897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419"/>
            </a:p>
          </p:txBody>
        </p:sp>
      </p:grpSp>
      <p:sp>
        <p:nvSpPr>
          <p:cNvPr id="185" name="Google Shape;11085;p70">
            <a:extLst>
              <a:ext uri="{FF2B5EF4-FFF2-40B4-BE49-F238E27FC236}">
                <a16:creationId xmlns:a16="http://schemas.microsoft.com/office/drawing/2014/main" id="{349F7853-2DC3-49EC-ADCF-29E0B1AF2685}"/>
              </a:ext>
            </a:extLst>
          </p:cNvPr>
          <p:cNvSpPr txBox="1"/>
          <p:nvPr/>
        </p:nvSpPr>
        <p:spPr>
          <a:xfrm>
            <a:off x="1220500" y="722990"/>
            <a:ext cx="70473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Helvetica Neue" panose="02000806000000020004" pitchFamily="2" charset="0"/>
              </a:rPr>
              <a:t>Naturaleza y animales</a:t>
            </a:r>
            <a:endParaRPr sz="2000" dirty="0">
              <a:solidFill>
                <a:srgbClr val="FFFFFF"/>
              </a:solidFill>
              <a:latin typeface="Helvetica Neue" panose="020008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0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11090;p71">
            <a:extLst>
              <a:ext uri="{FF2B5EF4-FFF2-40B4-BE49-F238E27FC236}">
                <a16:creationId xmlns:a16="http://schemas.microsoft.com/office/drawing/2014/main" id="{931E25AE-F4A7-4C83-B478-145A90FF472F}"/>
              </a:ext>
            </a:extLst>
          </p:cNvPr>
          <p:cNvSpPr txBox="1">
            <a:spLocks/>
          </p:cNvSpPr>
          <p:nvPr/>
        </p:nvSpPr>
        <p:spPr>
          <a:xfrm>
            <a:off x="1068100" y="722995"/>
            <a:ext cx="7047300" cy="482400"/>
          </a:xfrm>
          <a:prstGeom prst="rect">
            <a:avLst/>
          </a:pr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6"/>
                </a:solidFill>
                <a:latin typeface="Helvetica Neue" panose="02000806000000020004" pitchFamily="2" charset="0"/>
                <a:ea typeface="Arial"/>
                <a:cs typeface="Arial"/>
                <a:sym typeface="Arial"/>
              </a:rPr>
              <a:t>Online</a:t>
            </a:r>
          </a:p>
        </p:txBody>
      </p:sp>
      <p:grpSp>
        <p:nvGrpSpPr>
          <p:cNvPr id="241" name="Google Shape;11096;p71">
            <a:extLst>
              <a:ext uri="{FF2B5EF4-FFF2-40B4-BE49-F238E27FC236}">
                <a16:creationId xmlns:a16="http://schemas.microsoft.com/office/drawing/2014/main" id="{BF1AC881-6988-49C9-A134-65849420441A}"/>
              </a:ext>
            </a:extLst>
          </p:cNvPr>
          <p:cNvGrpSpPr/>
          <p:nvPr/>
        </p:nvGrpSpPr>
        <p:grpSpPr>
          <a:xfrm>
            <a:off x="3551844" y="1631401"/>
            <a:ext cx="423069" cy="420507"/>
            <a:chOff x="-4932650" y="2046625"/>
            <a:chExt cx="293025" cy="291250"/>
          </a:xfrm>
          <a:solidFill>
            <a:srgbClr val="000400"/>
          </a:solidFill>
        </p:grpSpPr>
        <p:sp>
          <p:nvSpPr>
            <p:cNvPr id="242" name="Google Shape;11097;p71">
              <a:extLst>
                <a:ext uri="{FF2B5EF4-FFF2-40B4-BE49-F238E27FC236}">
                  <a16:creationId xmlns:a16="http://schemas.microsoft.com/office/drawing/2014/main" id="{0E60FE81-CF19-4A25-872D-6625791D3971}"/>
                </a:ext>
              </a:extLst>
            </p:cNvPr>
            <p:cNvSpPr/>
            <p:nvPr/>
          </p:nvSpPr>
          <p:spPr>
            <a:xfrm>
              <a:off x="-4932650" y="2046625"/>
              <a:ext cx="293025" cy="291250"/>
            </a:xfrm>
            <a:custGeom>
              <a:avLst/>
              <a:gdLst/>
              <a:ahLst/>
              <a:cxnLst/>
              <a:rect l="l" t="t" r="r" b="b"/>
              <a:pathLst>
                <a:path w="11721" h="11650" extrusionOk="0">
                  <a:moveTo>
                    <a:pt x="7625" y="694"/>
                  </a:moveTo>
                  <a:cubicBezTo>
                    <a:pt x="9515" y="694"/>
                    <a:pt x="11059" y="2206"/>
                    <a:pt x="11059" y="4096"/>
                  </a:cubicBezTo>
                  <a:cubicBezTo>
                    <a:pt x="11059" y="5987"/>
                    <a:pt x="9515" y="7530"/>
                    <a:pt x="7625" y="7530"/>
                  </a:cubicBezTo>
                  <a:cubicBezTo>
                    <a:pt x="5735" y="7530"/>
                    <a:pt x="4223" y="5987"/>
                    <a:pt x="4223" y="4096"/>
                  </a:cubicBezTo>
                  <a:cubicBezTo>
                    <a:pt x="4223" y="2206"/>
                    <a:pt x="5735" y="694"/>
                    <a:pt x="7625" y="694"/>
                  </a:cubicBezTo>
                  <a:close/>
                  <a:moveTo>
                    <a:pt x="3344" y="8066"/>
                  </a:moveTo>
                  <a:cubicBezTo>
                    <a:pt x="3435" y="8066"/>
                    <a:pt x="3529" y="8098"/>
                    <a:pt x="3593" y="8161"/>
                  </a:cubicBezTo>
                  <a:cubicBezTo>
                    <a:pt x="3719" y="8287"/>
                    <a:pt x="3719" y="8507"/>
                    <a:pt x="3593" y="8633"/>
                  </a:cubicBezTo>
                  <a:lnTo>
                    <a:pt x="1324" y="10870"/>
                  </a:lnTo>
                  <a:cubicBezTo>
                    <a:pt x="1277" y="10933"/>
                    <a:pt x="1190" y="10964"/>
                    <a:pt x="1100" y="10964"/>
                  </a:cubicBezTo>
                  <a:cubicBezTo>
                    <a:pt x="1009" y="10964"/>
                    <a:pt x="915" y="10933"/>
                    <a:pt x="852" y="10870"/>
                  </a:cubicBezTo>
                  <a:cubicBezTo>
                    <a:pt x="757" y="10744"/>
                    <a:pt x="757" y="10523"/>
                    <a:pt x="852" y="10397"/>
                  </a:cubicBezTo>
                  <a:lnTo>
                    <a:pt x="3120" y="8161"/>
                  </a:lnTo>
                  <a:cubicBezTo>
                    <a:pt x="3167" y="8098"/>
                    <a:pt x="3254" y="8066"/>
                    <a:pt x="3344" y="8066"/>
                  </a:cubicBezTo>
                  <a:close/>
                  <a:moveTo>
                    <a:pt x="7625" y="1"/>
                  </a:moveTo>
                  <a:cubicBezTo>
                    <a:pt x="5357" y="1"/>
                    <a:pt x="3529" y="1860"/>
                    <a:pt x="3529" y="4096"/>
                  </a:cubicBezTo>
                  <a:cubicBezTo>
                    <a:pt x="3529" y="5136"/>
                    <a:pt x="3908" y="6050"/>
                    <a:pt x="4538" y="6743"/>
                  </a:cubicBezTo>
                  <a:lnTo>
                    <a:pt x="3813" y="7467"/>
                  </a:lnTo>
                  <a:cubicBezTo>
                    <a:pt x="3673" y="7386"/>
                    <a:pt x="3520" y="7347"/>
                    <a:pt x="3367" y="7347"/>
                  </a:cubicBezTo>
                  <a:cubicBezTo>
                    <a:pt x="3106" y="7347"/>
                    <a:pt x="2846" y="7458"/>
                    <a:pt x="2647" y="7656"/>
                  </a:cubicBezTo>
                  <a:lnTo>
                    <a:pt x="379" y="9893"/>
                  </a:lnTo>
                  <a:cubicBezTo>
                    <a:pt x="1" y="10271"/>
                    <a:pt x="1" y="10964"/>
                    <a:pt x="379" y="11343"/>
                  </a:cubicBezTo>
                  <a:cubicBezTo>
                    <a:pt x="584" y="11547"/>
                    <a:pt x="852" y="11650"/>
                    <a:pt x="1119" y="11650"/>
                  </a:cubicBezTo>
                  <a:cubicBezTo>
                    <a:pt x="1387" y="11650"/>
                    <a:pt x="1655" y="11547"/>
                    <a:pt x="1860" y="11343"/>
                  </a:cubicBezTo>
                  <a:lnTo>
                    <a:pt x="4097" y="9106"/>
                  </a:lnTo>
                  <a:cubicBezTo>
                    <a:pt x="4412" y="8791"/>
                    <a:pt x="4506" y="8318"/>
                    <a:pt x="4286" y="7909"/>
                  </a:cubicBezTo>
                  <a:lnTo>
                    <a:pt x="5010" y="7215"/>
                  </a:lnTo>
                  <a:cubicBezTo>
                    <a:pt x="5703" y="7814"/>
                    <a:pt x="6648" y="8192"/>
                    <a:pt x="7625" y="8192"/>
                  </a:cubicBezTo>
                  <a:cubicBezTo>
                    <a:pt x="9925" y="8192"/>
                    <a:pt x="11721" y="6333"/>
                    <a:pt x="11721" y="4096"/>
                  </a:cubicBezTo>
                  <a:cubicBezTo>
                    <a:pt x="11721" y="1828"/>
                    <a:pt x="9893" y="1"/>
                    <a:pt x="7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1098;p71">
              <a:extLst>
                <a:ext uri="{FF2B5EF4-FFF2-40B4-BE49-F238E27FC236}">
                  <a16:creationId xmlns:a16="http://schemas.microsoft.com/office/drawing/2014/main" id="{784FD419-3480-4AA0-BA01-B99D1264B23F}"/>
                </a:ext>
              </a:extLst>
            </p:cNvPr>
            <p:cNvSpPr/>
            <p:nvPr/>
          </p:nvSpPr>
          <p:spPr>
            <a:xfrm>
              <a:off x="-4802675" y="2115050"/>
              <a:ext cx="122100" cy="86075"/>
            </a:xfrm>
            <a:custGeom>
              <a:avLst/>
              <a:gdLst/>
              <a:ahLst/>
              <a:cxnLst/>
              <a:rect l="l" t="t" r="r" b="b"/>
              <a:pathLst>
                <a:path w="4884" h="3443" extrusionOk="0">
                  <a:moveTo>
                    <a:pt x="2428" y="1"/>
                  </a:moveTo>
                  <a:cubicBezTo>
                    <a:pt x="2301" y="1"/>
                    <a:pt x="2172" y="72"/>
                    <a:pt x="2111" y="225"/>
                  </a:cubicBezTo>
                  <a:lnTo>
                    <a:pt x="1418" y="2116"/>
                  </a:lnTo>
                  <a:lnTo>
                    <a:pt x="693" y="225"/>
                  </a:lnTo>
                  <a:cubicBezTo>
                    <a:pt x="645" y="105"/>
                    <a:pt x="524" y="4"/>
                    <a:pt x="400" y="4"/>
                  </a:cubicBezTo>
                  <a:cubicBezTo>
                    <a:pt x="361" y="4"/>
                    <a:pt x="321" y="14"/>
                    <a:pt x="284" y="36"/>
                  </a:cubicBezTo>
                  <a:cubicBezTo>
                    <a:pt x="126" y="99"/>
                    <a:pt x="0" y="288"/>
                    <a:pt x="63" y="446"/>
                  </a:cubicBezTo>
                  <a:lnTo>
                    <a:pt x="1103" y="3218"/>
                  </a:lnTo>
                  <a:cubicBezTo>
                    <a:pt x="1168" y="3364"/>
                    <a:pt x="1299" y="3443"/>
                    <a:pt x="1428" y="3443"/>
                  </a:cubicBezTo>
                  <a:cubicBezTo>
                    <a:pt x="1551" y="3443"/>
                    <a:pt x="1672" y="3372"/>
                    <a:pt x="1733" y="3218"/>
                  </a:cubicBezTo>
                  <a:lnTo>
                    <a:pt x="2426" y="1328"/>
                  </a:lnTo>
                  <a:lnTo>
                    <a:pt x="3151" y="3218"/>
                  </a:lnTo>
                  <a:cubicBezTo>
                    <a:pt x="3215" y="3364"/>
                    <a:pt x="3346" y="3443"/>
                    <a:pt x="3476" y="3443"/>
                  </a:cubicBezTo>
                  <a:cubicBezTo>
                    <a:pt x="3598" y="3443"/>
                    <a:pt x="3719" y="3372"/>
                    <a:pt x="3781" y="3218"/>
                  </a:cubicBezTo>
                  <a:lnTo>
                    <a:pt x="4789" y="446"/>
                  </a:lnTo>
                  <a:cubicBezTo>
                    <a:pt x="4884" y="257"/>
                    <a:pt x="4789" y="68"/>
                    <a:pt x="4600" y="36"/>
                  </a:cubicBezTo>
                  <a:cubicBezTo>
                    <a:pt x="4562" y="14"/>
                    <a:pt x="4521" y="4"/>
                    <a:pt x="4479" y="4"/>
                  </a:cubicBezTo>
                  <a:cubicBezTo>
                    <a:pt x="4346" y="4"/>
                    <a:pt x="4207" y="105"/>
                    <a:pt x="4159" y="225"/>
                  </a:cubicBezTo>
                  <a:lnTo>
                    <a:pt x="3466" y="2116"/>
                  </a:lnTo>
                  <a:lnTo>
                    <a:pt x="2741" y="225"/>
                  </a:lnTo>
                  <a:cubicBezTo>
                    <a:pt x="2693" y="80"/>
                    <a:pt x="2561" y="1"/>
                    <a:pt x="24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11099;p71">
            <a:extLst>
              <a:ext uri="{FF2B5EF4-FFF2-40B4-BE49-F238E27FC236}">
                <a16:creationId xmlns:a16="http://schemas.microsoft.com/office/drawing/2014/main" id="{9917D2C3-6537-4723-8BC2-778656CB9C56}"/>
              </a:ext>
            </a:extLst>
          </p:cNvPr>
          <p:cNvSpPr/>
          <p:nvPr/>
        </p:nvSpPr>
        <p:spPr>
          <a:xfrm>
            <a:off x="3553296" y="2140826"/>
            <a:ext cx="420796" cy="419677"/>
          </a:xfrm>
          <a:custGeom>
            <a:avLst/>
            <a:gdLst/>
            <a:ahLst/>
            <a:cxnLst/>
            <a:rect l="l" t="t" r="r" b="b"/>
            <a:pathLst>
              <a:path w="11658" h="11627" extrusionOk="0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11100;p71">
            <a:extLst>
              <a:ext uri="{FF2B5EF4-FFF2-40B4-BE49-F238E27FC236}">
                <a16:creationId xmlns:a16="http://schemas.microsoft.com/office/drawing/2014/main" id="{5957C044-E8FA-498A-AEC2-D02B89CC15F2}"/>
              </a:ext>
            </a:extLst>
          </p:cNvPr>
          <p:cNvGrpSpPr/>
          <p:nvPr/>
        </p:nvGrpSpPr>
        <p:grpSpPr>
          <a:xfrm>
            <a:off x="3563775" y="2660957"/>
            <a:ext cx="423069" cy="420796"/>
            <a:chOff x="-4931075" y="2765725"/>
            <a:chExt cx="293025" cy="291450"/>
          </a:xfrm>
          <a:solidFill>
            <a:srgbClr val="000400"/>
          </a:solidFill>
        </p:grpSpPr>
        <p:sp>
          <p:nvSpPr>
            <p:cNvPr id="246" name="Google Shape;11101;p71">
              <a:extLst>
                <a:ext uri="{FF2B5EF4-FFF2-40B4-BE49-F238E27FC236}">
                  <a16:creationId xmlns:a16="http://schemas.microsoft.com/office/drawing/2014/main" id="{BADB9FB4-6015-4628-8516-16AD3E29C662}"/>
                </a:ext>
              </a:extLst>
            </p:cNvPr>
            <p:cNvSpPr/>
            <p:nvPr/>
          </p:nvSpPr>
          <p:spPr>
            <a:xfrm>
              <a:off x="-4810550" y="28846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663"/>
                  </a:moveTo>
                  <a:cubicBezTo>
                    <a:pt x="1229" y="663"/>
                    <a:pt x="1386" y="820"/>
                    <a:pt x="1386" y="1041"/>
                  </a:cubicBezTo>
                  <a:cubicBezTo>
                    <a:pt x="1386" y="1230"/>
                    <a:pt x="1229" y="1387"/>
                    <a:pt x="1008" y="1387"/>
                  </a:cubicBezTo>
                  <a:cubicBezTo>
                    <a:pt x="819" y="1387"/>
                    <a:pt x="662" y="1230"/>
                    <a:pt x="662" y="1041"/>
                  </a:cubicBezTo>
                  <a:cubicBezTo>
                    <a:pt x="662" y="820"/>
                    <a:pt x="819" y="663"/>
                    <a:pt x="1008" y="663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5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1102;p71">
              <a:extLst>
                <a:ext uri="{FF2B5EF4-FFF2-40B4-BE49-F238E27FC236}">
                  <a16:creationId xmlns:a16="http://schemas.microsoft.com/office/drawing/2014/main" id="{0995630E-119E-4F73-80D6-C4935B5611B3}"/>
                </a:ext>
              </a:extLst>
            </p:cNvPr>
            <p:cNvSpPr/>
            <p:nvPr/>
          </p:nvSpPr>
          <p:spPr>
            <a:xfrm>
              <a:off x="-4931075" y="27657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3214" y="1387"/>
                  </a:moveTo>
                  <a:lnTo>
                    <a:pt x="4475" y="3844"/>
                  </a:lnTo>
                  <a:cubicBezTo>
                    <a:pt x="4223" y="4002"/>
                    <a:pt x="4034" y="4222"/>
                    <a:pt x="3876" y="4443"/>
                  </a:cubicBezTo>
                  <a:lnTo>
                    <a:pt x="1356" y="3214"/>
                  </a:lnTo>
                  <a:cubicBezTo>
                    <a:pt x="1828" y="2427"/>
                    <a:pt x="2458" y="1796"/>
                    <a:pt x="3214" y="1387"/>
                  </a:cubicBezTo>
                  <a:close/>
                  <a:moveTo>
                    <a:pt x="5829" y="4128"/>
                  </a:moveTo>
                  <a:cubicBezTo>
                    <a:pt x="6775" y="4128"/>
                    <a:pt x="7531" y="4884"/>
                    <a:pt x="7531" y="5829"/>
                  </a:cubicBezTo>
                  <a:cubicBezTo>
                    <a:pt x="7562" y="6743"/>
                    <a:pt x="6775" y="7530"/>
                    <a:pt x="5829" y="7530"/>
                  </a:cubicBezTo>
                  <a:cubicBezTo>
                    <a:pt x="4884" y="7530"/>
                    <a:pt x="4160" y="6774"/>
                    <a:pt x="4160" y="5829"/>
                  </a:cubicBezTo>
                  <a:cubicBezTo>
                    <a:pt x="4160" y="4884"/>
                    <a:pt x="4884" y="4128"/>
                    <a:pt x="5829" y="4128"/>
                  </a:cubicBezTo>
                  <a:close/>
                  <a:moveTo>
                    <a:pt x="5798" y="662"/>
                  </a:moveTo>
                  <a:cubicBezTo>
                    <a:pt x="8665" y="662"/>
                    <a:pt x="10996" y="2994"/>
                    <a:pt x="10996" y="5861"/>
                  </a:cubicBezTo>
                  <a:cubicBezTo>
                    <a:pt x="10996" y="6585"/>
                    <a:pt x="10839" y="7247"/>
                    <a:pt x="10618" y="7845"/>
                  </a:cubicBezTo>
                  <a:lnTo>
                    <a:pt x="8129" y="6585"/>
                  </a:lnTo>
                  <a:cubicBezTo>
                    <a:pt x="8192" y="6333"/>
                    <a:pt x="8255" y="6050"/>
                    <a:pt x="8255" y="5829"/>
                  </a:cubicBezTo>
                  <a:cubicBezTo>
                    <a:pt x="8255" y="4474"/>
                    <a:pt x="7184" y="3435"/>
                    <a:pt x="5829" y="3435"/>
                  </a:cubicBezTo>
                  <a:cubicBezTo>
                    <a:pt x="5577" y="3435"/>
                    <a:pt x="5325" y="3466"/>
                    <a:pt x="5105" y="3529"/>
                  </a:cubicBezTo>
                  <a:lnTo>
                    <a:pt x="3845" y="1072"/>
                  </a:lnTo>
                  <a:cubicBezTo>
                    <a:pt x="4412" y="820"/>
                    <a:pt x="5105" y="662"/>
                    <a:pt x="5798" y="662"/>
                  </a:cubicBezTo>
                  <a:close/>
                  <a:moveTo>
                    <a:pt x="7814" y="7152"/>
                  </a:moveTo>
                  <a:lnTo>
                    <a:pt x="10303" y="8412"/>
                  </a:lnTo>
                  <a:cubicBezTo>
                    <a:pt x="9862" y="9200"/>
                    <a:pt x="9232" y="9830"/>
                    <a:pt x="8444" y="10271"/>
                  </a:cubicBezTo>
                  <a:lnTo>
                    <a:pt x="7216" y="7751"/>
                  </a:lnTo>
                  <a:cubicBezTo>
                    <a:pt x="7468" y="7593"/>
                    <a:pt x="7657" y="7404"/>
                    <a:pt x="7814" y="7152"/>
                  </a:cubicBezTo>
                  <a:close/>
                  <a:moveTo>
                    <a:pt x="1072" y="3844"/>
                  </a:moveTo>
                  <a:lnTo>
                    <a:pt x="3593" y="5073"/>
                  </a:lnTo>
                  <a:cubicBezTo>
                    <a:pt x="3530" y="5325"/>
                    <a:pt x="3498" y="5546"/>
                    <a:pt x="3498" y="5829"/>
                  </a:cubicBezTo>
                  <a:cubicBezTo>
                    <a:pt x="3498" y="7152"/>
                    <a:pt x="4538" y="8223"/>
                    <a:pt x="5892" y="8223"/>
                  </a:cubicBezTo>
                  <a:cubicBezTo>
                    <a:pt x="6176" y="8223"/>
                    <a:pt x="6396" y="8192"/>
                    <a:pt x="6648" y="8097"/>
                  </a:cubicBezTo>
                  <a:lnTo>
                    <a:pt x="7846" y="10618"/>
                  </a:lnTo>
                  <a:cubicBezTo>
                    <a:pt x="7216" y="10901"/>
                    <a:pt x="6554" y="11027"/>
                    <a:pt x="5892" y="11027"/>
                  </a:cubicBezTo>
                  <a:cubicBezTo>
                    <a:pt x="2994" y="10996"/>
                    <a:pt x="694" y="8665"/>
                    <a:pt x="694" y="5829"/>
                  </a:cubicBezTo>
                  <a:cubicBezTo>
                    <a:pt x="694" y="5104"/>
                    <a:pt x="852" y="4443"/>
                    <a:pt x="1072" y="3844"/>
                  </a:cubicBezTo>
                  <a:close/>
                  <a:moveTo>
                    <a:pt x="5798" y="1"/>
                  </a:moveTo>
                  <a:cubicBezTo>
                    <a:pt x="4254" y="1"/>
                    <a:pt x="2773" y="599"/>
                    <a:pt x="1702" y="1702"/>
                  </a:cubicBezTo>
                  <a:cubicBezTo>
                    <a:pt x="600" y="2805"/>
                    <a:pt x="1" y="4254"/>
                    <a:pt x="1" y="5798"/>
                  </a:cubicBezTo>
                  <a:cubicBezTo>
                    <a:pt x="1" y="8980"/>
                    <a:pt x="2647" y="11657"/>
                    <a:pt x="5892" y="11657"/>
                  </a:cubicBezTo>
                  <a:cubicBezTo>
                    <a:pt x="9106" y="11657"/>
                    <a:pt x="11721" y="9043"/>
                    <a:pt x="11721" y="5829"/>
                  </a:cubicBezTo>
                  <a:cubicBezTo>
                    <a:pt x="11658" y="2647"/>
                    <a:pt x="9043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11103;p71">
            <a:extLst>
              <a:ext uri="{FF2B5EF4-FFF2-40B4-BE49-F238E27FC236}">
                <a16:creationId xmlns:a16="http://schemas.microsoft.com/office/drawing/2014/main" id="{59505F24-E7E4-4C72-8116-8D426A642843}"/>
              </a:ext>
            </a:extLst>
          </p:cNvPr>
          <p:cNvGrpSpPr/>
          <p:nvPr/>
        </p:nvGrpSpPr>
        <p:grpSpPr>
          <a:xfrm>
            <a:off x="6269343" y="1656289"/>
            <a:ext cx="420796" cy="370732"/>
            <a:chOff x="-3137650" y="2067900"/>
            <a:chExt cx="291450" cy="256775"/>
          </a:xfrm>
          <a:solidFill>
            <a:srgbClr val="000400"/>
          </a:solidFill>
        </p:grpSpPr>
        <p:sp>
          <p:nvSpPr>
            <p:cNvPr id="249" name="Google Shape;11104;p71">
              <a:extLst>
                <a:ext uri="{FF2B5EF4-FFF2-40B4-BE49-F238E27FC236}">
                  <a16:creationId xmlns:a16="http://schemas.microsoft.com/office/drawing/2014/main" id="{1251C5BC-4B27-4062-866E-B978B7FB83A2}"/>
                </a:ext>
              </a:extLst>
            </p:cNvPr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1105;p71">
              <a:extLst>
                <a:ext uri="{FF2B5EF4-FFF2-40B4-BE49-F238E27FC236}">
                  <a16:creationId xmlns:a16="http://schemas.microsoft.com/office/drawing/2014/main" id="{9EDB25C3-A27A-4741-8EDE-53F20DE85B33}"/>
                </a:ext>
              </a:extLst>
            </p:cNvPr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1106;p71">
              <a:extLst>
                <a:ext uri="{FF2B5EF4-FFF2-40B4-BE49-F238E27FC236}">
                  <a16:creationId xmlns:a16="http://schemas.microsoft.com/office/drawing/2014/main" id="{83C06B2C-896B-40A5-BE05-E3D0841D1B0D}"/>
                </a:ext>
              </a:extLst>
            </p:cNvPr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11107;p71">
            <a:extLst>
              <a:ext uri="{FF2B5EF4-FFF2-40B4-BE49-F238E27FC236}">
                <a16:creationId xmlns:a16="http://schemas.microsoft.com/office/drawing/2014/main" id="{3499DC03-7C3C-4371-98FE-E1E4D6D675C7}"/>
              </a:ext>
            </a:extLst>
          </p:cNvPr>
          <p:cNvGrpSpPr/>
          <p:nvPr/>
        </p:nvGrpSpPr>
        <p:grpSpPr>
          <a:xfrm>
            <a:off x="6269343" y="2139926"/>
            <a:ext cx="420796" cy="421770"/>
            <a:chOff x="-3137650" y="2408950"/>
            <a:chExt cx="291450" cy="292125"/>
          </a:xfrm>
          <a:solidFill>
            <a:srgbClr val="000400"/>
          </a:solidFill>
        </p:grpSpPr>
        <p:sp>
          <p:nvSpPr>
            <p:cNvPr id="253" name="Google Shape;11108;p71">
              <a:extLst>
                <a:ext uri="{FF2B5EF4-FFF2-40B4-BE49-F238E27FC236}">
                  <a16:creationId xmlns:a16="http://schemas.microsoft.com/office/drawing/2014/main" id="{6BCC9F8F-06F8-4824-ACE6-5C33D3C4631F}"/>
                </a:ext>
              </a:extLst>
            </p:cNvPr>
            <p:cNvSpPr/>
            <p:nvPr/>
          </p:nvSpPr>
          <p:spPr>
            <a:xfrm>
              <a:off x="-3137650" y="2408950"/>
              <a:ext cx="291450" cy="292125"/>
            </a:xfrm>
            <a:custGeom>
              <a:avLst/>
              <a:gdLst/>
              <a:ahLst/>
              <a:cxnLst/>
              <a:rect l="l" t="t" r="r" b="b"/>
              <a:pathLst>
                <a:path w="11658" h="11685" extrusionOk="0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1109;p71">
              <a:extLst>
                <a:ext uri="{FF2B5EF4-FFF2-40B4-BE49-F238E27FC236}">
                  <a16:creationId xmlns:a16="http://schemas.microsoft.com/office/drawing/2014/main" id="{BBD85C0C-45B3-48E1-8D4A-5C5E821D2671}"/>
                </a:ext>
              </a:extLst>
            </p:cNvPr>
            <p:cNvSpPr/>
            <p:nvPr/>
          </p:nvSpPr>
          <p:spPr>
            <a:xfrm>
              <a:off x="-3104575" y="24428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1110;p71">
              <a:extLst>
                <a:ext uri="{FF2B5EF4-FFF2-40B4-BE49-F238E27FC236}">
                  <a16:creationId xmlns:a16="http://schemas.microsoft.com/office/drawing/2014/main" id="{8C6C178B-4201-40AE-82EC-88435DF34C55}"/>
                </a:ext>
              </a:extLst>
            </p:cNvPr>
            <p:cNvSpPr/>
            <p:nvPr/>
          </p:nvSpPr>
          <p:spPr>
            <a:xfrm>
              <a:off x="-306990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1111;p71">
              <a:extLst>
                <a:ext uri="{FF2B5EF4-FFF2-40B4-BE49-F238E27FC236}">
                  <a16:creationId xmlns:a16="http://schemas.microsoft.com/office/drawing/2014/main" id="{75FD6BC6-CDF3-4651-8563-DA790561EF36}"/>
                </a:ext>
              </a:extLst>
            </p:cNvPr>
            <p:cNvSpPr/>
            <p:nvPr/>
          </p:nvSpPr>
          <p:spPr>
            <a:xfrm>
              <a:off x="-303525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1112;p71">
              <a:extLst>
                <a:ext uri="{FF2B5EF4-FFF2-40B4-BE49-F238E27FC236}">
                  <a16:creationId xmlns:a16="http://schemas.microsoft.com/office/drawing/2014/main" id="{757546A7-B3F4-467F-86F1-6F13DDFC58D8}"/>
                </a:ext>
              </a:extLst>
            </p:cNvPr>
            <p:cNvSpPr/>
            <p:nvPr/>
          </p:nvSpPr>
          <p:spPr>
            <a:xfrm>
              <a:off x="-3002175" y="2442800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11113;p71">
            <a:extLst>
              <a:ext uri="{FF2B5EF4-FFF2-40B4-BE49-F238E27FC236}">
                <a16:creationId xmlns:a16="http://schemas.microsoft.com/office/drawing/2014/main" id="{9FB5B4D0-D7D6-4473-A584-1CC4E958BEEE}"/>
              </a:ext>
            </a:extLst>
          </p:cNvPr>
          <p:cNvGrpSpPr/>
          <p:nvPr/>
        </p:nvGrpSpPr>
        <p:grpSpPr>
          <a:xfrm>
            <a:off x="6281274" y="2685412"/>
            <a:ext cx="420796" cy="371887"/>
            <a:chOff x="-3137650" y="2787000"/>
            <a:chExt cx="291450" cy="257575"/>
          </a:xfrm>
          <a:solidFill>
            <a:srgbClr val="000400"/>
          </a:solidFill>
        </p:grpSpPr>
        <p:sp>
          <p:nvSpPr>
            <p:cNvPr id="259" name="Google Shape;11114;p71">
              <a:extLst>
                <a:ext uri="{FF2B5EF4-FFF2-40B4-BE49-F238E27FC236}">
                  <a16:creationId xmlns:a16="http://schemas.microsoft.com/office/drawing/2014/main" id="{3E8FC949-E2F0-46AD-9374-EECA77784E7B}"/>
                </a:ext>
              </a:extLst>
            </p:cNvPr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1115;p71">
              <a:extLst>
                <a:ext uri="{FF2B5EF4-FFF2-40B4-BE49-F238E27FC236}">
                  <a16:creationId xmlns:a16="http://schemas.microsoft.com/office/drawing/2014/main" id="{00C1823C-5582-4E51-93CA-87C6D7100CCC}"/>
                </a:ext>
              </a:extLst>
            </p:cNvPr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1116;p71">
              <a:extLst>
                <a:ext uri="{FF2B5EF4-FFF2-40B4-BE49-F238E27FC236}">
                  <a16:creationId xmlns:a16="http://schemas.microsoft.com/office/drawing/2014/main" id="{F86BD7BB-BA24-46A0-A1B6-921442A4B7DE}"/>
                </a:ext>
              </a:extLst>
            </p:cNvPr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1117;p71">
              <a:extLst>
                <a:ext uri="{FF2B5EF4-FFF2-40B4-BE49-F238E27FC236}">
                  <a16:creationId xmlns:a16="http://schemas.microsoft.com/office/drawing/2014/main" id="{44B0A5C3-1CA2-467E-886B-0B0ADC802AAA}"/>
                </a:ext>
              </a:extLst>
            </p:cNvPr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1118;p71">
              <a:extLst>
                <a:ext uri="{FF2B5EF4-FFF2-40B4-BE49-F238E27FC236}">
                  <a16:creationId xmlns:a16="http://schemas.microsoft.com/office/drawing/2014/main" id="{C557F93C-FBAF-4221-AD9E-A16EB9ADEED7}"/>
                </a:ext>
              </a:extLst>
            </p:cNvPr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1119;p71">
              <a:extLst>
                <a:ext uri="{FF2B5EF4-FFF2-40B4-BE49-F238E27FC236}">
                  <a16:creationId xmlns:a16="http://schemas.microsoft.com/office/drawing/2014/main" id="{B19B64B1-CA70-40FE-97EF-2F459C95A514}"/>
                </a:ext>
              </a:extLst>
            </p:cNvPr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120;p71">
              <a:extLst>
                <a:ext uri="{FF2B5EF4-FFF2-40B4-BE49-F238E27FC236}">
                  <a16:creationId xmlns:a16="http://schemas.microsoft.com/office/drawing/2014/main" id="{735A99C8-7E0B-40BD-AF30-D13BF06472A2}"/>
                </a:ext>
              </a:extLst>
            </p:cNvPr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121;p71">
              <a:extLst>
                <a:ext uri="{FF2B5EF4-FFF2-40B4-BE49-F238E27FC236}">
                  <a16:creationId xmlns:a16="http://schemas.microsoft.com/office/drawing/2014/main" id="{9F41D890-A80E-45DA-884B-17EBCAEDD101}"/>
                </a:ext>
              </a:extLst>
            </p:cNvPr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11122;p71">
            <a:extLst>
              <a:ext uri="{FF2B5EF4-FFF2-40B4-BE49-F238E27FC236}">
                <a16:creationId xmlns:a16="http://schemas.microsoft.com/office/drawing/2014/main" id="{2063D4E3-7C49-487E-934F-315689232B73}"/>
              </a:ext>
            </a:extLst>
          </p:cNvPr>
          <p:cNvSpPr/>
          <p:nvPr/>
        </p:nvSpPr>
        <p:spPr>
          <a:xfrm>
            <a:off x="1359134" y="3294616"/>
            <a:ext cx="420796" cy="295690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11123;p71">
            <a:extLst>
              <a:ext uri="{FF2B5EF4-FFF2-40B4-BE49-F238E27FC236}">
                <a16:creationId xmlns:a16="http://schemas.microsoft.com/office/drawing/2014/main" id="{BD230411-9A33-496E-A4FE-3348B3E0C2EA}"/>
              </a:ext>
            </a:extLst>
          </p:cNvPr>
          <p:cNvSpPr/>
          <p:nvPr/>
        </p:nvSpPr>
        <p:spPr>
          <a:xfrm>
            <a:off x="1387926" y="1630482"/>
            <a:ext cx="421914" cy="422095"/>
          </a:xfrm>
          <a:custGeom>
            <a:avLst/>
            <a:gdLst/>
            <a:ahLst/>
            <a:cxnLst/>
            <a:rect l="l" t="t" r="r" b="b"/>
            <a:pathLst>
              <a:path w="11689" h="11694" extrusionOk="0">
                <a:moveTo>
                  <a:pt x="5829" y="2048"/>
                </a:moveTo>
                <a:cubicBezTo>
                  <a:pt x="6018" y="2048"/>
                  <a:pt x="6175" y="2206"/>
                  <a:pt x="6175" y="2395"/>
                </a:cubicBezTo>
                <a:cubicBezTo>
                  <a:pt x="6175" y="2615"/>
                  <a:pt x="6018" y="2804"/>
                  <a:pt x="5829" y="2804"/>
                </a:cubicBezTo>
                <a:cubicBezTo>
                  <a:pt x="5640" y="2804"/>
                  <a:pt x="5482" y="2615"/>
                  <a:pt x="5482" y="2395"/>
                </a:cubicBezTo>
                <a:cubicBezTo>
                  <a:pt x="5482" y="2206"/>
                  <a:pt x="5640" y="2048"/>
                  <a:pt x="5829" y="2048"/>
                </a:cubicBezTo>
                <a:close/>
                <a:moveTo>
                  <a:pt x="5829" y="725"/>
                </a:moveTo>
                <a:cubicBezTo>
                  <a:pt x="6774" y="725"/>
                  <a:pt x="7530" y="1449"/>
                  <a:pt x="7530" y="2395"/>
                </a:cubicBezTo>
                <a:cubicBezTo>
                  <a:pt x="7530" y="2521"/>
                  <a:pt x="7530" y="2678"/>
                  <a:pt x="7467" y="2804"/>
                </a:cubicBezTo>
                <a:lnTo>
                  <a:pt x="6774" y="2804"/>
                </a:lnTo>
                <a:cubicBezTo>
                  <a:pt x="6806" y="2678"/>
                  <a:pt x="6837" y="2552"/>
                  <a:pt x="6837" y="2395"/>
                </a:cubicBezTo>
                <a:cubicBezTo>
                  <a:pt x="6837" y="1859"/>
                  <a:pt x="6364" y="1386"/>
                  <a:pt x="5829" y="1386"/>
                </a:cubicBezTo>
                <a:cubicBezTo>
                  <a:pt x="5262" y="1386"/>
                  <a:pt x="4789" y="1859"/>
                  <a:pt x="4789" y="2395"/>
                </a:cubicBezTo>
                <a:cubicBezTo>
                  <a:pt x="4789" y="2521"/>
                  <a:pt x="4852" y="2678"/>
                  <a:pt x="4884" y="2804"/>
                </a:cubicBezTo>
                <a:lnTo>
                  <a:pt x="4159" y="2804"/>
                </a:lnTo>
                <a:cubicBezTo>
                  <a:pt x="4128" y="2678"/>
                  <a:pt x="4128" y="2521"/>
                  <a:pt x="4128" y="2395"/>
                </a:cubicBezTo>
                <a:cubicBezTo>
                  <a:pt x="4128" y="1449"/>
                  <a:pt x="4884" y="725"/>
                  <a:pt x="5829" y="725"/>
                </a:cubicBezTo>
                <a:close/>
                <a:moveTo>
                  <a:pt x="10681" y="3466"/>
                </a:moveTo>
                <a:cubicBezTo>
                  <a:pt x="10870" y="3466"/>
                  <a:pt x="11027" y="3623"/>
                  <a:pt x="11027" y="3812"/>
                </a:cubicBezTo>
                <a:cubicBezTo>
                  <a:pt x="11027" y="4033"/>
                  <a:pt x="10870" y="4190"/>
                  <a:pt x="10681" y="4190"/>
                </a:cubicBezTo>
                <a:lnTo>
                  <a:pt x="1009" y="4190"/>
                </a:lnTo>
                <a:cubicBezTo>
                  <a:pt x="820" y="4190"/>
                  <a:pt x="662" y="4033"/>
                  <a:pt x="662" y="3812"/>
                </a:cubicBezTo>
                <a:cubicBezTo>
                  <a:pt x="662" y="3623"/>
                  <a:pt x="851" y="3466"/>
                  <a:pt x="1009" y="3466"/>
                </a:cubicBezTo>
                <a:close/>
                <a:moveTo>
                  <a:pt x="9799" y="4852"/>
                </a:moveTo>
                <a:lnTo>
                  <a:pt x="7058" y="7593"/>
                </a:lnTo>
                <a:lnTo>
                  <a:pt x="4600" y="7593"/>
                </a:lnTo>
                <a:lnTo>
                  <a:pt x="1859" y="4852"/>
                </a:lnTo>
                <a:close/>
                <a:moveTo>
                  <a:pt x="6869" y="8255"/>
                </a:moveTo>
                <a:lnTo>
                  <a:pt x="6869" y="9767"/>
                </a:lnTo>
                <a:lnTo>
                  <a:pt x="4789" y="10775"/>
                </a:lnTo>
                <a:lnTo>
                  <a:pt x="4789" y="8255"/>
                </a:lnTo>
                <a:close/>
                <a:moveTo>
                  <a:pt x="5829" y="0"/>
                </a:moveTo>
                <a:cubicBezTo>
                  <a:pt x="4474" y="0"/>
                  <a:pt x="3435" y="1071"/>
                  <a:pt x="3435" y="2395"/>
                </a:cubicBezTo>
                <a:cubicBezTo>
                  <a:pt x="3435" y="2521"/>
                  <a:pt x="3435" y="2678"/>
                  <a:pt x="3466" y="2804"/>
                </a:cubicBezTo>
                <a:lnTo>
                  <a:pt x="1009" y="2804"/>
                </a:lnTo>
                <a:cubicBezTo>
                  <a:pt x="473" y="2804"/>
                  <a:pt x="0" y="3277"/>
                  <a:pt x="0" y="3812"/>
                </a:cubicBezTo>
                <a:cubicBezTo>
                  <a:pt x="0" y="4348"/>
                  <a:pt x="379" y="4757"/>
                  <a:pt x="851" y="4852"/>
                </a:cubicBezTo>
                <a:lnTo>
                  <a:pt x="4096" y="8065"/>
                </a:lnTo>
                <a:lnTo>
                  <a:pt x="4096" y="11342"/>
                </a:lnTo>
                <a:cubicBezTo>
                  <a:pt x="4096" y="11518"/>
                  <a:pt x="4277" y="11694"/>
                  <a:pt x="4462" y="11694"/>
                </a:cubicBezTo>
                <a:cubicBezTo>
                  <a:pt x="4508" y="11694"/>
                  <a:pt x="4556" y="11683"/>
                  <a:pt x="4600" y="11657"/>
                </a:cubicBezTo>
                <a:lnTo>
                  <a:pt x="7373" y="10271"/>
                </a:lnTo>
                <a:cubicBezTo>
                  <a:pt x="7467" y="10239"/>
                  <a:pt x="7562" y="10113"/>
                  <a:pt x="7562" y="9956"/>
                </a:cubicBezTo>
                <a:lnTo>
                  <a:pt x="7562" y="8034"/>
                </a:lnTo>
                <a:lnTo>
                  <a:pt x="10838" y="4820"/>
                </a:lnTo>
                <a:cubicBezTo>
                  <a:pt x="11311" y="4757"/>
                  <a:pt x="11689" y="4348"/>
                  <a:pt x="11689" y="3812"/>
                </a:cubicBezTo>
                <a:cubicBezTo>
                  <a:pt x="11689" y="3277"/>
                  <a:pt x="11216" y="2804"/>
                  <a:pt x="10681" y="2804"/>
                </a:cubicBezTo>
                <a:lnTo>
                  <a:pt x="8192" y="2804"/>
                </a:lnTo>
                <a:cubicBezTo>
                  <a:pt x="8192" y="2678"/>
                  <a:pt x="8223" y="2521"/>
                  <a:pt x="8223" y="2395"/>
                </a:cubicBezTo>
                <a:cubicBezTo>
                  <a:pt x="8223" y="1071"/>
                  <a:pt x="7152" y="0"/>
                  <a:pt x="582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11124;p71">
            <a:extLst>
              <a:ext uri="{FF2B5EF4-FFF2-40B4-BE49-F238E27FC236}">
                <a16:creationId xmlns:a16="http://schemas.microsoft.com/office/drawing/2014/main" id="{001B4B31-1C54-4FD3-A26C-6AE58D6E0063}"/>
              </a:ext>
            </a:extLst>
          </p:cNvPr>
          <p:cNvSpPr/>
          <p:nvPr/>
        </p:nvSpPr>
        <p:spPr>
          <a:xfrm>
            <a:off x="1386211" y="2139274"/>
            <a:ext cx="425343" cy="422781"/>
          </a:xfrm>
          <a:custGeom>
            <a:avLst/>
            <a:gdLst/>
            <a:ahLst/>
            <a:cxnLst/>
            <a:rect l="l" t="t" r="r" b="b"/>
            <a:pathLst>
              <a:path w="11784" h="11713" extrusionOk="0">
                <a:moveTo>
                  <a:pt x="5136" y="4128"/>
                </a:moveTo>
                <a:cubicBezTo>
                  <a:pt x="5671" y="4128"/>
                  <a:pt x="6112" y="4569"/>
                  <a:pt x="6144" y="5136"/>
                </a:cubicBezTo>
                <a:lnTo>
                  <a:pt x="5230" y="4853"/>
                </a:lnTo>
                <a:cubicBezTo>
                  <a:pt x="5198" y="4839"/>
                  <a:pt x="5165" y="4832"/>
                  <a:pt x="5131" y="4832"/>
                </a:cubicBezTo>
                <a:cubicBezTo>
                  <a:pt x="4934" y="4832"/>
                  <a:pt x="4735" y="5052"/>
                  <a:pt x="4789" y="5294"/>
                </a:cubicBezTo>
                <a:lnTo>
                  <a:pt x="5073" y="6239"/>
                </a:lnTo>
                <a:cubicBezTo>
                  <a:pt x="4537" y="6176"/>
                  <a:pt x="4096" y="5703"/>
                  <a:pt x="4096" y="5168"/>
                </a:cubicBezTo>
                <a:cubicBezTo>
                  <a:pt x="4096" y="4601"/>
                  <a:pt x="4569" y="4128"/>
                  <a:pt x="5136" y="4128"/>
                </a:cubicBezTo>
                <a:close/>
                <a:moveTo>
                  <a:pt x="5199" y="2364"/>
                </a:moveTo>
                <a:cubicBezTo>
                  <a:pt x="6680" y="2364"/>
                  <a:pt x="7940" y="3592"/>
                  <a:pt x="7940" y="5136"/>
                </a:cubicBezTo>
                <a:cubicBezTo>
                  <a:pt x="7940" y="5294"/>
                  <a:pt x="7940" y="5388"/>
                  <a:pt x="7908" y="5546"/>
                </a:cubicBezTo>
                <a:lnTo>
                  <a:pt x="6932" y="5294"/>
                </a:lnTo>
                <a:lnTo>
                  <a:pt x="6932" y="5136"/>
                </a:lnTo>
                <a:cubicBezTo>
                  <a:pt x="6806" y="4223"/>
                  <a:pt x="6049" y="3466"/>
                  <a:pt x="5104" y="3466"/>
                </a:cubicBezTo>
                <a:cubicBezTo>
                  <a:pt x="4159" y="3466"/>
                  <a:pt x="3435" y="4223"/>
                  <a:pt x="3435" y="5168"/>
                </a:cubicBezTo>
                <a:cubicBezTo>
                  <a:pt x="3435" y="5609"/>
                  <a:pt x="3624" y="6081"/>
                  <a:pt x="3939" y="6396"/>
                </a:cubicBezTo>
                <a:cubicBezTo>
                  <a:pt x="4254" y="6743"/>
                  <a:pt x="4695" y="6900"/>
                  <a:pt x="5167" y="6900"/>
                </a:cubicBezTo>
                <a:lnTo>
                  <a:pt x="5325" y="6900"/>
                </a:lnTo>
                <a:lnTo>
                  <a:pt x="5577" y="7877"/>
                </a:lnTo>
                <a:cubicBezTo>
                  <a:pt x="5482" y="7909"/>
                  <a:pt x="5325" y="7909"/>
                  <a:pt x="5199" y="7909"/>
                </a:cubicBezTo>
                <a:cubicBezTo>
                  <a:pt x="3687" y="7909"/>
                  <a:pt x="2426" y="6648"/>
                  <a:pt x="2426" y="5136"/>
                </a:cubicBezTo>
                <a:cubicBezTo>
                  <a:pt x="2426" y="3624"/>
                  <a:pt x="3655" y="2364"/>
                  <a:pt x="5199" y="2364"/>
                </a:cubicBezTo>
                <a:close/>
                <a:moveTo>
                  <a:pt x="5167" y="726"/>
                </a:moveTo>
                <a:cubicBezTo>
                  <a:pt x="7940" y="726"/>
                  <a:pt x="10051" y="3277"/>
                  <a:pt x="9515" y="6018"/>
                </a:cubicBezTo>
                <a:lnTo>
                  <a:pt x="8507" y="5766"/>
                </a:lnTo>
                <a:cubicBezTo>
                  <a:pt x="8538" y="5546"/>
                  <a:pt x="8538" y="5357"/>
                  <a:pt x="8538" y="5136"/>
                </a:cubicBezTo>
                <a:cubicBezTo>
                  <a:pt x="8538" y="3246"/>
                  <a:pt x="7026" y="1702"/>
                  <a:pt x="5104" y="1702"/>
                </a:cubicBezTo>
                <a:cubicBezTo>
                  <a:pt x="3214" y="1702"/>
                  <a:pt x="1702" y="3246"/>
                  <a:pt x="1702" y="5136"/>
                </a:cubicBezTo>
                <a:cubicBezTo>
                  <a:pt x="1702" y="7027"/>
                  <a:pt x="3214" y="8602"/>
                  <a:pt x="5104" y="8602"/>
                </a:cubicBezTo>
                <a:cubicBezTo>
                  <a:pt x="5325" y="8602"/>
                  <a:pt x="5514" y="8602"/>
                  <a:pt x="5703" y="8539"/>
                </a:cubicBezTo>
                <a:lnTo>
                  <a:pt x="5986" y="9578"/>
                </a:lnTo>
                <a:cubicBezTo>
                  <a:pt x="5695" y="9636"/>
                  <a:pt x="5405" y="9664"/>
                  <a:pt x="5119" y="9664"/>
                </a:cubicBezTo>
                <a:cubicBezTo>
                  <a:pt x="2751" y="9664"/>
                  <a:pt x="694" y="7758"/>
                  <a:pt x="694" y="5199"/>
                </a:cubicBezTo>
                <a:cubicBezTo>
                  <a:pt x="694" y="2679"/>
                  <a:pt x="2773" y="726"/>
                  <a:pt x="5167" y="726"/>
                </a:cubicBezTo>
                <a:close/>
                <a:moveTo>
                  <a:pt x="5671" y="5672"/>
                </a:moveTo>
                <a:lnTo>
                  <a:pt x="5671" y="5672"/>
                </a:lnTo>
                <a:cubicBezTo>
                  <a:pt x="10240" y="6964"/>
                  <a:pt x="9578" y="6774"/>
                  <a:pt x="9704" y="6806"/>
                </a:cubicBezTo>
                <a:lnTo>
                  <a:pt x="8853" y="7373"/>
                </a:lnTo>
                <a:cubicBezTo>
                  <a:pt x="8664" y="7499"/>
                  <a:pt x="8664" y="7751"/>
                  <a:pt x="8822" y="7877"/>
                </a:cubicBezTo>
                <a:lnTo>
                  <a:pt x="10964" y="9956"/>
                </a:lnTo>
                <a:cubicBezTo>
                  <a:pt x="11027" y="10114"/>
                  <a:pt x="11027" y="10335"/>
                  <a:pt x="10901" y="10492"/>
                </a:cubicBezTo>
                <a:lnTo>
                  <a:pt x="10429" y="10965"/>
                </a:lnTo>
                <a:cubicBezTo>
                  <a:pt x="10366" y="11012"/>
                  <a:pt x="10279" y="11035"/>
                  <a:pt x="10192" y="11035"/>
                </a:cubicBezTo>
                <a:cubicBezTo>
                  <a:pt x="10106" y="11035"/>
                  <a:pt x="10019" y="11012"/>
                  <a:pt x="9956" y="10965"/>
                </a:cubicBezTo>
                <a:lnTo>
                  <a:pt x="7845" y="8854"/>
                </a:lnTo>
                <a:cubicBezTo>
                  <a:pt x="7777" y="8786"/>
                  <a:pt x="7691" y="8753"/>
                  <a:pt x="7606" y="8753"/>
                </a:cubicBezTo>
                <a:cubicBezTo>
                  <a:pt x="7493" y="8753"/>
                  <a:pt x="7381" y="8809"/>
                  <a:pt x="7310" y="8917"/>
                </a:cubicBezTo>
                <a:cubicBezTo>
                  <a:pt x="7247" y="8980"/>
                  <a:pt x="6806" y="9641"/>
                  <a:pt x="6774" y="9736"/>
                </a:cubicBezTo>
                <a:cubicBezTo>
                  <a:pt x="6680" y="9484"/>
                  <a:pt x="5703" y="5861"/>
                  <a:pt x="5671" y="5672"/>
                </a:cubicBezTo>
                <a:close/>
                <a:moveTo>
                  <a:pt x="5104" y="1"/>
                </a:moveTo>
                <a:cubicBezTo>
                  <a:pt x="2363" y="1"/>
                  <a:pt x="0" y="2238"/>
                  <a:pt x="0" y="5168"/>
                </a:cubicBezTo>
                <a:cubicBezTo>
                  <a:pt x="0" y="8066"/>
                  <a:pt x="2332" y="10303"/>
                  <a:pt x="5104" y="10303"/>
                </a:cubicBezTo>
                <a:cubicBezTo>
                  <a:pt x="5482" y="10303"/>
                  <a:pt x="5797" y="10272"/>
                  <a:pt x="6144" y="10208"/>
                </a:cubicBezTo>
                <a:lnTo>
                  <a:pt x="6270" y="10587"/>
                </a:lnTo>
                <a:cubicBezTo>
                  <a:pt x="6307" y="10755"/>
                  <a:pt x="6444" y="10845"/>
                  <a:pt x="6596" y="10845"/>
                </a:cubicBezTo>
                <a:cubicBezTo>
                  <a:pt x="6700" y="10845"/>
                  <a:pt x="6810" y="10802"/>
                  <a:pt x="6900" y="10713"/>
                </a:cubicBezTo>
                <a:lnTo>
                  <a:pt x="7625" y="9610"/>
                </a:lnTo>
                <a:lnTo>
                  <a:pt x="9483" y="11406"/>
                </a:lnTo>
                <a:cubicBezTo>
                  <a:pt x="9688" y="11610"/>
                  <a:pt x="9956" y="11713"/>
                  <a:pt x="10220" y="11713"/>
                </a:cubicBezTo>
                <a:cubicBezTo>
                  <a:pt x="10484" y="11713"/>
                  <a:pt x="10744" y="11610"/>
                  <a:pt x="10933" y="11406"/>
                </a:cubicBezTo>
                <a:lnTo>
                  <a:pt x="11405" y="10933"/>
                </a:lnTo>
                <a:cubicBezTo>
                  <a:pt x="11783" y="10555"/>
                  <a:pt x="11783" y="9893"/>
                  <a:pt x="11374" y="9484"/>
                </a:cubicBezTo>
                <a:lnTo>
                  <a:pt x="9515" y="7720"/>
                </a:lnTo>
                <a:lnTo>
                  <a:pt x="10618" y="6964"/>
                </a:lnTo>
                <a:cubicBezTo>
                  <a:pt x="10870" y="6806"/>
                  <a:pt x="10838" y="6428"/>
                  <a:pt x="10555" y="6333"/>
                </a:cubicBezTo>
                <a:lnTo>
                  <a:pt x="10145" y="6239"/>
                </a:lnTo>
                <a:cubicBezTo>
                  <a:pt x="10303" y="5483"/>
                  <a:pt x="10271" y="4695"/>
                  <a:pt x="10082" y="3908"/>
                </a:cubicBezTo>
                <a:cubicBezTo>
                  <a:pt x="9483" y="1576"/>
                  <a:pt x="7436" y="1"/>
                  <a:pt x="5104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11125;p71">
            <a:extLst>
              <a:ext uri="{FF2B5EF4-FFF2-40B4-BE49-F238E27FC236}">
                <a16:creationId xmlns:a16="http://schemas.microsoft.com/office/drawing/2014/main" id="{FCDC481A-2A6B-469C-A7A3-72FBDF0E109E}"/>
              </a:ext>
            </a:extLst>
          </p:cNvPr>
          <p:cNvGrpSpPr/>
          <p:nvPr/>
        </p:nvGrpSpPr>
        <p:grpSpPr>
          <a:xfrm>
            <a:off x="1399451" y="2660397"/>
            <a:ext cx="421914" cy="421914"/>
            <a:chOff x="-6354300" y="2757075"/>
            <a:chExt cx="292225" cy="292225"/>
          </a:xfrm>
          <a:solidFill>
            <a:srgbClr val="000400"/>
          </a:solidFill>
        </p:grpSpPr>
        <p:sp>
          <p:nvSpPr>
            <p:cNvPr id="271" name="Google Shape;11126;p71">
              <a:extLst>
                <a:ext uri="{FF2B5EF4-FFF2-40B4-BE49-F238E27FC236}">
                  <a16:creationId xmlns:a16="http://schemas.microsoft.com/office/drawing/2014/main" id="{27221FF4-246D-4CBA-9AC3-E13405A2CB8A}"/>
                </a:ext>
              </a:extLst>
            </p:cNvPr>
            <p:cNvSpPr/>
            <p:nvPr/>
          </p:nvSpPr>
          <p:spPr>
            <a:xfrm>
              <a:off x="-6354300" y="2757075"/>
              <a:ext cx="292225" cy="292225"/>
            </a:xfrm>
            <a:custGeom>
              <a:avLst/>
              <a:gdLst/>
              <a:ahLst/>
              <a:cxnLst/>
              <a:rect l="l" t="t" r="r" b="b"/>
              <a:pathLst>
                <a:path w="11689" h="11689" extrusionOk="0">
                  <a:moveTo>
                    <a:pt x="10681" y="4159"/>
                  </a:moveTo>
                  <a:cubicBezTo>
                    <a:pt x="10870" y="4159"/>
                    <a:pt x="11027" y="4316"/>
                    <a:pt x="11027" y="4505"/>
                  </a:cubicBezTo>
                  <a:lnTo>
                    <a:pt x="11027" y="4915"/>
                  </a:lnTo>
                  <a:cubicBezTo>
                    <a:pt x="10901" y="4883"/>
                    <a:pt x="10775" y="4883"/>
                    <a:pt x="10681" y="4883"/>
                  </a:cubicBezTo>
                  <a:lnTo>
                    <a:pt x="9609" y="4883"/>
                  </a:lnTo>
                  <a:lnTo>
                    <a:pt x="9609" y="4190"/>
                  </a:lnTo>
                  <a:lnTo>
                    <a:pt x="10681" y="4190"/>
                  </a:lnTo>
                  <a:lnTo>
                    <a:pt x="10681" y="4159"/>
                  </a:lnTo>
                  <a:close/>
                  <a:moveTo>
                    <a:pt x="2048" y="2773"/>
                  </a:moveTo>
                  <a:lnTo>
                    <a:pt x="2048" y="6207"/>
                  </a:lnTo>
                  <a:lnTo>
                    <a:pt x="662" y="6207"/>
                  </a:lnTo>
                  <a:lnTo>
                    <a:pt x="662" y="3151"/>
                  </a:lnTo>
                  <a:cubicBezTo>
                    <a:pt x="694" y="2930"/>
                    <a:pt x="851" y="2773"/>
                    <a:pt x="1009" y="2773"/>
                  </a:cubicBezTo>
                  <a:close/>
                  <a:moveTo>
                    <a:pt x="8885" y="693"/>
                  </a:moveTo>
                  <a:lnTo>
                    <a:pt x="8885" y="4883"/>
                  </a:lnTo>
                  <a:cubicBezTo>
                    <a:pt x="8538" y="4915"/>
                    <a:pt x="8223" y="5104"/>
                    <a:pt x="8066" y="5419"/>
                  </a:cubicBezTo>
                  <a:lnTo>
                    <a:pt x="7751" y="6049"/>
                  </a:lnTo>
                  <a:cubicBezTo>
                    <a:pt x="7719" y="6175"/>
                    <a:pt x="7593" y="6238"/>
                    <a:pt x="7436" y="6238"/>
                  </a:cubicBezTo>
                  <a:lnTo>
                    <a:pt x="2710" y="6238"/>
                  </a:lnTo>
                  <a:lnTo>
                    <a:pt x="2710" y="693"/>
                  </a:lnTo>
                  <a:close/>
                  <a:moveTo>
                    <a:pt x="10681" y="5513"/>
                  </a:moveTo>
                  <a:cubicBezTo>
                    <a:pt x="10870" y="5513"/>
                    <a:pt x="11027" y="5671"/>
                    <a:pt x="11027" y="5860"/>
                  </a:cubicBezTo>
                  <a:lnTo>
                    <a:pt x="11027" y="10649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09" y="11027"/>
                  </a:lnTo>
                  <a:cubicBezTo>
                    <a:pt x="820" y="11027"/>
                    <a:pt x="662" y="10869"/>
                    <a:pt x="662" y="10649"/>
                  </a:cubicBezTo>
                  <a:lnTo>
                    <a:pt x="662" y="6868"/>
                  </a:lnTo>
                  <a:lnTo>
                    <a:pt x="7436" y="6868"/>
                  </a:lnTo>
                  <a:cubicBezTo>
                    <a:pt x="7845" y="6868"/>
                    <a:pt x="8192" y="6648"/>
                    <a:pt x="8349" y="6333"/>
                  </a:cubicBezTo>
                  <a:lnTo>
                    <a:pt x="8664" y="5703"/>
                  </a:lnTo>
                  <a:cubicBezTo>
                    <a:pt x="8696" y="5576"/>
                    <a:pt x="8822" y="5513"/>
                    <a:pt x="8979" y="5513"/>
                  </a:cubicBezTo>
                  <a:close/>
                  <a:moveTo>
                    <a:pt x="2395" y="0"/>
                  </a:moveTo>
                  <a:cubicBezTo>
                    <a:pt x="2206" y="0"/>
                    <a:pt x="2048" y="158"/>
                    <a:pt x="2048" y="347"/>
                  </a:cubicBezTo>
                  <a:lnTo>
                    <a:pt x="2048" y="2111"/>
                  </a:lnTo>
                  <a:lnTo>
                    <a:pt x="1009" y="2111"/>
                  </a:lnTo>
                  <a:cubicBezTo>
                    <a:pt x="473" y="2111"/>
                    <a:pt x="0" y="2584"/>
                    <a:pt x="0" y="3151"/>
                  </a:cubicBezTo>
                  <a:lnTo>
                    <a:pt x="0" y="10649"/>
                  </a:lnTo>
                  <a:cubicBezTo>
                    <a:pt x="0" y="11216"/>
                    <a:pt x="473" y="11688"/>
                    <a:pt x="1009" y="11688"/>
                  </a:cubicBezTo>
                  <a:lnTo>
                    <a:pt x="10618" y="11688"/>
                  </a:lnTo>
                  <a:cubicBezTo>
                    <a:pt x="11185" y="11688"/>
                    <a:pt x="11657" y="11216"/>
                    <a:pt x="11657" y="10649"/>
                  </a:cubicBezTo>
                  <a:lnTo>
                    <a:pt x="11657" y="4505"/>
                  </a:lnTo>
                  <a:cubicBezTo>
                    <a:pt x="11689" y="3938"/>
                    <a:pt x="11216" y="3466"/>
                    <a:pt x="10681" y="3466"/>
                  </a:cubicBezTo>
                  <a:lnTo>
                    <a:pt x="9609" y="3466"/>
                  </a:lnTo>
                  <a:lnTo>
                    <a:pt x="9609" y="347"/>
                  </a:lnTo>
                  <a:cubicBezTo>
                    <a:pt x="9609" y="158"/>
                    <a:pt x="9452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1127;p71">
              <a:extLst>
                <a:ext uri="{FF2B5EF4-FFF2-40B4-BE49-F238E27FC236}">
                  <a16:creationId xmlns:a16="http://schemas.microsoft.com/office/drawing/2014/main" id="{3F556214-E26A-49AF-B04B-81092B85EEAE}"/>
                </a:ext>
              </a:extLst>
            </p:cNvPr>
            <p:cNvSpPr/>
            <p:nvPr/>
          </p:nvSpPr>
          <p:spPr>
            <a:xfrm>
              <a:off x="-6268450" y="279015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1128;p71">
              <a:extLst>
                <a:ext uri="{FF2B5EF4-FFF2-40B4-BE49-F238E27FC236}">
                  <a16:creationId xmlns:a16="http://schemas.microsoft.com/office/drawing/2014/main" id="{0069D01C-AAF1-4E33-A17C-81D86A860422}"/>
                </a:ext>
              </a:extLst>
            </p:cNvPr>
            <p:cNvSpPr/>
            <p:nvPr/>
          </p:nvSpPr>
          <p:spPr>
            <a:xfrm>
              <a:off x="-6268450" y="282560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1129;p71">
              <a:extLst>
                <a:ext uri="{FF2B5EF4-FFF2-40B4-BE49-F238E27FC236}">
                  <a16:creationId xmlns:a16="http://schemas.microsoft.com/office/drawing/2014/main" id="{2FF501FD-572C-4B3C-848D-1B795B4F879D}"/>
                </a:ext>
              </a:extLst>
            </p:cNvPr>
            <p:cNvSpPr/>
            <p:nvPr/>
          </p:nvSpPr>
          <p:spPr>
            <a:xfrm>
              <a:off x="-6268450" y="2860250"/>
              <a:ext cx="119750" cy="17350"/>
            </a:xfrm>
            <a:custGeom>
              <a:avLst/>
              <a:gdLst/>
              <a:ahLst/>
              <a:cxnLst/>
              <a:rect l="l" t="t" r="r" b="b"/>
              <a:pathLst>
                <a:path w="4790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32" y="693"/>
                    <a:pt x="4789" y="536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11130;p71">
            <a:extLst>
              <a:ext uri="{FF2B5EF4-FFF2-40B4-BE49-F238E27FC236}">
                <a16:creationId xmlns:a16="http://schemas.microsoft.com/office/drawing/2014/main" id="{BE9747EF-F5B5-44DA-BCF3-DA5A850C4D96}"/>
              </a:ext>
            </a:extLst>
          </p:cNvPr>
          <p:cNvGrpSpPr/>
          <p:nvPr/>
        </p:nvGrpSpPr>
        <p:grpSpPr>
          <a:xfrm>
            <a:off x="4093454" y="1629560"/>
            <a:ext cx="424188" cy="424188"/>
            <a:chOff x="-4573475" y="2045850"/>
            <a:chExt cx="293800" cy="293800"/>
          </a:xfrm>
          <a:solidFill>
            <a:srgbClr val="000400"/>
          </a:solidFill>
        </p:grpSpPr>
        <p:sp>
          <p:nvSpPr>
            <p:cNvPr id="276" name="Google Shape;11131;p71">
              <a:extLst>
                <a:ext uri="{FF2B5EF4-FFF2-40B4-BE49-F238E27FC236}">
                  <a16:creationId xmlns:a16="http://schemas.microsoft.com/office/drawing/2014/main" id="{99922F91-AB5D-44C5-AE26-EFA5A3C18F97}"/>
                </a:ext>
              </a:extLst>
            </p:cNvPr>
            <p:cNvSpPr/>
            <p:nvPr/>
          </p:nvSpPr>
          <p:spPr>
            <a:xfrm>
              <a:off x="-4573475" y="2045850"/>
              <a:ext cx="293800" cy="293800"/>
            </a:xfrm>
            <a:custGeom>
              <a:avLst/>
              <a:gdLst/>
              <a:ahLst/>
              <a:cxnLst/>
              <a:rect l="l" t="t" r="r" b="b"/>
              <a:pathLst>
                <a:path w="11752" h="11752" extrusionOk="0">
                  <a:moveTo>
                    <a:pt x="6333" y="756"/>
                  </a:moveTo>
                  <a:lnTo>
                    <a:pt x="6459" y="1292"/>
                  </a:lnTo>
                  <a:cubicBezTo>
                    <a:pt x="6490" y="1418"/>
                    <a:pt x="6585" y="1544"/>
                    <a:pt x="6742" y="1576"/>
                  </a:cubicBezTo>
                  <a:cubicBezTo>
                    <a:pt x="7372" y="1702"/>
                    <a:pt x="7908" y="1922"/>
                    <a:pt x="8444" y="2300"/>
                  </a:cubicBezTo>
                  <a:cubicBezTo>
                    <a:pt x="8491" y="2332"/>
                    <a:pt x="8546" y="2347"/>
                    <a:pt x="8605" y="2347"/>
                  </a:cubicBezTo>
                  <a:cubicBezTo>
                    <a:pt x="8664" y="2347"/>
                    <a:pt x="8727" y="2332"/>
                    <a:pt x="8790" y="2300"/>
                  </a:cubicBezTo>
                  <a:lnTo>
                    <a:pt x="9231" y="2017"/>
                  </a:lnTo>
                  <a:lnTo>
                    <a:pt x="9798" y="2584"/>
                  </a:lnTo>
                  <a:lnTo>
                    <a:pt x="9546" y="3025"/>
                  </a:lnTo>
                  <a:cubicBezTo>
                    <a:pt x="9452" y="3151"/>
                    <a:pt x="9452" y="3308"/>
                    <a:pt x="9546" y="3371"/>
                  </a:cubicBezTo>
                  <a:cubicBezTo>
                    <a:pt x="9893" y="3907"/>
                    <a:pt x="10113" y="4505"/>
                    <a:pt x="10239" y="5073"/>
                  </a:cubicBezTo>
                  <a:cubicBezTo>
                    <a:pt x="10271" y="5199"/>
                    <a:pt x="10365" y="5325"/>
                    <a:pt x="10523" y="5356"/>
                  </a:cubicBezTo>
                  <a:lnTo>
                    <a:pt x="11058" y="5482"/>
                  </a:lnTo>
                  <a:lnTo>
                    <a:pt x="11058" y="6301"/>
                  </a:lnTo>
                  <a:lnTo>
                    <a:pt x="10523" y="6427"/>
                  </a:lnTo>
                  <a:cubicBezTo>
                    <a:pt x="10397" y="6459"/>
                    <a:pt x="10271" y="6553"/>
                    <a:pt x="10239" y="6711"/>
                  </a:cubicBezTo>
                  <a:cubicBezTo>
                    <a:pt x="10113" y="7309"/>
                    <a:pt x="9893" y="7877"/>
                    <a:pt x="9546" y="8381"/>
                  </a:cubicBezTo>
                  <a:cubicBezTo>
                    <a:pt x="9452" y="8507"/>
                    <a:pt x="9452" y="8633"/>
                    <a:pt x="9546" y="8759"/>
                  </a:cubicBezTo>
                  <a:lnTo>
                    <a:pt x="9798" y="9168"/>
                  </a:lnTo>
                  <a:lnTo>
                    <a:pt x="9231" y="9767"/>
                  </a:lnTo>
                  <a:lnTo>
                    <a:pt x="8790" y="9483"/>
                  </a:lnTo>
                  <a:cubicBezTo>
                    <a:pt x="8727" y="9452"/>
                    <a:pt x="8656" y="9436"/>
                    <a:pt x="8593" y="9436"/>
                  </a:cubicBezTo>
                  <a:cubicBezTo>
                    <a:pt x="8530" y="9436"/>
                    <a:pt x="8475" y="9452"/>
                    <a:pt x="8444" y="9483"/>
                  </a:cubicBezTo>
                  <a:cubicBezTo>
                    <a:pt x="7908" y="9861"/>
                    <a:pt x="7341" y="10082"/>
                    <a:pt x="6742" y="10208"/>
                  </a:cubicBezTo>
                  <a:cubicBezTo>
                    <a:pt x="6616" y="10239"/>
                    <a:pt x="6490" y="10334"/>
                    <a:pt x="6459" y="10428"/>
                  </a:cubicBezTo>
                  <a:lnTo>
                    <a:pt x="6333" y="10964"/>
                  </a:lnTo>
                  <a:lnTo>
                    <a:pt x="5514" y="10964"/>
                  </a:lnTo>
                  <a:lnTo>
                    <a:pt x="5388" y="10428"/>
                  </a:lnTo>
                  <a:cubicBezTo>
                    <a:pt x="5356" y="10334"/>
                    <a:pt x="5230" y="10208"/>
                    <a:pt x="5136" y="10208"/>
                  </a:cubicBezTo>
                  <a:cubicBezTo>
                    <a:pt x="4505" y="10082"/>
                    <a:pt x="3938" y="9861"/>
                    <a:pt x="3434" y="9483"/>
                  </a:cubicBezTo>
                  <a:cubicBezTo>
                    <a:pt x="3371" y="9452"/>
                    <a:pt x="3308" y="9436"/>
                    <a:pt x="3249" y="9436"/>
                  </a:cubicBezTo>
                  <a:cubicBezTo>
                    <a:pt x="3190" y="9436"/>
                    <a:pt x="3135" y="9452"/>
                    <a:pt x="3088" y="9483"/>
                  </a:cubicBezTo>
                  <a:lnTo>
                    <a:pt x="2647" y="9767"/>
                  </a:lnTo>
                  <a:lnTo>
                    <a:pt x="2048" y="9168"/>
                  </a:lnTo>
                  <a:lnTo>
                    <a:pt x="2332" y="8759"/>
                  </a:lnTo>
                  <a:cubicBezTo>
                    <a:pt x="2395" y="8633"/>
                    <a:pt x="2395" y="8475"/>
                    <a:pt x="2332" y="8381"/>
                  </a:cubicBezTo>
                  <a:cubicBezTo>
                    <a:pt x="1985" y="7877"/>
                    <a:pt x="1733" y="7278"/>
                    <a:pt x="1607" y="6711"/>
                  </a:cubicBezTo>
                  <a:cubicBezTo>
                    <a:pt x="1575" y="6585"/>
                    <a:pt x="1512" y="6459"/>
                    <a:pt x="1386" y="6427"/>
                  </a:cubicBezTo>
                  <a:lnTo>
                    <a:pt x="882" y="6301"/>
                  </a:lnTo>
                  <a:lnTo>
                    <a:pt x="882" y="5482"/>
                  </a:lnTo>
                  <a:lnTo>
                    <a:pt x="1386" y="5356"/>
                  </a:lnTo>
                  <a:cubicBezTo>
                    <a:pt x="1512" y="5325"/>
                    <a:pt x="1607" y="5199"/>
                    <a:pt x="1607" y="5073"/>
                  </a:cubicBezTo>
                  <a:cubicBezTo>
                    <a:pt x="1733" y="4442"/>
                    <a:pt x="1985" y="3907"/>
                    <a:pt x="2332" y="3371"/>
                  </a:cubicBezTo>
                  <a:cubicBezTo>
                    <a:pt x="2395" y="3277"/>
                    <a:pt x="2395" y="3151"/>
                    <a:pt x="2332" y="3025"/>
                  </a:cubicBezTo>
                  <a:lnTo>
                    <a:pt x="2048" y="2584"/>
                  </a:lnTo>
                  <a:lnTo>
                    <a:pt x="2647" y="2017"/>
                  </a:lnTo>
                  <a:lnTo>
                    <a:pt x="3088" y="2300"/>
                  </a:lnTo>
                  <a:cubicBezTo>
                    <a:pt x="3135" y="2332"/>
                    <a:pt x="3198" y="2347"/>
                    <a:pt x="3261" y="2347"/>
                  </a:cubicBezTo>
                  <a:cubicBezTo>
                    <a:pt x="3324" y="2347"/>
                    <a:pt x="3387" y="2332"/>
                    <a:pt x="3434" y="2300"/>
                  </a:cubicBezTo>
                  <a:cubicBezTo>
                    <a:pt x="3938" y="1922"/>
                    <a:pt x="4537" y="1702"/>
                    <a:pt x="5136" y="1576"/>
                  </a:cubicBezTo>
                  <a:cubicBezTo>
                    <a:pt x="5230" y="1544"/>
                    <a:pt x="5356" y="1450"/>
                    <a:pt x="5388" y="1292"/>
                  </a:cubicBezTo>
                  <a:lnTo>
                    <a:pt x="5514" y="756"/>
                  </a:lnTo>
                  <a:close/>
                  <a:moveTo>
                    <a:pt x="5167" y="0"/>
                  </a:moveTo>
                  <a:cubicBezTo>
                    <a:pt x="5009" y="0"/>
                    <a:pt x="4852" y="126"/>
                    <a:pt x="4852" y="284"/>
                  </a:cubicBezTo>
                  <a:lnTo>
                    <a:pt x="4694" y="882"/>
                  </a:lnTo>
                  <a:cubicBezTo>
                    <a:pt x="4127" y="977"/>
                    <a:pt x="3623" y="1229"/>
                    <a:pt x="3119" y="1513"/>
                  </a:cubicBezTo>
                  <a:lnTo>
                    <a:pt x="2615" y="1197"/>
                  </a:lnTo>
                  <a:cubicBezTo>
                    <a:pt x="2557" y="1154"/>
                    <a:pt x="2485" y="1130"/>
                    <a:pt x="2412" y="1130"/>
                  </a:cubicBezTo>
                  <a:cubicBezTo>
                    <a:pt x="2327" y="1130"/>
                    <a:pt x="2242" y="1161"/>
                    <a:pt x="2174" y="1229"/>
                  </a:cubicBezTo>
                  <a:lnTo>
                    <a:pt x="1197" y="2206"/>
                  </a:lnTo>
                  <a:cubicBezTo>
                    <a:pt x="1071" y="2332"/>
                    <a:pt x="1071" y="2489"/>
                    <a:pt x="1134" y="2647"/>
                  </a:cubicBezTo>
                  <a:lnTo>
                    <a:pt x="1449" y="3151"/>
                  </a:lnTo>
                  <a:cubicBezTo>
                    <a:pt x="1134" y="3623"/>
                    <a:pt x="945" y="4159"/>
                    <a:pt x="819" y="4726"/>
                  </a:cubicBezTo>
                  <a:lnTo>
                    <a:pt x="284" y="4884"/>
                  </a:lnTo>
                  <a:cubicBezTo>
                    <a:pt x="126" y="4915"/>
                    <a:pt x="0" y="5041"/>
                    <a:pt x="0" y="5199"/>
                  </a:cubicBezTo>
                  <a:lnTo>
                    <a:pt x="0" y="6585"/>
                  </a:lnTo>
                  <a:cubicBezTo>
                    <a:pt x="0" y="6742"/>
                    <a:pt x="126" y="6868"/>
                    <a:pt x="284" y="6900"/>
                  </a:cubicBezTo>
                  <a:lnTo>
                    <a:pt x="819" y="7057"/>
                  </a:lnTo>
                  <a:cubicBezTo>
                    <a:pt x="945" y="7593"/>
                    <a:pt x="1197" y="8129"/>
                    <a:pt x="1449" y="8633"/>
                  </a:cubicBezTo>
                  <a:lnTo>
                    <a:pt x="1134" y="9137"/>
                  </a:lnTo>
                  <a:cubicBezTo>
                    <a:pt x="1071" y="9263"/>
                    <a:pt x="1071" y="9452"/>
                    <a:pt x="1197" y="9578"/>
                  </a:cubicBezTo>
                  <a:lnTo>
                    <a:pt x="2174" y="10554"/>
                  </a:lnTo>
                  <a:cubicBezTo>
                    <a:pt x="2242" y="10622"/>
                    <a:pt x="2318" y="10653"/>
                    <a:pt x="2399" y="10653"/>
                  </a:cubicBezTo>
                  <a:cubicBezTo>
                    <a:pt x="2469" y="10653"/>
                    <a:pt x="2542" y="10630"/>
                    <a:pt x="2615" y="10586"/>
                  </a:cubicBezTo>
                  <a:lnTo>
                    <a:pt x="3119" y="10271"/>
                  </a:lnTo>
                  <a:cubicBezTo>
                    <a:pt x="3592" y="10586"/>
                    <a:pt x="4127" y="10806"/>
                    <a:pt x="4694" y="10901"/>
                  </a:cubicBezTo>
                  <a:lnTo>
                    <a:pt x="4852" y="11468"/>
                  </a:lnTo>
                  <a:cubicBezTo>
                    <a:pt x="4883" y="11626"/>
                    <a:pt x="5009" y="11752"/>
                    <a:pt x="5167" y="11752"/>
                  </a:cubicBezTo>
                  <a:lnTo>
                    <a:pt x="6553" y="11752"/>
                  </a:lnTo>
                  <a:cubicBezTo>
                    <a:pt x="6711" y="11752"/>
                    <a:pt x="6805" y="11626"/>
                    <a:pt x="6868" y="11468"/>
                  </a:cubicBezTo>
                  <a:lnTo>
                    <a:pt x="7026" y="10901"/>
                  </a:lnTo>
                  <a:cubicBezTo>
                    <a:pt x="7561" y="10806"/>
                    <a:pt x="8065" y="10554"/>
                    <a:pt x="8601" y="10271"/>
                  </a:cubicBezTo>
                  <a:lnTo>
                    <a:pt x="9105" y="10586"/>
                  </a:lnTo>
                  <a:cubicBezTo>
                    <a:pt x="9164" y="10630"/>
                    <a:pt x="9236" y="10653"/>
                    <a:pt x="9309" y="10653"/>
                  </a:cubicBezTo>
                  <a:cubicBezTo>
                    <a:pt x="9393" y="10653"/>
                    <a:pt x="9479" y="10622"/>
                    <a:pt x="9546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4" y="9137"/>
                  </a:cubicBezTo>
                  <a:lnTo>
                    <a:pt x="10239" y="8633"/>
                  </a:lnTo>
                  <a:cubicBezTo>
                    <a:pt x="10554" y="8160"/>
                    <a:pt x="10743" y="7656"/>
                    <a:pt x="10869" y="7057"/>
                  </a:cubicBezTo>
                  <a:lnTo>
                    <a:pt x="11468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9"/>
                  </a:lnTo>
                  <a:cubicBezTo>
                    <a:pt x="11752" y="5041"/>
                    <a:pt x="11626" y="4915"/>
                    <a:pt x="11468" y="4884"/>
                  </a:cubicBezTo>
                  <a:lnTo>
                    <a:pt x="10869" y="4726"/>
                  </a:lnTo>
                  <a:cubicBezTo>
                    <a:pt x="10743" y="4159"/>
                    <a:pt x="10523" y="3655"/>
                    <a:pt x="10239" y="3151"/>
                  </a:cubicBezTo>
                  <a:lnTo>
                    <a:pt x="10554" y="2647"/>
                  </a:lnTo>
                  <a:cubicBezTo>
                    <a:pt x="10649" y="2521"/>
                    <a:pt x="10649" y="2332"/>
                    <a:pt x="10523" y="2206"/>
                  </a:cubicBezTo>
                  <a:lnTo>
                    <a:pt x="9546" y="1229"/>
                  </a:lnTo>
                  <a:cubicBezTo>
                    <a:pt x="9479" y="1161"/>
                    <a:pt x="9402" y="1130"/>
                    <a:pt x="9321" y="1130"/>
                  </a:cubicBezTo>
                  <a:cubicBezTo>
                    <a:pt x="9251" y="1130"/>
                    <a:pt x="9178" y="1154"/>
                    <a:pt x="9105" y="1197"/>
                  </a:cubicBezTo>
                  <a:lnTo>
                    <a:pt x="8601" y="1513"/>
                  </a:lnTo>
                  <a:cubicBezTo>
                    <a:pt x="8128" y="1197"/>
                    <a:pt x="7593" y="977"/>
                    <a:pt x="7026" y="882"/>
                  </a:cubicBezTo>
                  <a:lnTo>
                    <a:pt x="6868" y="284"/>
                  </a:lnTo>
                  <a:cubicBezTo>
                    <a:pt x="6805" y="126"/>
                    <a:pt x="6711" y="0"/>
                    <a:pt x="65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1132;p71">
              <a:extLst>
                <a:ext uri="{FF2B5EF4-FFF2-40B4-BE49-F238E27FC236}">
                  <a16:creationId xmlns:a16="http://schemas.microsoft.com/office/drawing/2014/main" id="{350BAF6A-B277-4A47-B378-A0B78E3CAE36}"/>
                </a:ext>
              </a:extLst>
            </p:cNvPr>
            <p:cNvSpPr/>
            <p:nvPr/>
          </p:nvSpPr>
          <p:spPr>
            <a:xfrm>
              <a:off x="-4521500" y="209940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50" y="662"/>
                  </a:moveTo>
                  <a:cubicBezTo>
                    <a:pt x="5451" y="662"/>
                    <a:pt x="6837" y="2017"/>
                    <a:pt x="6837" y="3718"/>
                  </a:cubicBezTo>
                  <a:cubicBezTo>
                    <a:pt x="6869" y="5104"/>
                    <a:pt x="6049" y="6239"/>
                    <a:pt x="4821" y="6648"/>
                  </a:cubicBezTo>
                  <a:lnTo>
                    <a:pt x="4821" y="5892"/>
                  </a:lnTo>
                  <a:cubicBezTo>
                    <a:pt x="5640" y="5514"/>
                    <a:pt x="6207" y="4663"/>
                    <a:pt x="6207" y="3718"/>
                  </a:cubicBezTo>
                  <a:cubicBezTo>
                    <a:pt x="6207" y="2710"/>
                    <a:pt x="5577" y="1796"/>
                    <a:pt x="4569" y="1481"/>
                  </a:cubicBezTo>
                  <a:cubicBezTo>
                    <a:pt x="4535" y="1472"/>
                    <a:pt x="4501" y="1467"/>
                    <a:pt x="4468" y="1467"/>
                  </a:cubicBezTo>
                  <a:cubicBezTo>
                    <a:pt x="4278" y="1467"/>
                    <a:pt x="4096" y="1609"/>
                    <a:pt x="4096" y="1796"/>
                  </a:cubicBezTo>
                  <a:lnTo>
                    <a:pt x="4096" y="3372"/>
                  </a:lnTo>
                  <a:lnTo>
                    <a:pt x="3435" y="3372"/>
                  </a:lnTo>
                  <a:lnTo>
                    <a:pt x="3435" y="1796"/>
                  </a:lnTo>
                  <a:cubicBezTo>
                    <a:pt x="3435" y="1609"/>
                    <a:pt x="3276" y="1467"/>
                    <a:pt x="3073" y="1467"/>
                  </a:cubicBezTo>
                  <a:cubicBezTo>
                    <a:pt x="3037" y="1467"/>
                    <a:pt x="3000" y="1472"/>
                    <a:pt x="2962" y="1481"/>
                  </a:cubicBezTo>
                  <a:cubicBezTo>
                    <a:pt x="2017" y="1828"/>
                    <a:pt x="1355" y="2742"/>
                    <a:pt x="1355" y="3718"/>
                  </a:cubicBezTo>
                  <a:cubicBezTo>
                    <a:pt x="1355" y="4663"/>
                    <a:pt x="1891" y="5514"/>
                    <a:pt x="2741" y="5892"/>
                  </a:cubicBezTo>
                  <a:lnTo>
                    <a:pt x="2741" y="6648"/>
                  </a:lnTo>
                  <a:cubicBezTo>
                    <a:pt x="1544" y="6207"/>
                    <a:pt x="694" y="5073"/>
                    <a:pt x="694" y="3718"/>
                  </a:cubicBezTo>
                  <a:cubicBezTo>
                    <a:pt x="694" y="2017"/>
                    <a:pt x="2048" y="662"/>
                    <a:pt x="3750" y="662"/>
                  </a:cubicBezTo>
                  <a:close/>
                  <a:moveTo>
                    <a:pt x="4852" y="2363"/>
                  </a:moveTo>
                  <a:cubicBezTo>
                    <a:pt x="5293" y="2679"/>
                    <a:pt x="5514" y="3183"/>
                    <a:pt x="5514" y="3718"/>
                  </a:cubicBezTo>
                  <a:cubicBezTo>
                    <a:pt x="5514" y="4443"/>
                    <a:pt x="5041" y="5104"/>
                    <a:pt x="4380" y="5356"/>
                  </a:cubicBezTo>
                  <a:cubicBezTo>
                    <a:pt x="4254" y="5388"/>
                    <a:pt x="4159" y="5545"/>
                    <a:pt x="4159" y="5671"/>
                  </a:cubicBezTo>
                  <a:lnTo>
                    <a:pt x="4159" y="6806"/>
                  </a:lnTo>
                  <a:lnTo>
                    <a:pt x="3781" y="6806"/>
                  </a:lnTo>
                  <a:cubicBezTo>
                    <a:pt x="3734" y="6821"/>
                    <a:pt x="3679" y="6829"/>
                    <a:pt x="3624" y="6829"/>
                  </a:cubicBezTo>
                  <a:cubicBezTo>
                    <a:pt x="3568" y="6829"/>
                    <a:pt x="3513" y="6821"/>
                    <a:pt x="3466" y="6806"/>
                  </a:cubicBezTo>
                  <a:lnTo>
                    <a:pt x="3466" y="5671"/>
                  </a:lnTo>
                  <a:cubicBezTo>
                    <a:pt x="3466" y="5514"/>
                    <a:pt x="3403" y="5388"/>
                    <a:pt x="3246" y="5356"/>
                  </a:cubicBezTo>
                  <a:cubicBezTo>
                    <a:pt x="2584" y="5104"/>
                    <a:pt x="2111" y="4443"/>
                    <a:pt x="2111" y="3718"/>
                  </a:cubicBezTo>
                  <a:cubicBezTo>
                    <a:pt x="2111" y="3183"/>
                    <a:pt x="2363" y="2679"/>
                    <a:pt x="2773" y="2363"/>
                  </a:cubicBezTo>
                  <a:lnTo>
                    <a:pt x="2773" y="3718"/>
                  </a:lnTo>
                  <a:cubicBezTo>
                    <a:pt x="2773" y="3939"/>
                    <a:pt x="2930" y="4096"/>
                    <a:pt x="3120" y="4096"/>
                  </a:cubicBezTo>
                  <a:lnTo>
                    <a:pt x="4506" y="4096"/>
                  </a:lnTo>
                  <a:cubicBezTo>
                    <a:pt x="4695" y="4096"/>
                    <a:pt x="4852" y="3939"/>
                    <a:pt x="4852" y="3718"/>
                  </a:cubicBezTo>
                  <a:lnTo>
                    <a:pt x="4852" y="2363"/>
                  </a:lnTo>
                  <a:close/>
                  <a:moveTo>
                    <a:pt x="3781" y="1"/>
                  </a:moveTo>
                  <a:cubicBezTo>
                    <a:pt x="1702" y="1"/>
                    <a:pt x="1" y="1670"/>
                    <a:pt x="1" y="3781"/>
                  </a:cubicBezTo>
                  <a:cubicBezTo>
                    <a:pt x="1" y="5861"/>
                    <a:pt x="1702" y="7530"/>
                    <a:pt x="3781" y="7530"/>
                  </a:cubicBezTo>
                  <a:cubicBezTo>
                    <a:pt x="5892" y="7530"/>
                    <a:pt x="7562" y="5861"/>
                    <a:pt x="7562" y="3781"/>
                  </a:cubicBezTo>
                  <a:cubicBezTo>
                    <a:pt x="7562" y="1670"/>
                    <a:pt x="5892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11133;p71">
            <a:extLst>
              <a:ext uri="{FF2B5EF4-FFF2-40B4-BE49-F238E27FC236}">
                <a16:creationId xmlns:a16="http://schemas.microsoft.com/office/drawing/2014/main" id="{B989D382-AF41-4616-8103-EE8179A16569}"/>
              </a:ext>
            </a:extLst>
          </p:cNvPr>
          <p:cNvGrpSpPr/>
          <p:nvPr/>
        </p:nvGrpSpPr>
        <p:grpSpPr>
          <a:xfrm>
            <a:off x="4092877" y="2138699"/>
            <a:ext cx="425343" cy="424225"/>
            <a:chOff x="-4570325" y="2405775"/>
            <a:chExt cx="294600" cy="293825"/>
          </a:xfrm>
          <a:solidFill>
            <a:srgbClr val="000400"/>
          </a:solidFill>
        </p:grpSpPr>
        <p:sp>
          <p:nvSpPr>
            <p:cNvPr id="279" name="Google Shape;11134;p71">
              <a:extLst>
                <a:ext uri="{FF2B5EF4-FFF2-40B4-BE49-F238E27FC236}">
                  <a16:creationId xmlns:a16="http://schemas.microsoft.com/office/drawing/2014/main" id="{78D45EE9-6874-4244-89E5-4FA99851272E}"/>
                </a:ext>
              </a:extLst>
            </p:cNvPr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1135;p71">
              <a:extLst>
                <a:ext uri="{FF2B5EF4-FFF2-40B4-BE49-F238E27FC236}">
                  <a16:creationId xmlns:a16="http://schemas.microsoft.com/office/drawing/2014/main" id="{326918DE-D48D-4340-9A65-06813B24E4CF}"/>
                </a:ext>
              </a:extLst>
            </p:cNvPr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11136;p71">
            <a:extLst>
              <a:ext uri="{FF2B5EF4-FFF2-40B4-BE49-F238E27FC236}">
                <a16:creationId xmlns:a16="http://schemas.microsoft.com/office/drawing/2014/main" id="{2F67A78B-2719-45B5-8E55-0BCD7F4C9817}"/>
              </a:ext>
            </a:extLst>
          </p:cNvPr>
          <p:cNvGrpSpPr/>
          <p:nvPr/>
        </p:nvGrpSpPr>
        <p:grpSpPr>
          <a:xfrm>
            <a:off x="4105945" y="2659838"/>
            <a:ext cx="423069" cy="423033"/>
            <a:chOff x="-4572700" y="2764950"/>
            <a:chExt cx="293025" cy="293000"/>
          </a:xfrm>
          <a:solidFill>
            <a:srgbClr val="000400"/>
          </a:solidFill>
        </p:grpSpPr>
        <p:sp>
          <p:nvSpPr>
            <p:cNvPr id="282" name="Google Shape;11137;p71">
              <a:extLst>
                <a:ext uri="{FF2B5EF4-FFF2-40B4-BE49-F238E27FC236}">
                  <a16:creationId xmlns:a16="http://schemas.microsoft.com/office/drawing/2014/main" id="{2593FEA5-B68D-43AC-AD9C-0E5E18CEF7C5}"/>
                </a:ext>
              </a:extLst>
            </p:cNvPr>
            <p:cNvSpPr/>
            <p:nvPr/>
          </p:nvSpPr>
          <p:spPr>
            <a:xfrm>
              <a:off x="-4572700" y="2764950"/>
              <a:ext cx="293025" cy="293000"/>
            </a:xfrm>
            <a:custGeom>
              <a:avLst/>
              <a:gdLst/>
              <a:ahLst/>
              <a:cxnLst/>
              <a:rect l="l" t="t" r="r" b="b"/>
              <a:pathLst>
                <a:path w="11721" h="11720" extrusionOk="0">
                  <a:moveTo>
                    <a:pt x="10681" y="2048"/>
                  </a:moveTo>
                  <a:cubicBezTo>
                    <a:pt x="10870" y="2048"/>
                    <a:pt x="11027" y="2206"/>
                    <a:pt x="11027" y="2395"/>
                  </a:cubicBezTo>
                  <a:lnTo>
                    <a:pt x="11027" y="7246"/>
                  </a:lnTo>
                  <a:cubicBezTo>
                    <a:pt x="11027" y="7435"/>
                    <a:pt x="10870" y="7593"/>
                    <a:pt x="10681" y="7593"/>
                  </a:cubicBezTo>
                  <a:lnTo>
                    <a:pt x="1072" y="7593"/>
                  </a:lnTo>
                  <a:cubicBezTo>
                    <a:pt x="883" y="7593"/>
                    <a:pt x="725" y="7435"/>
                    <a:pt x="725" y="7246"/>
                  </a:cubicBezTo>
                  <a:lnTo>
                    <a:pt x="725" y="2395"/>
                  </a:lnTo>
                  <a:cubicBezTo>
                    <a:pt x="725" y="2206"/>
                    <a:pt x="883" y="2048"/>
                    <a:pt x="1072" y="2048"/>
                  </a:cubicBezTo>
                  <a:close/>
                  <a:moveTo>
                    <a:pt x="4821" y="8286"/>
                  </a:moveTo>
                  <a:lnTo>
                    <a:pt x="4821" y="8979"/>
                  </a:lnTo>
                  <a:lnTo>
                    <a:pt x="3435" y="8979"/>
                  </a:lnTo>
                  <a:lnTo>
                    <a:pt x="3435" y="8286"/>
                  </a:lnTo>
                  <a:close/>
                  <a:moveTo>
                    <a:pt x="8287" y="8286"/>
                  </a:moveTo>
                  <a:lnTo>
                    <a:pt x="8287" y="8979"/>
                  </a:lnTo>
                  <a:lnTo>
                    <a:pt x="6869" y="8979"/>
                  </a:lnTo>
                  <a:lnTo>
                    <a:pt x="6869" y="8286"/>
                  </a:lnTo>
                  <a:close/>
                  <a:moveTo>
                    <a:pt x="6207" y="8254"/>
                  </a:moveTo>
                  <a:lnTo>
                    <a:pt x="6207" y="11027"/>
                  </a:lnTo>
                  <a:lnTo>
                    <a:pt x="5514" y="11027"/>
                  </a:lnTo>
                  <a:lnTo>
                    <a:pt x="5514" y="8254"/>
                  </a:ln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cubicBezTo>
                    <a:pt x="1387" y="536"/>
                    <a:pt x="1544" y="693"/>
                    <a:pt x="1733" y="693"/>
                  </a:cubicBezTo>
                  <a:lnTo>
                    <a:pt x="2112" y="693"/>
                  </a:lnTo>
                  <a:lnTo>
                    <a:pt x="2112" y="1355"/>
                  </a:lnTo>
                  <a:lnTo>
                    <a:pt x="1072" y="1355"/>
                  </a:lnTo>
                  <a:cubicBezTo>
                    <a:pt x="536" y="1355"/>
                    <a:pt x="64" y="1827"/>
                    <a:pt x="64" y="2395"/>
                  </a:cubicBezTo>
                  <a:lnTo>
                    <a:pt x="64" y="7246"/>
                  </a:lnTo>
                  <a:cubicBezTo>
                    <a:pt x="64" y="7782"/>
                    <a:pt x="536" y="8254"/>
                    <a:pt x="1072" y="8254"/>
                  </a:cubicBezTo>
                  <a:lnTo>
                    <a:pt x="2773" y="8254"/>
                  </a:lnTo>
                  <a:lnTo>
                    <a:pt x="2773" y="8916"/>
                  </a:lnTo>
                  <a:lnTo>
                    <a:pt x="1733" y="8916"/>
                  </a:lnTo>
                  <a:cubicBezTo>
                    <a:pt x="1544" y="8916"/>
                    <a:pt x="1387" y="9074"/>
                    <a:pt x="1387" y="9294"/>
                  </a:cubicBezTo>
                  <a:cubicBezTo>
                    <a:pt x="1387" y="9483"/>
                    <a:pt x="1544" y="9641"/>
                    <a:pt x="1733" y="9641"/>
                  </a:cubicBezTo>
                  <a:lnTo>
                    <a:pt x="4821" y="9641"/>
                  </a:lnTo>
                  <a:lnTo>
                    <a:pt x="4821" y="11027"/>
                  </a:lnTo>
                  <a:lnTo>
                    <a:pt x="379" y="11027"/>
                  </a:lnTo>
                  <a:cubicBezTo>
                    <a:pt x="158" y="11027"/>
                    <a:pt x="1" y="11184"/>
                    <a:pt x="1" y="11373"/>
                  </a:cubicBezTo>
                  <a:cubicBezTo>
                    <a:pt x="1" y="11562"/>
                    <a:pt x="158" y="11720"/>
                    <a:pt x="379" y="11720"/>
                  </a:cubicBezTo>
                  <a:lnTo>
                    <a:pt x="11342" y="11720"/>
                  </a:lnTo>
                  <a:cubicBezTo>
                    <a:pt x="11563" y="11720"/>
                    <a:pt x="11721" y="11562"/>
                    <a:pt x="11721" y="11373"/>
                  </a:cubicBezTo>
                  <a:cubicBezTo>
                    <a:pt x="11721" y="11184"/>
                    <a:pt x="11563" y="11027"/>
                    <a:pt x="11342" y="11027"/>
                  </a:cubicBezTo>
                  <a:lnTo>
                    <a:pt x="6869" y="11027"/>
                  </a:lnTo>
                  <a:lnTo>
                    <a:pt x="6869" y="9641"/>
                  </a:lnTo>
                  <a:lnTo>
                    <a:pt x="9988" y="9641"/>
                  </a:lnTo>
                  <a:cubicBezTo>
                    <a:pt x="10177" y="9641"/>
                    <a:pt x="10334" y="9483"/>
                    <a:pt x="10334" y="9294"/>
                  </a:cubicBezTo>
                  <a:cubicBezTo>
                    <a:pt x="10334" y="9074"/>
                    <a:pt x="10177" y="8916"/>
                    <a:pt x="9988" y="8916"/>
                  </a:cubicBezTo>
                  <a:lnTo>
                    <a:pt x="8948" y="8916"/>
                  </a:lnTo>
                  <a:lnTo>
                    <a:pt x="8948" y="8254"/>
                  </a:lnTo>
                  <a:lnTo>
                    <a:pt x="10681" y="8254"/>
                  </a:lnTo>
                  <a:cubicBezTo>
                    <a:pt x="11248" y="8254"/>
                    <a:pt x="11721" y="7782"/>
                    <a:pt x="11721" y="7246"/>
                  </a:cubicBezTo>
                  <a:lnTo>
                    <a:pt x="11721" y="2395"/>
                  </a:lnTo>
                  <a:cubicBezTo>
                    <a:pt x="11721" y="1827"/>
                    <a:pt x="11248" y="1355"/>
                    <a:pt x="10681" y="1355"/>
                  </a:cubicBezTo>
                  <a:lnTo>
                    <a:pt x="9673" y="1355"/>
                  </a:lnTo>
                  <a:lnTo>
                    <a:pt x="9673" y="693"/>
                  </a:lnTo>
                  <a:lnTo>
                    <a:pt x="10019" y="693"/>
                  </a:lnTo>
                  <a:cubicBezTo>
                    <a:pt x="10208" y="693"/>
                    <a:pt x="10366" y="536"/>
                    <a:pt x="10366" y="347"/>
                  </a:cubicBezTo>
                  <a:cubicBezTo>
                    <a:pt x="10366" y="158"/>
                    <a:pt x="10208" y="0"/>
                    <a:pt x="10019" y="0"/>
                  </a:cubicBezTo>
                  <a:lnTo>
                    <a:pt x="8633" y="0"/>
                  </a:lnTo>
                  <a:cubicBezTo>
                    <a:pt x="8444" y="0"/>
                    <a:pt x="8287" y="158"/>
                    <a:pt x="8287" y="347"/>
                  </a:cubicBezTo>
                  <a:cubicBezTo>
                    <a:pt x="8287" y="536"/>
                    <a:pt x="8444" y="693"/>
                    <a:pt x="8633" y="693"/>
                  </a:cubicBezTo>
                  <a:lnTo>
                    <a:pt x="8980" y="693"/>
                  </a:lnTo>
                  <a:lnTo>
                    <a:pt x="8980" y="1355"/>
                  </a:lnTo>
                  <a:lnTo>
                    <a:pt x="6207" y="1355"/>
                  </a:lnTo>
                  <a:lnTo>
                    <a:pt x="6207" y="693"/>
                  </a:lnTo>
                  <a:lnTo>
                    <a:pt x="6554" y="693"/>
                  </a:lnTo>
                  <a:cubicBezTo>
                    <a:pt x="6743" y="693"/>
                    <a:pt x="6900" y="536"/>
                    <a:pt x="6900" y="347"/>
                  </a:cubicBezTo>
                  <a:cubicBezTo>
                    <a:pt x="6900" y="158"/>
                    <a:pt x="6743" y="0"/>
                    <a:pt x="6554" y="0"/>
                  </a:cubicBezTo>
                  <a:lnTo>
                    <a:pt x="5168" y="0"/>
                  </a:lnTo>
                  <a:cubicBezTo>
                    <a:pt x="4978" y="0"/>
                    <a:pt x="4821" y="158"/>
                    <a:pt x="4821" y="347"/>
                  </a:cubicBezTo>
                  <a:cubicBezTo>
                    <a:pt x="4821" y="536"/>
                    <a:pt x="4978" y="693"/>
                    <a:pt x="5168" y="693"/>
                  </a:cubicBezTo>
                  <a:lnTo>
                    <a:pt x="5514" y="693"/>
                  </a:lnTo>
                  <a:lnTo>
                    <a:pt x="5514" y="1355"/>
                  </a:lnTo>
                  <a:lnTo>
                    <a:pt x="2773" y="1355"/>
                  </a:lnTo>
                  <a:lnTo>
                    <a:pt x="2773" y="693"/>
                  </a:lnTo>
                  <a:lnTo>
                    <a:pt x="3120" y="693"/>
                  </a:lnTo>
                  <a:cubicBezTo>
                    <a:pt x="3309" y="693"/>
                    <a:pt x="3466" y="536"/>
                    <a:pt x="3466" y="347"/>
                  </a:cubicBezTo>
                  <a:cubicBezTo>
                    <a:pt x="3466" y="158"/>
                    <a:pt x="3309" y="0"/>
                    <a:pt x="3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1138;p71">
              <a:extLst>
                <a:ext uri="{FF2B5EF4-FFF2-40B4-BE49-F238E27FC236}">
                  <a16:creationId xmlns:a16="http://schemas.microsoft.com/office/drawing/2014/main" id="{8FC8FC91-F207-4387-ACF5-DB4E8B7C28EB}"/>
                </a:ext>
              </a:extLst>
            </p:cNvPr>
            <p:cNvSpPr/>
            <p:nvPr/>
          </p:nvSpPr>
          <p:spPr>
            <a:xfrm>
              <a:off x="-4538825" y="2833475"/>
              <a:ext cx="86650" cy="104775"/>
            </a:xfrm>
            <a:custGeom>
              <a:avLst/>
              <a:gdLst/>
              <a:ahLst/>
              <a:cxnLst/>
              <a:rect l="l" t="t" r="r" b="b"/>
              <a:pathLst>
                <a:path w="3466" h="4191" extrusionOk="0">
                  <a:moveTo>
                    <a:pt x="2804" y="662"/>
                  </a:moveTo>
                  <a:lnTo>
                    <a:pt x="2804" y="3466"/>
                  </a:lnTo>
                  <a:lnTo>
                    <a:pt x="757" y="3466"/>
                  </a:lnTo>
                  <a:lnTo>
                    <a:pt x="757" y="662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812"/>
                  </a:lnTo>
                  <a:cubicBezTo>
                    <a:pt x="0" y="4033"/>
                    <a:pt x="158" y="4190"/>
                    <a:pt x="347" y="4190"/>
                  </a:cubicBezTo>
                  <a:lnTo>
                    <a:pt x="3119" y="4190"/>
                  </a:lnTo>
                  <a:cubicBezTo>
                    <a:pt x="3308" y="4190"/>
                    <a:pt x="3466" y="4033"/>
                    <a:pt x="3466" y="3812"/>
                  </a:cubicBez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1139;p71">
              <a:extLst>
                <a:ext uri="{FF2B5EF4-FFF2-40B4-BE49-F238E27FC236}">
                  <a16:creationId xmlns:a16="http://schemas.microsoft.com/office/drawing/2014/main" id="{1E7E7822-DAF3-42F9-90C1-C77A7371986B}"/>
                </a:ext>
              </a:extLst>
            </p:cNvPr>
            <p:cNvSpPr/>
            <p:nvPr/>
          </p:nvSpPr>
          <p:spPr>
            <a:xfrm>
              <a:off x="-4435650" y="29027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58" y="694"/>
                    <a:pt x="347" y="694"/>
                  </a:cubicBezTo>
                  <a:lnTo>
                    <a:pt x="4506" y="694"/>
                  </a:lnTo>
                  <a:cubicBezTo>
                    <a:pt x="4695" y="694"/>
                    <a:pt x="4852" y="536"/>
                    <a:pt x="4852" y="347"/>
                  </a:cubicBez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1140;p71">
              <a:extLst>
                <a:ext uri="{FF2B5EF4-FFF2-40B4-BE49-F238E27FC236}">
                  <a16:creationId xmlns:a16="http://schemas.microsoft.com/office/drawing/2014/main" id="{E6CA1E79-178F-49D2-85CD-F44E47645D58}"/>
                </a:ext>
              </a:extLst>
            </p:cNvPr>
            <p:cNvSpPr/>
            <p:nvPr/>
          </p:nvSpPr>
          <p:spPr>
            <a:xfrm>
              <a:off x="-4435650" y="286732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68"/>
                    <a:pt x="158" y="694"/>
                    <a:pt x="347" y="694"/>
                  </a:cubicBezTo>
                  <a:lnTo>
                    <a:pt x="4506" y="694"/>
                  </a:lnTo>
                  <a:cubicBezTo>
                    <a:pt x="4695" y="694"/>
                    <a:pt x="4852" y="536"/>
                    <a:pt x="4852" y="347"/>
                  </a:cubicBez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1141;p71">
              <a:extLst>
                <a:ext uri="{FF2B5EF4-FFF2-40B4-BE49-F238E27FC236}">
                  <a16:creationId xmlns:a16="http://schemas.microsoft.com/office/drawing/2014/main" id="{6133F614-1D4A-45C6-8C03-71549934A2AE}"/>
                </a:ext>
              </a:extLst>
            </p:cNvPr>
            <p:cNvSpPr/>
            <p:nvPr/>
          </p:nvSpPr>
          <p:spPr>
            <a:xfrm>
              <a:off x="-4435650" y="2833475"/>
              <a:ext cx="121325" cy="18125"/>
            </a:xfrm>
            <a:custGeom>
              <a:avLst/>
              <a:gdLst/>
              <a:ahLst/>
              <a:cxnLst/>
              <a:rect l="l" t="t" r="r" b="b"/>
              <a:pathLst>
                <a:path w="4853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67"/>
                    <a:pt x="158" y="725"/>
                    <a:pt x="347" y="725"/>
                  </a:cubicBezTo>
                  <a:lnTo>
                    <a:pt x="4506" y="725"/>
                  </a:lnTo>
                  <a:cubicBezTo>
                    <a:pt x="4695" y="725"/>
                    <a:pt x="4852" y="567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11142;p71">
            <a:extLst>
              <a:ext uri="{FF2B5EF4-FFF2-40B4-BE49-F238E27FC236}">
                <a16:creationId xmlns:a16="http://schemas.microsoft.com/office/drawing/2014/main" id="{B4984B03-627F-43FA-A7B2-2C6DCB0B195D}"/>
              </a:ext>
            </a:extLst>
          </p:cNvPr>
          <p:cNvGrpSpPr/>
          <p:nvPr/>
        </p:nvGrpSpPr>
        <p:grpSpPr>
          <a:xfrm>
            <a:off x="6824707" y="1631239"/>
            <a:ext cx="414840" cy="420832"/>
            <a:chOff x="-2777700" y="2049775"/>
            <a:chExt cx="287325" cy="291475"/>
          </a:xfrm>
          <a:solidFill>
            <a:srgbClr val="000400"/>
          </a:solidFill>
        </p:grpSpPr>
        <p:sp>
          <p:nvSpPr>
            <p:cNvPr id="288" name="Google Shape;11143;p71">
              <a:extLst>
                <a:ext uri="{FF2B5EF4-FFF2-40B4-BE49-F238E27FC236}">
                  <a16:creationId xmlns:a16="http://schemas.microsoft.com/office/drawing/2014/main" id="{DA7F455F-AD9F-4D52-8620-6F989CE624D6}"/>
                </a:ext>
              </a:extLst>
            </p:cNvPr>
            <p:cNvSpPr/>
            <p:nvPr/>
          </p:nvSpPr>
          <p:spPr>
            <a:xfrm>
              <a:off x="-2777700" y="2049775"/>
              <a:ext cx="287325" cy="291475"/>
            </a:xfrm>
            <a:custGeom>
              <a:avLst/>
              <a:gdLst/>
              <a:ahLst/>
              <a:cxnLst/>
              <a:rect l="l" t="t" r="r" b="b"/>
              <a:pathLst>
                <a:path w="11493" h="11659" extrusionOk="0">
                  <a:moveTo>
                    <a:pt x="7121" y="662"/>
                  </a:moveTo>
                  <a:cubicBezTo>
                    <a:pt x="7341" y="662"/>
                    <a:pt x="7499" y="820"/>
                    <a:pt x="7499" y="1040"/>
                  </a:cubicBezTo>
                  <a:cubicBezTo>
                    <a:pt x="7499" y="1230"/>
                    <a:pt x="7341" y="1387"/>
                    <a:pt x="7121" y="1387"/>
                  </a:cubicBezTo>
                  <a:lnTo>
                    <a:pt x="4380" y="1387"/>
                  </a:lnTo>
                  <a:cubicBezTo>
                    <a:pt x="4191" y="1387"/>
                    <a:pt x="4033" y="1230"/>
                    <a:pt x="4033" y="1040"/>
                  </a:cubicBezTo>
                  <a:cubicBezTo>
                    <a:pt x="4033" y="820"/>
                    <a:pt x="4191" y="662"/>
                    <a:pt x="4380" y="662"/>
                  </a:cubicBezTo>
                  <a:close/>
                  <a:moveTo>
                    <a:pt x="6774" y="2049"/>
                  </a:moveTo>
                  <a:lnTo>
                    <a:pt x="6774" y="4285"/>
                  </a:lnTo>
                  <a:cubicBezTo>
                    <a:pt x="6774" y="4412"/>
                    <a:pt x="6774" y="4443"/>
                    <a:pt x="7499" y="5514"/>
                  </a:cubicBezTo>
                  <a:lnTo>
                    <a:pt x="3970" y="5514"/>
                  </a:lnTo>
                  <a:cubicBezTo>
                    <a:pt x="4758" y="4412"/>
                    <a:pt x="4726" y="4443"/>
                    <a:pt x="4726" y="4348"/>
                  </a:cubicBezTo>
                  <a:lnTo>
                    <a:pt x="4726" y="2049"/>
                  </a:lnTo>
                  <a:close/>
                  <a:moveTo>
                    <a:pt x="8003" y="6176"/>
                  </a:moveTo>
                  <a:cubicBezTo>
                    <a:pt x="8696" y="7215"/>
                    <a:pt x="9578" y="8507"/>
                    <a:pt x="10177" y="9389"/>
                  </a:cubicBezTo>
                  <a:cubicBezTo>
                    <a:pt x="10649" y="10082"/>
                    <a:pt x="10177" y="10996"/>
                    <a:pt x="9294" y="10996"/>
                  </a:cubicBezTo>
                  <a:lnTo>
                    <a:pt x="2206" y="10996"/>
                  </a:lnTo>
                  <a:cubicBezTo>
                    <a:pt x="1387" y="10996"/>
                    <a:pt x="914" y="10051"/>
                    <a:pt x="1387" y="9389"/>
                  </a:cubicBezTo>
                  <a:cubicBezTo>
                    <a:pt x="1859" y="8665"/>
                    <a:pt x="2804" y="7341"/>
                    <a:pt x="3561" y="6176"/>
                  </a:cubicBezTo>
                  <a:close/>
                  <a:moveTo>
                    <a:pt x="4380" y="1"/>
                  </a:moveTo>
                  <a:cubicBezTo>
                    <a:pt x="3813" y="1"/>
                    <a:pt x="3340" y="473"/>
                    <a:pt x="3340" y="1040"/>
                  </a:cubicBezTo>
                  <a:cubicBezTo>
                    <a:pt x="3340" y="1513"/>
                    <a:pt x="3655" y="1860"/>
                    <a:pt x="4065" y="2017"/>
                  </a:cubicBezTo>
                  <a:lnTo>
                    <a:pt x="4065" y="4222"/>
                  </a:lnTo>
                  <a:cubicBezTo>
                    <a:pt x="3718" y="4790"/>
                    <a:pt x="1198" y="8413"/>
                    <a:pt x="788" y="8980"/>
                  </a:cubicBezTo>
                  <a:cubicBezTo>
                    <a:pt x="1" y="10114"/>
                    <a:pt x="820" y="11658"/>
                    <a:pt x="2206" y="11658"/>
                  </a:cubicBezTo>
                  <a:lnTo>
                    <a:pt x="9294" y="11658"/>
                  </a:lnTo>
                  <a:cubicBezTo>
                    <a:pt x="9308" y="11658"/>
                    <a:pt x="9322" y="11658"/>
                    <a:pt x="9335" y="11658"/>
                  </a:cubicBezTo>
                  <a:cubicBezTo>
                    <a:pt x="10697" y="11658"/>
                    <a:pt x="11492" y="10103"/>
                    <a:pt x="10712" y="9011"/>
                  </a:cubicBezTo>
                  <a:cubicBezTo>
                    <a:pt x="10271" y="8444"/>
                    <a:pt x="7845" y="4853"/>
                    <a:pt x="7499" y="4254"/>
                  </a:cubicBezTo>
                  <a:lnTo>
                    <a:pt x="7499" y="1986"/>
                  </a:lnTo>
                  <a:cubicBezTo>
                    <a:pt x="7877" y="1828"/>
                    <a:pt x="8160" y="1450"/>
                    <a:pt x="8160" y="1040"/>
                  </a:cubicBezTo>
                  <a:cubicBezTo>
                    <a:pt x="8160" y="473"/>
                    <a:pt x="7688" y="1"/>
                    <a:pt x="7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1144;p71">
              <a:extLst>
                <a:ext uri="{FF2B5EF4-FFF2-40B4-BE49-F238E27FC236}">
                  <a16:creationId xmlns:a16="http://schemas.microsoft.com/office/drawing/2014/main" id="{73D15D44-3352-4E4B-84A2-2526A439AEA1}"/>
                </a:ext>
              </a:extLst>
            </p:cNvPr>
            <p:cNvSpPr/>
            <p:nvPr/>
          </p:nvSpPr>
          <p:spPr>
            <a:xfrm>
              <a:off x="-2694200" y="22214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6" y="694"/>
                  </a:moveTo>
                  <a:cubicBezTo>
                    <a:pt x="1733" y="694"/>
                    <a:pt x="2048" y="1009"/>
                    <a:pt x="2048" y="1356"/>
                  </a:cubicBezTo>
                  <a:cubicBezTo>
                    <a:pt x="2048" y="1765"/>
                    <a:pt x="1764" y="2049"/>
                    <a:pt x="1386" y="2049"/>
                  </a:cubicBezTo>
                  <a:cubicBezTo>
                    <a:pt x="1008" y="2049"/>
                    <a:pt x="725" y="1702"/>
                    <a:pt x="725" y="1356"/>
                  </a:cubicBezTo>
                  <a:cubicBezTo>
                    <a:pt x="725" y="978"/>
                    <a:pt x="1040" y="694"/>
                    <a:pt x="1386" y="694"/>
                  </a:cubicBezTo>
                  <a:close/>
                  <a:moveTo>
                    <a:pt x="1386" y="1"/>
                  </a:moveTo>
                  <a:cubicBezTo>
                    <a:pt x="630" y="1"/>
                    <a:pt x="0" y="631"/>
                    <a:pt x="0" y="1356"/>
                  </a:cubicBezTo>
                  <a:cubicBezTo>
                    <a:pt x="0" y="2112"/>
                    <a:pt x="630" y="2742"/>
                    <a:pt x="1386" y="2742"/>
                  </a:cubicBezTo>
                  <a:cubicBezTo>
                    <a:pt x="2142" y="2742"/>
                    <a:pt x="2772" y="2112"/>
                    <a:pt x="2772" y="1356"/>
                  </a:cubicBezTo>
                  <a:cubicBezTo>
                    <a:pt x="2772" y="631"/>
                    <a:pt x="2142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1145;p71">
              <a:extLst>
                <a:ext uri="{FF2B5EF4-FFF2-40B4-BE49-F238E27FC236}">
                  <a16:creationId xmlns:a16="http://schemas.microsoft.com/office/drawing/2014/main" id="{B280AB10-A42E-4F4D-A75D-B8C804FD5B7B}"/>
                </a:ext>
              </a:extLst>
            </p:cNvPr>
            <p:cNvSpPr/>
            <p:nvPr/>
          </p:nvSpPr>
          <p:spPr>
            <a:xfrm>
              <a:off x="-2608350" y="22553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94"/>
                  </a:moveTo>
                  <a:cubicBezTo>
                    <a:pt x="1229" y="694"/>
                    <a:pt x="1386" y="851"/>
                    <a:pt x="1386" y="1040"/>
                  </a:cubicBezTo>
                  <a:cubicBezTo>
                    <a:pt x="1386" y="1229"/>
                    <a:pt x="1229" y="1387"/>
                    <a:pt x="1040" y="1387"/>
                  </a:cubicBezTo>
                  <a:cubicBezTo>
                    <a:pt x="819" y="1387"/>
                    <a:pt x="693" y="1229"/>
                    <a:pt x="693" y="1040"/>
                  </a:cubicBezTo>
                  <a:cubicBezTo>
                    <a:pt x="693" y="851"/>
                    <a:pt x="819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11146;p71">
            <a:extLst>
              <a:ext uri="{FF2B5EF4-FFF2-40B4-BE49-F238E27FC236}">
                <a16:creationId xmlns:a16="http://schemas.microsoft.com/office/drawing/2014/main" id="{7A883DCE-22E6-4C34-B9D1-97CDA6FEAB76}"/>
              </a:ext>
            </a:extLst>
          </p:cNvPr>
          <p:cNvGrpSpPr/>
          <p:nvPr/>
        </p:nvGrpSpPr>
        <p:grpSpPr>
          <a:xfrm>
            <a:off x="6821170" y="2140431"/>
            <a:ext cx="421914" cy="420759"/>
            <a:chOff x="-2571737" y="2403625"/>
            <a:chExt cx="292225" cy="291425"/>
          </a:xfrm>
          <a:solidFill>
            <a:srgbClr val="000400"/>
          </a:solidFill>
        </p:grpSpPr>
        <p:sp>
          <p:nvSpPr>
            <p:cNvPr id="292" name="Google Shape;11147;p71">
              <a:extLst>
                <a:ext uri="{FF2B5EF4-FFF2-40B4-BE49-F238E27FC236}">
                  <a16:creationId xmlns:a16="http://schemas.microsoft.com/office/drawing/2014/main" id="{267AEFAB-16B2-4F79-BEF8-00DC8503EBAA}"/>
                </a:ext>
              </a:extLst>
            </p:cNvPr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148;p71">
              <a:extLst>
                <a:ext uri="{FF2B5EF4-FFF2-40B4-BE49-F238E27FC236}">
                  <a16:creationId xmlns:a16="http://schemas.microsoft.com/office/drawing/2014/main" id="{36D68338-6B6F-4107-8C2E-BCA20F451099}"/>
                </a:ext>
              </a:extLst>
            </p:cNvPr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149;p71">
              <a:extLst>
                <a:ext uri="{FF2B5EF4-FFF2-40B4-BE49-F238E27FC236}">
                  <a16:creationId xmlns:a16="http://schemas.microsoft.com/office/drawing/2014/main" id="{B708AAAA-C05E-46BB-916C-8F21D53214DD}"/>
                </a:ext>
              </a:extLst>
            </p:cNvPr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150;p71">
              <a:extLst>
                <a:ext uri="{FF2B5EF4-FFF2-40B4-BE49-F238E27FC236}">
                  <a16:creationId xmlns:a16="http://schemas.microsoft.com/office/drawing/2014/main" id="{892382EB-9034-4F74-A170-5F9E92DA6916}"/>
                </a:ext>
              </a:extLst>
            </p:cNvPr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1151;p71">
              <a:extLst>
                <a:ext uri="{FF2B5EF4-FFF2-40B4-BE49-F238E27FC236}">
                  <a16:creationId xmlns:a16="http://schemas.microsoft.com/office/drawing/2014/main" id="{C6D58308-1D93-4FCD-8F55-1E055A9DAC97}"/>
                </a:ext>
              </a:extLst>
            </p:cNvPr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152;p71">
              <a:extLst>
                <a:ext uri="{FF2B5EF4-FFF2-40B4-BE49-F238E27FC236}">
                  <a16:creationId xmlns:a16="http://schemas.microsoft.com/office/drawing/2014/main" id="{1A9F3DFF-7EBE-4B5B-9B0B-DCD5DEA83734}"/>
                </a:ext>
              </a:extLst>
            </p:cNvPr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153;p71">
              <a:extLst>
                <a:ext uri="{FF2B5EF4-FFF2-40B4-BE49-F238E27FC236}">
                  <a16:creationId xmlns:a16="http://schemas.microsoft.com/office/drawing/2014/main" id="{5C9074EA-88AD-4B42-B41D-573A6D3F8A04}"/>
                </a:ext>
              </a:extLst>
            </p:cNvPr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11154;p71">
            <a:extLst>
              <a:ext uri="{FF2B5EF4-FFF2-40B4-BE49-F238E27FC236}">
                <a16:creationId xmlns:a16="http://schemas.microsoft.com/office/drawing/2014/main" id="{2318BB88-5611-4F3E-8C27-8EBF47F5A10A}"/>
              </a:ext>
            </a:extLst>
          </p:cNvPr>
          <p:cNvGrpSpPr/>
          <p:nvPr/>
        </p:nvGrpSpPr>
        <p:grpSpPr>
          <a:xfrm>
            <a:off x="6821170" y="2661534"/>
            <a:ext cx="421914" cy="419640"/>
            <a:chOff x="-2571737" y="2764550"/>
            <a:chExt cx="292225" cy="290650"/>
          </a:xfrm>
          <a:solidFill>
            <a:srgbClr val="000400"/>
          </a:solidFill>
        </p:grpSpPr>
        <p:sp>
          <p:nvSpPr>
            <p:cNvPr id="300" name="Google Shape;11155;p71">
              <a:extLst>
                <a:ext uri="{FF2B5EF4-FFF2-40B4-BE49-F238E27FC236}">
                  <a16:creationId xmlns:a16="http://schemas.microsoft.com/office/drawing/2014/main" id="{1CDCBE9C-3F00-40D3-A4DA-88A894FD2545}"/>
                </a:ext>
              </a:extLst>
            </p:cNvPr>
            <p:cNvSpPr/>
            <p:nvPr/>
          </p:nvSpPr>
          <p:spPr>
            <a:xfrm>
              <a:off x="-2496085" y="3009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27" y="1"/>
                    <a:pt x="0" y="158"/>
                    <a:pt x="0" y="347"/>
                  </a:cubicBezTo>
                  <a:cubicBezTo>
                    <a:pt x="0" y="536"/>
                    <a:pt x="127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0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1156;p71">
              <a:extLst>
                <a:ext uri="{FF2B5EF4-FFF2-40B4-BE49-F238E27FC236}">
                  <a16:creationId xmlns:a16="http://schemas.microsoft.com/office/drawing/2014/main" id="{B29AA213-F206-4C69-B472-33FC992317AF}"/>
                </a:ext>
              </a:extLst>
            </p:cNvPr>
            <p:cNvSpPr/>
            <p:nvPr/>
          </p:nvSpPr>
          <p:spPr>
            <a:xfrm>
              <a:off x="-2398548" y="2800375"/>
              <a:ext cx="52000" cy="120525"/>
            </a:xfrm>
            <a:custGeom>
              <a:avLst/>
              <a:gdLst/>
              <a:ahLst/>
              <a:cxnLst/>
              <a:rect l="l" t="t" r="r" b="b"/>
              <a:pathLst>
                <a:path w="2080" h="4821" extrusionOk="0">
                  <a:moveTo>
                    <a:pt x="1008" y="0"/>
                  </a:moveTo>
                  <a:cubicBezTo>
                    <a:pt x="819" y="0"/>
                    <a:pt x="662" y="158"/>
                    <a:pt x="662" y="378"/>
                  </a:cubicBezTo>
                  <a:lnTo>
                    <a:pt x="662" y="757"/>
                  </a:lnTo>
                  <a:cubicBezTo>
                    <a:pt x="252" y="914"/>
                    <a:pt x="0" y="1261"/>
                    <a:pt x="0" y="1733"/>
                  </a:cubicBezTo>
                  <a:cubicBezTo>
                    <a:pt x="0" y="2300"/>
                    <a:pt x="473" y="2773"/>
                    <a:pt x="1008" y="2773"/>
                  </a:cubicBezTo>
                  <a:cubicBezTo>
                    <a:pt x="1323" y="2773"/>
                    <a:pt x="1481" y="3119"/>
                    <a:pt x="1260" y="3371"/>
                  </a:cubicBezTo>
                  <a:cubicBezTo>
                    <a:pt x="1197" y="3419"/>
                    <a:pt x="1103" y="3442"/>
                    <a:pt x="1012" y="3442"/>
                  </a:cubicBezTo>
                  <a:cubicBezTo>
                    <a:pt x="922" y="3442"/>
                    <a:pt x="835" y="3419"/>
                    <a:pt x="788" y="3371"/>
                  </a:cubicBezTo>
                  <a:cubicBezTo>
                    <a:pt x="725" y="3308"/>
                    <a:pt x="630" y="3277"/>
                    <a:pt x="540" y="3277"/>
                  </a:cubicBezTo>
                  <a:cubicBezTo>
                    <a:pt x="449" y="3277"/>
                    <a:pt x="362" y="3308"/>
                    <a:pt x="315" y="3371"/>
                  </a:cubicBezTo>
                  <a:cubicBezTo>
                    <a:pt x="189" y="3466"/>
                    <a:pt x="189" y="3718"/>
                    <a:pt x="315" y="3844"/>
                  </a:cubicBezTo>
                  <a:cubicBezTo>
                    <a:pt x="410" y="3939"/>
                    <a:pt x="536" y="4033"/>
                    <a:pt x="693" y="4065"/>
                  </a:cubicBezTo>
                  <a:lnTo>
                    <a:pt x="693" y="4474"/>
                  </a:lnTo>
                  <a:cubicBezTo>
                    <a:pt x="693" y="4663"/>
                    <a:pt x="851" y="4821"/>
                    <a:pt x="1040" y="4821"/>
                  </a:cubicBezTo>
                  <a:cubicBezTo>
                    <a:pt x="1260" y="4821"/>
                    <a:pt x="1418" y="4663"/>
                    <a:pt x="1418" y="4474"/>
                  </a:cubicBezTo>
                  <a:lnTo>
                    <a:pt x="1418" y="4065"/>
                  </a:lnTo>
                  <a:cubicBezTo>
                    <a:pt x="1796" y="3907"/>
                    <a:pt x="2079" y="3560"/>
                    <a:pt x="2079" y="3088"/>
                  </a:cubicBezTo>
                  <a:cubicBezTo>
                    <a:pt x="2079" y="2521"/>
                    <a:pt x="1607" y="2048"/>
                    <a:pt x="1040" y="2048"/>
                  </a:cubicBezTo>
                  <a:cubicBezTo>
                    <a:pt x="851" y="2048"/>
                    <a:pt x="693" y="1891"/>
                    <a:pt x="693" y="1702"/>
                  </a:cubicBezTo>
                  <a:cubicBezTo>
                    <a:pt x="693" y="1495"/>
                    <a:pt x="842" y="1356"/>
                    <a:pt x="1016" y="1356"/>
                  </a:cubicBezTo>
                  <a:cubicBezTo>
                    <a:pt x="1107" y="1356"/>
                    <a:pt x="1205" y="1394"/>
                    <a:pt x="1292" y="1481"/>
                  </a:cubicBezTo>
                  <a:cubicBezTo>
                    <a:pt x="1355" y="1528"/>
                    <a:pt x="1441" y="1552"/>
                    <a:pt x="1528" y="1552"/>
                  </a:cubicBezTo>
                  <a:cubicBezTo>
                    <a:pt x="1615" y="1552"/>
                    <a:pt x="1701" y="1528"/>
                    <a:pt x="1764" y="1481"/>
                  </a:cubicBezTo>
                  <a:cubicBezTo>
                    <a:pt x="1859" y="1355"/>
                    <a:pt x="1859" y="1103"/>
                    <a:pt x="1764" y="1009"/>
                  </a:cubicBezTo>
                  <a:cubicBezTo>
                    <a:pt x="1638" y="883"/>
                    <a:pt x="1512" y="788"/>
                    <a:pt x="1355" y="757"/>
                  </a:cubicBezTo>
                  <a:lnTo>
                    <a:pt x="1355" y="378"/>
                  </a:lnTo>
                  <a:cubicBezTo>
                    <a:pt x="1355" y="158"/>
                    <a:pt x="1197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1157;p71">
              <a:extLst>
                <a:ext uri="{FF2B5EF4-FFF2-40B4-BE49-F238E27FC236}">
                  <a16:creationId xmlns:a16="http://schemas.microsoft.com/office/drawing/2014/main" id="{F0F5B898-8932-4C82-812D-64015DE31C25}"/>
                </a:ext>
              </a:extLst>
            </p:cNvPr>
            <p:cNvSpPr/>
            <p:nvPr/>
          </p:nvSpPr>
          <p:spPr>
            <a:xfrm>
              <a:off x="-2571737" y="2764550"/>
              <a:ext cx="292225" cy="290650"/>
            </a:xfrm>
            <a:custGeom>
              <a:avLst/>
              <a:gdLst/>
              <a:ahLst/>
              <a:cxnLst/>
              <a:rect l="l" t="t" r="r" b="b"/>
              <a:pathLst>
                <a:path w="11689" h="11626" extrusionOk="0">
                  <a:moveTo>
                    <a:pt x="5009" y="1355"/>
                  </a:moveTo>
                  <a:cubicBezTo>
                    <a:pt x="4789" y="1576"/>
                    <a:pt x="4694" y="1796"/>
                    <a:pt x="4537" y="2049"/>
                  </a:cubicBezTo>
                  <a:lnTo>
                    <a:pt x="662" y="2049"/>
                  </a:lnTo>
                  <a:lnTo>
                    <a:pt x="662" y="1670"/>
                  </a:lnTo>
                  <a:cubicBezTo>
                    <a:pt x="662" y="1513"/>
                    <a:pt x="819" y="1355"/>
                    <a:pt x="1008" y="1355"/>
                  </a:cubicBezTo>
                  <a:close/>
                  <a:moveTo>
                    <a:pt x="7908" y="694"/>
                  </a:moveTo>
                  <a:cubicBezTo>
                    <a:pt x="9609" y="694"/>
                    <a:pt x="10995" y="2080"/>
                    <a:pt x="10995" y="3781"/>
                  </a:cubicBezTo>
                  <a:cubicBezTo>
                    <a:pt x="10995" y="5451"/>
                    <a:pt x="9609" y="6837"/>
                    <a:pt x="7908" y="6837"/>
                  </a:cubicBezTo>
                  <a:cubicBezTo>
                    <a:pt x="7309" y="6837"/>
                    <a:pt x="6679" y="6680"/>
                    <a:pt x="6206" y="6365"/>
                  </a:cubicBezTo>
                  <a:cubicBezTo>
                    <a:pt x="6162" y="6342"/>
                    <a:pt x="6086" y="6320"/>
                    <a:pt x="6023" y="6320"/>
                  </a:cubicBezTo>
                  <a:cubicBezTo>
                    <a:pt x="5997" y="6320"/>
                    <a:pt x="5973" y="6324"/>
                    <a:pt x="5954" y="6333"/>
                  </a:cubicBezTo>
                  <a:cubicBezTo>
                    <a:pt x="5671" y="6396"/>
                    <a:pt x="5324" y="6522"/>
                    <a:pt x="5009" y="6648"/>
                  </a:cubicBezTo>
                  <a:lnTo>
                    <a:pt x="5324" y="5703"/>
                  </a:lnTo>
                  <a:cubicBezTo>
                    <a:pt x="5356" y="5609"/>
                    <a:pt x="5324" y="5514"/>
                    <a:pt x="5261" y="5420"/>
                  </a:cubicBezTo>
                  <a:cubicBezTo>
                    <a:pt x="4946" y="4947"/>
                    <a:pt x="4789" y="4348"/>
                    <a:pt x="4789" y="3781"/>
                  </a:cubicBezTo>
                  <a:cubicBezTo>
                    <a:pt x="4789" y="2080"/>
                    <a:pt x="6238" y="694"/>
                    <a:pt x="7908" y="694"/>
                  </a:cubicBezTo>
                  <a:close/>
                  <a:moveTo>
                    <a:pt x="4253" y="2710"/>
                  </a:moveTo>
                  <a:cubicBezTo>
                    <a:pt x="4190" y="3025"/>
                    <a:pt x="4096" y="3372"/>
                    <a:pt x="4096" y="3718"/>
                  </a:cubicBezTo>
                  <a:cubicBezTo>
                    <a:pt x="4096" y="4411"/>
                    <a:pt x="4253" y="5041"/>
                    <a:pt x="4600" y="5609"/>
                  </a:cubicBezTo>
                  <a:lnTo>
                    <a:pt x="4127" y="7089"/>
                  </a:lnTo>
                  <a:cubicBezTo>
                    <a:pt x="4096" y="7184"/>
                    <a:pt x="4127" y="7341"/>
                    <a:pt x="4222" y="7436"/>
                  </a:cubicBezTo>
                  <a:cubicBezTo>
                    <a:pt x="4266" y="7480"/>
                    <a:pt x="4358" y="7525"/>
                    <a:pt x="4453" y="7525"/>
                  </a:cubicBezTo>
                  <a:cubicBezTo>
                    <a:pt x="4492" y="7525"/>
                    <a:pt x="4531" y="7517"/>
                    <a:pt x="4568" y="7499"/>
                  </a:cubicBezTo>
                  <a:cubicBezTo>
                    <a:pt x="4568" y="7499"/>
                    <a:pt x="5387" y="7247"/>
                    <a:pt x="6017" y="7026"/>
                  </a:cubicBezTo>
                  <a:cubicBezTo>
                    <a:pt x="6080" y="7089"/>
                    <a:pt x="6143" y="7089"/>
                    <a:pt x="6175" y="7121"/>
                  </a:cubicBezTo>
                  <a:lnTo>
                    <a:pt x="6175" y="8223"/>
                  </a:lnTo>
                  <a:lnTo>
                    <a:pt x="662" y="8223"/>
                  </a:lnTo>
                  <a:lnTo>
                    <a:pt x="662" y="2710"/>
                  </a:lnTo>
                  <a:close/>
                  <a:moveTo>
                    <a:pt x="6112" y="8885"/>
                  </a:moveTo>
                  <a:lnTo>
                    <a:pt x="6112" y="10618"/>
                  </a:lnTo>
                  <a:cubicBezTo>
                    <a:pt x="6143" y="10807"/>
                    <a:pt x="5986" y="10964"/>
                    <a:pt x="5797" y="10964"/>
                  </a:cubicBezTo>
                  <a:lnTo>
                    <a:pt x="977" y="10964"/>
                  </a:lnTo>
                  <a:cubicBezTo>
                    <a:pt x="788" y="10964"/>
                    <a:pt x="630" y="10807"/>
                    <a:pt x="630" y="10618"/>
                  </a:cubicBezTo>
                  <a:lnTo>
                    <a:pt x="630" y="8885"/>
                  </a:lnTo>
                  <a:close/>
                  <a:moveTo>
                    <a:pt x="7908" y="1"/>
                  </a:moveTo>
                  <a:cubicBezTo>
                    <a:pt x="7120" y="1"/>
                    <a:pt x="6364" y="221"/>
                    <a:pt x="5734" y="662"/>
                  </a:cubicBezTo>
                  <a:lnTo>
                    <a:pt x="1008" y="662"/>
                  </a:lnTo>
                  <a:cubicBezTo>
                    <a:pt x="473" y="662"/>
                    <a:pt x="0" y="1135"/>
                    <a:pt x="0" y="1670"/>
                  </a:cubicBezTo>
                  <a:lnTo>
                    <a:pt x="0" y="10618"/>
                  </a:lnTo>
                  <a:cubicBezTo>
                    <a:pt x="0" y="11153"/>
                    <a:pt x="473" y="11626"/>
                    <a:pt x="1008" y="11626"/>
                  </a:cubicBezTo>
                  <a:lnTo>
                    <a:pt x="5828" y="11626"/>
                  </a:lnTo>
                  <a:cubicBezTo>
                    <a:pt x="6364" y="11626"/>
                    <a:pt x="6837" y="11153"/>
                    <a:pt x="6837" y="10618"/>
                  </a:cubicBezTo>
                  <a:lnTo>
                    <a:pt x="6837" y="7341"/>
                  </a:lnTo>
                  <a:cubicBezTo>
                    <a:pt x="7215" y="7436"/>
                    <a:pt x="7561" y="7499"/>
                    <a:pt x="7908" y="7499"/>
                  </a:cubicBezTo>
                  <a:cubicBezTo>
                    <a:pt x="9987" y="7499"/>
                    <a:pt x="11688" y="5798"/>
                    <a:pt x="11688" y="3718"/>
                  </a:cubicBezTo>
                  <a:cubicBezTo>
                    <a:pt x="11657" y="1670"/>
                    <a:pt x="9956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11158;p71">
            <a:extLst>
              <a:ext uri="{FF2B5EF4-FFF2-40B4-BE49-F238E27FC236}">
                <a16:creationId xmlns:a16="http://schemas.microsoft.com/office/drawing/2014/main" id="{2FD70936-2592-4055-AC2D-2EB5D2BDAE5A}"/>
              </a:ext>
            </a:extLst>
          </p:cNvPr>
          <p:cNvGrpSpPr/>
          <p:nvPr/>
        </p:nvGrpSpPr>
        <p:grpSpPr>
          <a:xfrm>
            <a:off x="3020671" y="3230538"/>
            <a:ext cx="421914" cy="423864"/>
            <a:chOff x="-1333975" y="2365850"/>
            <a:chExt cx="292225" cy="293575"/>
          </a:xfrm>
          <a:solidFill>
            <a:srgbClr val="000400"/>
          </a:solidFill>
        </p:grpSpPr>
        <p:sp>
          <p:nvSpPr>
            <p:cNvPr id="304" name="Google Shape;11159;p71">
              <a:extLst>
                <a:ext uri="{FF2B5EF4-FFF2-40B4-BE49-F238E27FC236}">
                  <a16:creationId xmlns:a16="http://schemas.microsoft.com/office/drawing/2014/main" id="{335A1121-8134-4DF1-A704-704362253ED9}"/>
                </a:ext>
              </a:extLst>
            </p:cNvPr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1160;p71">
              <a:extLst>
                <a:ext uri="{FF2B5EF4-FFF2-40B4-BE49-F238E27FC236}">
                  <a16:creationId xmlns:a16="http://schemas.microsoft.com/office/drawing/2014/main" id="{302739CE-7C17-43EE-9F05-C8B28AB21C94}"/>
                </a:ext>
              </a:extLst>
            </p:cNvPr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1161;p71">
              <a:extLst>
                <a:ext uri="{FF2B5EF4-FFF2-40B4-BE49-F238E27FC236}">
                  <a16:creationId xmlns:a16="http://schemas.microsoft.com/office/drawing/2014/main" id="{652993E6-9373-4B8C-9BC0-BECE6EA98B50}"/>
                </a:ext>
              </a:extLst>
            </p:cNvPr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1162;p71">
              <a:extLst>
                <a:ext uri="{FF2B5EF4-FFF2-40B4-BE49-F238E27FC236}">
                  <a16:creationId xmlns:a16="http://schemas.microsoft.com/office/drawing/2014/main" id="{CB974D34-EC79-4105-AEAE-B3ACB1BB7371}"/>
                </a:ext>
              </a:extLst>
            </p:cNvPr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1163;p71">
              <a:extLst>
                <a:ext uri="{FF2B5EF4-FFF2-40B4-BE49-F238E27FC236}">
                  <a16:creationId xmlns:a16="http://schemas.microsoft.com/office/drawing/2014/main" id="{666BE516-818B-4606-A0AB-9D6F29BBEC2F}"/>
                </a:ext>
              </a:extLst>
            </p:cNvPr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1164;p71">
              <a:extLst>
                <a:ext uri="{FF2B5EF4-FFF2-40B4-BE49-F238E27FC236}">
                  <a16:creationId xmlns:a16="http://schemas.microsoft.com/office/drawing/2014/main" id="{B0A013C9-E47F-4C5B-9A81-233835FACFFE}"/>
                </a:ext>
              </a:extLst>
            </p:cNvPr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1165;p71">
              <a:extLst>
                <a:ext uri="{FF2B5EF4-FFF2-40B4-BE49-F238E27FC236}">
                  <a16:creationId xmlns:a16="http://schemas.microsoft.com/office/drawing/2014/main" id="{EF018263-BE1E-45F2-BBD9-DDBE607F440A}"/>
                </a:ext>
              </a:extLst>
            </p:cNvPr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1166;p71">
              <a:extLst>
                <a:ext uri="{FF2B5EF4-FFF2-40B4-BE49-F238E27FC236}">
                  <a16:creationId xmlns:a16="http://schemas.microsoft.com/office/drawing/2014/main" id="{ABDEB48C-77B8-4058-8B34-539733727EB0}"/>
                </a:ext>
              </a:extLst>
            </p:cNvPr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1167;p71">
            <a:extLst>
              <a:ext uri="{FF2B5EF4-FFF2-40B4-BE49-F238E27FC236}">
                <a16:creationId xmlns:a16="http://schemas.microsoft.com/office/drawing/2014/main" id="{E9038E47-2C04-4ACA-9F78-F82EE8E46E2D}"/>
              </a:ext>
            </a:extLst>
          </p:cNvPr>
          <p:cNvGrpSpPr/>
          <p:nvPr/>
        </p:nvGrpSpPr>
        <p:grpSpPr>
          <a:xfrm>
            <a:off x="1954146" y="2660397"/>
            <a:ext cx="398020" cy="421914"/>
            <a:chOff x="-5995925" y="2757850"/>
            <a:chExt cx="275675" cy="292225"/>
          </a:xfrm>
          <a:solidFill>
            <a:srgbClr val="000400"/>
          </a:solidFill>
        </p:grpSpPr>
        <p:sp>
          <p:nvSpPr>
            <p:cNvPr id="313" name="Google Shape;11168;p71">
              <a:extLst>
                <a:ext uri="{FF2B5EF4-FFF2-40B4-BE49-F238E27FC236}">
                  <a16:creationId xmlns:a16="http://schemas.microsoft.com/office/drawing/2014/main" id="{445C22F7-3779-4C95-A29C-4E0A8AE39FFA}"/>
                </a:ext>
              </a:extLst>
            </p:cNvPr>
            <p:cNvSpPr/>
            <p:nvPr/>
          </p:nvSpPr>
          <p:spPr>
            <a:xfrm>
              <a:off x="-5995925" y="2757850"/>
              <a:ext cx="275675" cy="292225"/>
            </a:xfrm>
            <a:custGeom>
              <a:avLst/>
              <a:gdLst/>
              <a:ahLst/>
              <a:cxnLst/>
              <a:rect l="l" t="t" r="r" b="b"/>
              <a:pathLst>
                <a:path w="11027" h="11689" extrusionOk="0">
                  <a:moveTo>
                    <a:pt x="9924" y="1324"/>
                  </a:moveTo>
                  <a:cubicBezTo>
                    <a:pt x="10113" y="1324"/>
                    <a:pt x="10271" y="1481"/>
                    <a:pt x="10271" y="1702"/>
                  </a:cubicBezTo>
                  <a:lnTo>
                    <a:pt x="10271" y="9263"/>
                  </a:lnTo>
                  <a:lnTo>
                    <a:pt x="10302" y="9263"/>
                  </a:lnTo>
                  <a:cubicBezTo>
                    <a:pt x="10302" y="9452"/>
                    <a:pt x="10145" y="9610"/>
                    <a:pt x="9956" y="9610"/>
                  </a:cubicBezTo>
                  <a:lnTo>
                    <a:pt x="9609" y="9610"/>
                  </a:lnTo>
                  <a:lnTo>
                    <a:pt x="9609" y="8570"/>
                  </a:lnTo>
                  <a:cubicBezTo>
                    <a:pt x="9609" y="8381"/>
                    <a:pt x="9452" y="8223"/>
                    <a:pt x="9263" y="8223"/>
                  </a:cubicBezTo>
                  <a:lnTo>
                    <a:pt x="4442" y="8223"/>
                  </a:lnTo>
                  <a:cubicBezTo>
                    <a:pt x="4253" y="8223"/>
                    <a:pt x="4096" y="8381"/>
                    <a:pt x="4096" y="8570"/>
                  </a:cubicBezTo>
                  <a:lnTo>
                    <a:pt x="4096" y="9610"/>
                  </a:lnTo>
                  <a:lnTo>
                    <a:pt x="3434" y="9610"/>
                  </a:lnTo>
                  <a:lnTo>
                    <a:pt x="3434" y="1324"/>
                  </a:lnTo>
                  <a:close/>
                  <a:moveTo>
                    <a:pt x="2426" y="631"/>
                  </a:moveTo>
                  <a:cubicBezTo>
                    <a:pt x="2647" y="631"/>
                    <a:pt x="2804" y="788"/>
                    <a:pt x="2804" y="977"/>
                  </a:cubicBezTo>
                  <a:lnTo>
                    <a:pt x="2804" y="9925"/>
                  </a:lnTo>
                  <a:cubicBezTo>
                    <a:pt x="2804" y="10114"/>
                    <a:pt x="2647" y="10271"/>
                    <a:pt x="2426" y="10271"/>
                  </a:cubicBezTo>
                  <a:lnTo>
                    <a:pt x="1071" y="10271"/>
                  </a:lnTo>
                  <a:cubicBezTo>
                    <a:pt x="851" y="10271"/>
                    <a:pt x="693" y="10114"/>
                    <a:pt x="693" y="9925"/>
                  </a:cubicBezTo>
                  <a:lnTo>
                    <a:pt x="693" y="977"/>
                  </a:lnTo>
                  <a:cubicBezTo>
                    <a:pt x="693" y="788"/>
                    <a:pt x="851" y="631"/>
                    <a:pt x="1071" y="631"/>
                  </a:cubicBezTo>
                  <a:close/>
                  <a:moveTo>
                    <a:pt x="8948" y="8948"/>
                  </a:moveTo>
                  <a:lnTo>
                    <a:pt x="8948" y="10996"/>
                  </a:lnTo>
                  <a:lnTo>
                    <a:pt x="4852" y="10996"/>
                  </a:lnTo>
                  <a:lnTo>
                    <a:pt x="4852" y="8948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0" y="10523"/>
                    <a:pt x="473" y="10996"/>
                    <a:pt x="1008" y="10996"/>
                  </a:cubicBezTo>
                  <a:lnTo>
                    <a:pt x="2395" y="10996"/>
                  </a:lnTo>
                  <a:cubicBezTo>
                    <a:pt x="2836" y="10996"/>
                    <a:pt x="3214" y="10712"/>
                    <a:pt x="3371" y="10303"/>
                  </a:cubicBezTo>
                  <a:lnTo>
                    <a:pt x="4127" y="10303"/>
                  </a:lnTo>
                  <a:lnTo>
                    <a:pt x="4127" y="11342"/>
                  </a:lnTo>
                  <a:cubicBezTo>
                    <a:pt x="4127" y="11531"/>
                    <a:pt x="4285" y="11689"/>
                    <a:pt x="4474" y="11689"/>
                  </a:cubicBezTo>
                  <a:lnTo>
                    <a:pt x="9294" y="11689"/>
                  </a:lnTo>
                  <a:cubicBezTo>
                    <a:pt x="9483" y="11689"/>
                    <a:pt x="9641" y="11531"/>
                    <a:pt x="9641" y="11342"/>
                  </a:cubicBezTo>
                  <a:lnTo>
                    <a:pt x="9641" y="10271"/>
                  </a:lnTo>
                  <a:lnTo>
                    <a:pt x="9987" y="10271"/>
                  </a:lnTo>
                  <a:cubicBezTo>
                    <a:pt x="10554" y="10271"/>
                    <a:pt x="11027" y="9799"/>
                    <a:pt x="11027" y="9263"/>
                  </a:cubicBezTo>
                  <a:lnTo>
                    <a:pt x="11027" y="1702"/>
                  </a:lnTo>
                  <a:cubicBezTo>
                    <a:pt x="10995" y="1103"/>
                    <a:pt x="10554" y="662"/>
                    <a:pt x="9956" y="662"/>
                  </a:cubicBezTo>
                  <a:lnTo>
                    <a:pt x="3371" y="662"/>
                  </a:lnTo>
                  <a:cubicBezTo>
                    <a:pt x="3214" y="284"/>
                    <a:pt x="2867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1169;p71">
              <a:extLst>
                <a:ext uri="{FF2B5EF4-FFF2-40B4-BE49-F238E27FC236}">
                  <a16:creationId xmlns:a16="http://schemas.microsoft.com/office/drawing/2014/main" id="{A66F5FBA-3CA2-4E49-92A7-1522DA68FE25}"/>
                </a:ext>
              </a:extLst>
            </p:cNvPr>
            <p:cNvSpPr/>
            <p:nvPr/>
          </p:nvSpPr>
          <p:spPr>
            <a:xfrm>
              <a:off x="-5892750" y="2808250"/>
              <a:ext cx="137850" cy="69350"/>
            </a:xfrm>
            <a:custGeom>
              <a:avLst/>
              <a:gdLst/>
              <a:ahLst/>
              <a:cxnLst/>
              <a:rect l="l" t="t" r="r" b="b"/>
              <a:pathLst>
                <a:path w="5514" h="2774" extrusionOk="0">
                  <a:moveTo>
                    <a:pt x="4821" y="694"/>
                  </a:moveTo>
                  <a:lnTo>
                    <a:pt x="4821" y="2112"/>
                  </a:lnTo>
                  <a:lnTo>
                    <a:pt x="725" y="2112"/>
                  </a:lnTo>
                  <a:lnTo>
                    <a:pt x="725" y="694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2427"/>
                  </a:lnTo>
                  <a:cubicBezTo>
                    <a:pt x="0" y="2616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6"/>
                    <a:pt x="5514" y="2427"/>
                  </a:cubicBezTo>
                  <a:lnTo>
                    <a:pt x="5514" y="348"/>
                  </a:lnTo>
                  <a:cubicBezTo>
                    <a:pt x="5514" y="158"/>
                    <a:pt x="535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1170;p71">
              <a:extLst>
                <a:ext uri="{FF2B5EF4-FFF2-40B4-BE49-F238E27FC236}">
                  <a16:creationId xmlns:a16="http://schemas.microsoft.com/office/drawing/2014/main" id="{95EBA47E-F56D-4C41-B379-1CB6BD485DF8}"/>
                </a:ext>
              </a:extLst>
            </p:cNvPr>
            <p:cNvSpPr/>
            <p:nvPr/>
          </p:nvSpPr>
          <p:spPr>
            <a:xfrm>
              <a:off x="-5891975" y="2895675"/>
              <a:ext cx="34700" cy="17375"/>
            </a:xfrm>
            <a:custGeom>
              <a:avLst/>
              <a:gdLst/>
              <a:ahLst/>
              <a:cxnLst/>
              <a:rect l="l" t="t" r="r" b="b"/>
              <a:pathLst>
                <a:path w="1388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1" y="694"/>
                  </a:lnTo>
                  <a:cubicBezTo>
                    <a:pt x="1230" y="694"/>
                    <a:pt x="1387" y="537"/>
                    <a:pt x="1387" y="348"/>
                  </a:cubicBezTo>
                  <a:cubicBezTo>
                    <a:pt x="1356" y="127"/>
                    <a:pt x="119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1171;p71">
              <a:extLst>
                <a:ext uri="{FF2B5EF4-FFF2-40B4-BE49-F238E27FC236}">
                  <a16:creationId xmlns:a16="http://schemas.microsoft.com/office/drawing/2014/main" id="{94106762-A247-4A52-AE77-1C8BF952F6C3}"/>
                </a:ext>
              </a:extLst>
            </p:cNvPr>
            <p:cNvSpPr/>
            <p:nvPr/>
          </p:nvSpPr>
          <p:spPr>
            <a:xfrm>
              <a:off x="-5891975" y="2928775"/>
              <a:ext cx="34700" cy="18125"/>
            </a:xfrm>
            <a:custGeom>
              <a:avLst/>
              <a:gdLst/>
              <a:ahLst/>
              <a:cxnLst/>
              <a:rect l="l" t="t" r="r" b="b"/>
              <a:pathLst>
                <a:path w="1388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1" y="725"/>
                  </a:lnTo>
                  <a:cubicBezTo>
                    <a:pt x="1230" y="725"/>
                    <a:pt x="1387" y="567"/>
                    <a:pt x="1387" y="378"/>
                  </a:cubicBezTo>
                  <a:cubicBezTo>
                    <a:pt x="1356" y="158"/>
                    <a:pt x="119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1172;p71">
              <a:extLst>
                <a:ext uri="{FF2B5EF4-FFF2-40B4-BE49-F238E27FC236}">
                  <a16:creationId xmlns:a16="http://schemas.microsoft.com/office/drawing/2014/main" id="{2C5E8D02-6034-48E9-B123-5E13583EFF92}"/>
                </a:ext>
              </a:extLst>
            </p:cNvPr>
            <p:cNvSpPr/>
            <p:nvPr/>
          </p:nvSpPr>
          <p:spPr>
            <a:xfrm>
              <a:off x="-5840775" y="2928775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0" y="725"/>
                  </a:lnTo>
                  <a:cubicBezTo>
                    <a:pt x="1229" y="725"/>
                    <a:pt x="1387" y="567"/>
                    <a:pt x="1387" y="378"/>
                  </a:cubicBez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1173;p71">
              <a:extLst>
                <a:ext uri="{FF2B5EF4-FFF2-40B4-BE49-F238E27FC236}">
                  <a16:creationId xmlns:a16="http://schemas.microsoft.com/office/drawing/2014/main" id="{ED87B9B5-06CC-4E62-ACC8-383839F11A88}"/>
                </a:ext>
              </a:extLst>
            </p:cNvPr>
            <p:cNvSpPr/>
            <p:nvPr/>
          </p:nvSpPr>
          <p:spPr>
            <a:xfrm>
              <a:off x="-5840775" y="2895675"/>
              <a:ext cx="34675" cy="17375"/>
            </a:xfrm>
            <a:custGeom>
              <a:avLst/>
              <a:gdLst/>
              <a:ahLst/>
              <a:cxnLst/>
              <a:rect l="l" t="t" r="r" b="b"/>
              <a:pathLst>
                <a:path w="1387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0" y="694"/>
                  </a:lnTo>
                  <a:cubicBezTo>
                    <a:pt x="1229" y="694"/>
                    <a:pt x="1387" y="537"/>
                    <a:pt x="1387" y="348"/>
                  </a:cubicBezTo>
                  <a:cubicBezTo>
                    <a:pt x="1387" y="127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1174;p71">
              <a:extLst>
                <a:ext uri="{FF2B5EF4-FFF2-40B4-BE49-F238E27FC236}">
                  <a16:creationId xmlns:a16="http://schemas.microsoft.com/office/drawing/2014/main" id="{BD7E5A11-9AF0-49BB-83D4-1431C415043C}"/>
                </a:ext>
              </a:extLst>
            </p:cNvPr>
            <p:cNvSpPr/>
            <p:nvPr/>
          </p:nvSpPr>
          <p:spPr>
            <a:xfrm>
              <a:off x="-5789575" y="2895675"/>
              <a:ext cx="34675" cy="17375"/>
            </a:xfrm>
            <a:custGeom>
              <a:avLst/>
              <a:gdLst/>
              <a:ahLst/>
              <a:cxnLst/>
              <a:rect l="l" t="t" r="r" b="b"/>
              <a:pathLst>
                <a:path w="1387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0" y="694"/>
                  </a:lnTo>
                  <a:cubicBezTo>
                    <a:pt x="1229" y="694"/>
                    <a:pt x="1387" y="537"/>
                    <a:pt x="1387" y="348"/>
                  </a:cubicBezTo>
                  <a:cubicBezTo>
                    <a:pt x="1387" y="127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1175;p71">
              <a:extLst>
                <a:ext uri="{FF2B5EF4-FFF2-40B4-BE49-F238E27FC236}">
                  <a16:creationId xmlns:a16="http://schemas.microsoft.com/office/drawing/2014/main" id="{C484BB44-3292-472A-A482-17BD55B680DB}"/>
                </a:ext>
              </a:extLst>
            </p:cNvPr>
            <p:cNvSpPr/>
            <p:nvPr/>
          </p:nvSpPr>
          <p:spPr>
            <a:xfrm>
              <a:off x="-5789575" y="2928775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0" y="725"/>
                  </a:lnTo>
                  <a:cubicBezTo>
                    <a:pt x="1229" y="725"/>
                    <a:pt x="1387" y="567"/>
                    <a:pt x="1387" y="378"/>
                  </a:cubicBez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1176;p71">
              <a:extLst>
                <a:ext uri="{FF2B5EF4-FFF2-40B4-BE49-F238E27FC236}">
                  <a16:creationId xmlns:a16="http://schemas.microsoft.com/office/drawing/2014/main" id="{62A07EFB-0573-4A7B-9AA9-44A0B7365D9B}"/>
                </a:ext>
              </a:extLst>
            </p:cNvPr>
            <p:cNvSpPr/>
            <p:nvPr/>
          </p:nvSpPr>
          <p:spPr>
            <a:xfrm>
              <a:off x="-5858100" y="2998075"/>
              <a:ext cx="68550" cy="17350"/>
            </a:xfrm>
            <a:custGeom>
              <a:avLst/>
              <a:gdLst/>
              <a:ahLst/>
              <a:cxnLst/>
              <a:rect l="l" t="t" r="r" b="b"/>
              <a:pathLst>
                <a:path w="274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2" y="536"/>
                    <a:pt x="2742" y="347"/>
                  </a:cubicBezTo>
                  <a:cubicBezTo>
                    <a:pt x="2742" y="158"/>
                    <a:pt x="2584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1177;p71">
            <a:extLst>
              <a:ext uri="{FF2B5EF4-FFF2-40B4-BE49-F238E27FC236}">
                <a16:creationId xmlns:a16="http://schemas.microsoft.com/office/drawing/2014/main" id="{61EA5631-5DEA-46CB-B609-26C2A9B6E8D0}"/>
              </a:ext>
            </a:extLst>
          </p:cNvPr>
          <p:cNvGrpSpPr/>
          <p:nvPr/>
        </p:nvGrpSpPr>
        <p:grpSpPr>
          <a:xfrm>
            <a:off x="4634433" y="1631816"/>
            <a:ext cx="421951" cy="419677"/>
            <a:chOff x="-4211975" y="2046625"/>
            <a:chExt cx="292250" cy="290675"/>
          </a:xfrm>
          <a:solidFill>
            <a:srgbClr val="000400"/>
          </a:solidFill>
        </p:grpSpPr>
        <p:sp>
          <p:nvSpPr>
            <p:cNvPr id="323" name="Google Shape;11178;p71">
              <a:extLst>
                <a:ext uri="{FF2B5EF4-FFF2-40B4-BE49-F238E27FC236}">
                  <a16:creationId xmlns:a16="http://schemas.microsoft.com/office/drawing/2014/main" id="{84501A32-6368-41DE-8A67-71104C83087A}"/>
                </a:ext>
              </a:extLst>
            </p:cNvPr>
            <p:cNvSpPr/>
            <p:nvPr/>
          </p:nvSpPr>
          <p:spPr>
            <a:xfrm>
              <a:off x="-4211975" y="2081300"/>
              <a:ext cx="256025" cy="256000"/>
            </a:xfrm>
            <a:custGeom>
              <a:avLst/>
              <a:gdLst/>
              <a:ahLst/>
              <a:cxnLst/>
              <a:rect l="l" t="t" r="r" b="b"/>
              <a:pathLst>
                <a:path w="10241" h="10240" extrusionOk="0">
                  <a:moveTo>
                    <a:pt x="4758" y="693"/>
                  </a:moveTo>
                  <a:lnTo>
                    <a:pt x="4758" y="5167"/>
                  </a:lnTo>
                  <a:cubicBezTo>
                    <a:pt x="4758" y="5356"/>
                    <a:pt x="4916" y="5513"/>
                    <a:pt x="5105" y="5513"/>
                  </a:cubicBezTo>
                  <a:lnTo>
                    <a:pt x="9578" y="5513"/>
                  </a:lnTo>
                  <a:cubicBezTo>
                    <a:pt x="9358" y="7813"/>
                    <a:pt x="7436" y="9609"/>
                    <a:pt x="5105" y="9609"/>
                  </a:cubicBezTo>
                  <a:cubicBezTo>
                    <a:pt x="2679" y="9609"/>
                    <a:pt x="663" y="7593"/>
                    <a:pt x="663" y="5167"/>
                  </a:cubicBezTo>
                  <a:cubicBezTo>
                    <a:pt x="663" y="2835"/>
                    <a:pt x="2490" y="914"/>
                    <a:pt x="4758" y="693"/>
                  </a:cubicBezTo>
                  <a:close/>
                  <a:moveTo>
                    <a:pt x="5105" y="0"/>
                  </a:moveTo>
                  <a:cubicBezTo>
                    <a:pt x="2269" y="0"/>
                    <a:pt x="1" y="2300"/>
                    <a:pt x="1" y="5104"/>
                  </a:cubicBezTo>
                  <a:cubicBezTo>
                    <a:pt x="1" y="7939"/>
                    <a:pt x="2269" y="10239"/>
                    <a:pt x="5105" y="10239"/>
                  </a:cubicBezTo>
                  <a:cubicBezTo>
                    <a:pt x="7940" y="10239"/>
                    <a:pt x="10240" y="7939"/>
                    <a:pt x="10240" y="5104"/>
                  </a:cubicBezTo>
                  <a:cubicBezTo>
                    <a:pt x="10240" y="4978"/>
                    <a:pt x="10083" y="4820"/>
                    <a:pt x="9925" y="4820"/>
                  </a:cubicBezTo>
                  <a:lnTo>
                    <a:pt x="5483" y="4820"/>
                  </a:lnTo>
                  <a:lnTo>
                    <a:pt x="5483" y="347"/>
                  </a:lnTo>
                  <a:cubicBezTo>
                    <a:pt x="5483" y="158"/>
                    <a:pt x="5325" y="0"/>
                    <a:pt x="5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1179;p71">
              <a:extLst>
                <a:ext uri="{FF2B5EF4-FFF2-40B4-BE49-F238E27FC236}">
                  <a16:creationId xmlns:a16="http://schemas.microsoft.com/office/drawing/2014/main" id="{7ED2770A-F61C-4E6E-9DAD-9723427E21CD}"/>
                </a:ext>
              </a:extLst>
            </p:cNvPr>
            <p:cNvSpPr/>
            <p:nvPr/>
          </p:nvSpPr>
          <p:spPr>
            <a:xfrm>
              <a:off x="-4057600" y="2046625"/>
              <a:ext cx="137875" cy="137875"/>
            </a:xfrm>
            <a:custGeom>
              <a:avLst/>
              <a:gdLst/>
              <a:ahLst/>
              <a:cxnLst/>
              <a:rect l="l" t="t" r="r" b="b"/>
              <a:pathLst>
                <a:path w="5515" h="5515" extrusionOk="0">
                  <a:moveTo>
                    <a:pt x="663" y="694"/>
                  </a:moveTo>
                  <a:cubicBezTo>
                    <a:pt x="2836" y="851"/>
                    <a:pt x="4601" y="2616"/>
                    <a:pt x="4758" y="4790"/>
                  </a:cubicBezTo>
                  <a:lnTo>
                    <a:pt x="663" y="4790"/>
                  </a:lnTo>
                  <a:lnTo>
                    <a:pt x="663" y="694"/>
                  </a:lnTo>
                  <a:close/>
                  <a:moveTo>
                    <a:pt x="348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5168"/>
                  </a:lnTo>
                  <a:cubicBezTo>
                    <a:pt x="1" y="5357"/>
                    <a:pt x="158" y="5514"/>
                    <a:pt x="348" y="5514"/>
                  </a:cubicBezTo>
                  <a:lnTo>
                    <a:pt x="5168" y="5514"/>
                  </a:lnTo>
                  <a:cubicBezTo>
                    <a:pt x="5357" y="5514"/>
                    <a:pt x="5514" y="5357"/>
                    <a:pt x="5514" y="5168"/>
                  </a:cubicBezTo>
                  <a:cubicBezTo>
                    <a:pt x="5483" y="3750"/>
                    <a:pt x="4979" y="2490"/>
                    <a:pt x="3971" y="1513"/>
                  </a:cubicBezTo>
                  <a:cubicBezTo>
                    <a:pt x="2994" y="536"/>
                    <a:pt x="1734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11180;p71">
            <a:extLst>
              <a:ext uri="{FF2B5EF4-FFF2-40B4-BE49-F238E27FC236}">
                <a16:creationId xmlns:a16="http://schemas.microsoft.com/office/drawing/2014/main" id="{1CB85AC6-BC33-43D8-868B-1272E790E3C2}"/>
              </a:ext>
            </a:extLst>
          </p:cNvPr>
          <p:cNvGrpSpPr/>
          <p:nvPr/>
        </p:nvGrpSpPr>
        <p:grpSpPr>
          <a:xfrm>
            <a:off x="4684479" y="2138699"/>
            <a:ext cx="321859" cy="424225"/>
            <a:chOff x="-4178875" y="2405775"/>
            <a:chExt cx="222925" cy="293825"/>
          </a:xfrm>
          <a:solidFill>
            <a:srgbClr val="000400"/>
          </a:solidFill>
        </p:grpSpPr>
        <p:sp>
          <p:nvSpPr>
            <p:cNvPr id="326" name="Google Shape;11181;p71">
              <a:extLst>
                <a:ext uri="{FF2B5EF4-FFF2-40B4-BE49-F238E27FC236}">
                  <a16:creationId xmlns:a16="http://schemas.microsoft.com/office/drawing/2014/main" id="{7A3EC244-02A2-45C8-AF87-C9B96271E6D9}"/>
                </a:ext>
              </a:extLst>
            </p:cNvPr>
            <p:cNvSpPr/>
            <p:nvPr/>
          </p:nvSpPr>
          <p:spPr>
            <a:xfrm>
              <a:off x="-4178875" y="2405775"/>
              <a:ext cx="222925" cy="293825"/>
            </a:xfrm>
            <a:custGeom>
              <a:avLst/>
              <a:gdLst/>
              <a:ahLst/>
              <a:cxnLst/>
              <a:rect l="l" t="t" r="r" b="b"/>
              <a:pathLst>
                <a:path w="8917" h="11753" extrusionOk="0">
                  <a:moveTo>
                    <a:pt x="4474" y="694"/>
                  </a:moveTo>
                  <a:cubicBezTo>
                    <a:pt x="6553" y="694"/>
                    <a:pt x="8254" y="2395"/>
                    <a:pt x="8254" y="4475"/>
                  </a:cubicBezTo>
                  <a:cubicBezTo>
                    <a:pt x="8191" y="5262"/>
                    <a:pt x="7971" y="6018"/>
                    <a:pt x="7530" y="6649"/>
                  </a:cubicBezTo>
                  <a:lnTo>
                    <a:pt x="4474" y="10776"/>
                  </a:lnTo>
                  <a:lnTo>
                    <a:pt x="1418" y="6712"/>
                  </a:lnTo>
                  <a:cubicBezTo>
                    <a:pt x="945" y="6050"/>
                    <a:pt x="693" y="5294"/>
                    <a:pt x="693" y="4475"/>
                  </a:cubicBezTo>
                  <a:cubicBezTo>
                    <a:pt x="693" y="2395"/>
                    <a:pt x="2363" y="694"/>
                    <a:pt x="4474" y="694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2017"/>
                    <a:pt x="0" y="4475"/>
                  </a:cubicBezTo>
                  <a:cubicBezTo>
                    <a:pt x="0" y="5451"/>
                    <a:pt x="315" y="6365"/>
                    <a:pt x="882" y="7153"/>
                  </a:cubicBezTo>
                  <a:lnTo>
                    <a:pt x="4190" y="11595"/>
                  </a:lnTo>
                  <a:cubicBezTo>
                    <a:pt x="4253" y="11689"/>
                    <a:pt x="4348" y="11752"/>
                    <a:pt x="4474" y="11752"/>
                  </a:cubicBezTo>
                  <a:cubicBezTo>
                    <a:pt x="4568" y="11752"/>
                    <a:pt x="4663" y="11721"/>
                    <a:pt x="4726" y="11595"/>
                  </a:cubicBezTo>
                  <a:lnTo>
                    <a:pt x="8097" y="7058"/>
                  </a:lnTo>
                  <a:cubicBezTo>
                    <a:pt x="8633" y="6333"/>
                    <a:pt x="8916" y="5420"/>
                    <a:pt x="8916" y="4506"/>
                  </a:cubicBezTo>
                  <a:cubicBezTo>
                    <a:pt x="8916" y="1986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1182;p71">
              <a:extLst>
                <a:ext uri="{FF2B5EF4-FFF2-40B4-BE49-F238E27FC236}">
                  <a16:creationId xmlns:a16="http://schemas.microsoft.com/office/drawing/2014/main" id="{A16B52C1-D0E5-4B23-8B29-F45233820D31}"/>
                </a:ext>
              </a:extLst>
            </p:cNvPr>
            <p:cNvSpPr/>
            <p:nvPr/>
          </p:nvSpPr>
          <p:spPr>
            <a:xfrm>
              <a:off x="-4093025" y="24916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630"/>
                  </a:moveTo>
                  <a:cubicBezTo>
                    <a:pt x="1229" y="630"/>
                    <a:pt x="1386" y="788"/>
                    <a:pt x="1386" y="1008"/>
                  </a:cubicBezTo>
                  <a:cubicBezTo>
                    <a:pt x="1386" y="1197"/>
                    <a:pt x="1197" y="1355"/>
                    <a:pt x="1040" y="1355"/>
                  </a:cubicBezTo>
                  <a:cubicBezTo>
                    <a:pt x="819" y="1355"/>
                    <a:pt x="662" y="1197"/>
                    <a:pt x="662" y="1008"/>
                  </a:cubicBezTo>
                  <a:cubicBezTo>
                    <a:pt x="662" y="788"/>
                    <a:pt x="819" y="630"/>
                    <a:pt x="1040" y="630"/>
                  </a:cubicBez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5"/>
                    <a:pt x="473" y="2048"/>
                    <a:pt x="1040" y="2048"/>
                  </a:cubicBezTo>
                  <a:cubicBezTo>
                    <a:pt x="1575" y="2048"/>
                    <a:pt x="2048" y="1575"/>
                    <a:pt x="2048" y="1040"/>
                  </a:cubicBezTo>
                  <a:cubicBezTo>
                    <a:pt x="2048" y="441"/>
                    <a:pt x="1575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1183;p71">
              <a:extLst>
                <a:ext uri="{FF2B5EF4-FFF2-40B4-BE49-F238E27FC236}">
                  <a16:creationId xmlns:a16="http://schemas.microsoft.com/office/drawing/2014/main" id="{080C4692-3307-4AE2-A417-CCEDD90161CD}"/>
                </a:ext>
              </a:extLst>
            </p:cNvPr>
            <p:cNvSpPr/>
            <p:nvPr/>
          </p:nvSpPr>
          <p:spPr>
            <a:xfrm>
              <a:off x="-4145800" y="2439650"/>
              <a:ext cx="155975" cy="155200"/>
            </a:xfrm>
            <a:custGeom>
              <a:avLst/>
              <a:gdLst/>
              <a:ahLst/>
              <a:cxnLst/>
              <a:rect l="l" t="t" r="r" b="b"/>
              <a:pathLst>
                <a:path w="6239" h="6208" extrusionOk="0">
                  <a:moveTo>
                    <a:pt x="3403" y="694"/>
                  </a:moveTo>
                  <a:lnTo>
                    <a:pt x="3403" y="1166"/>
                  </a:lnTo>
                  <a:cubicBezTo>
                    <a:pt x="3403" y="1324"/>
                    <a:pt x="3497" y="1450"/>
                    <a:pt x="3655" y="1481"/>
                  </a:cubicBezTo>
                  <a:cubicBezTo>
                    <a:pt x="3844" y="1576"/>
                    <a:pt x="4033" y="1670"/>
                    <a:pt x="4191" y="1828"/>
                  </a:cubicBezTo>
                  <a:cubicBezTo>
                    <a:pt x="4268" y="1867"/>
                    <a:pt x="4358" y="1894"/>
                    <a:pt x="4445" y="1894"/>
                  </a:cubicBezTo>
                  <a:cubicBezTo>
                    <a:pt x="4499" y="1894"/>
                    <a:pt x="4552" y="1884"/>
                    <a:pt x="4600" y="1859"/>
                  </a:cubicBezTo>
                  <a:lnTo>
                    <a:pt x="4978" y="1607"/>
                  </a:lnTo>
                  <a:lnTo>
                    <a:pt x="5356" y="2206"/>
                  </a:lnTo>
                  <a:lnTo>
                    <a:pt x="4947" y="2458"/>
                  </a:lnTo>
                  <a:cubicBezTo>
                    <a:pt x="4821" y="2521"/>
                    <a:pt x="4789" y="2647"/>
                    <a:pt x="4789" y="2805"/>
                  </a:cubicBezTo>
                  <a:cubicBezTo>
                    <a:pt x="4821" y="3025"/>
                    <a:pt x="4821" y="3183"/>
                    <a:pt x="4789" y="3435"/>
                  </a:cubicBezTo>
                  <a:cubicBezTo>
                    <a:pt x="4758" y="3592"/>
                    <a:pt x="4821" y="3687"/>
                    <a:pt x="4947" y="3781"/>
                  </a:cubicBezTo>
                  <a:lnTo>
                    <a:pt x="5356" y="4033"/>
                  </a:lnTo>
                  <a:lnTo>
                    <a:pt x="4978" y="4600"/>
                  </a:lnTo>
                  <a:lnTo>
                    <a:pt x="4600" y="4380"/>
                  </a:lnTo>
                  <a:cubicBezTo>
                    <a:pt x="4554" y="4345"/>
                    <a:pt x="4503" y="4332"/>
                    <a:pt x="4452" y="4332"/>
                  </a:cubicBezTo>
                  <a:cubicBezTo>
                    <a:pt x="4363" y="4332"/>
                    <a:pt x="4270" y="4372"/>
                    <a:pt x="4191" y="4411"/>
                  </a:cubicBezTo>
                  <a:cubicBezTo>
                    <a:pt x="4033" y="4537"/>
                    <a:pt x="3844" y="4632"/>
                    <a:pt x="3655" y="4726"/>
                  </a:cubicBezTo>
                  <a:cubicBezTo>
                    <a:pt x="3529" y="4758"/>
                    <a:pt x="3403" y="4915"/>
                    <a:pt x="3403" y="5041"/>
                  </a:cubicBezTo>
                  <a:lnTo>
                    <a:pt x="3403" y="5514"/>
                  </a:lnTo>
                  <a:lnTo>
                    <a:pt x="2741" y="5514"/>
                  </a:lnTo>
                  <a:lnTo>
                    <a:pt x="2741" y="5041"/>
                  </a:lnTo>
                  <a:cubicBezTo>
                    <a:pt x="2741" y="4884"/>
                    <a:pt x="2678" y="4758"/>
                    <a:pt x="2521" y="4726"/>
                  </a:cubicBezTo>
                  <a:cubicBezTo>
                    <a:pt x="2300" y="4663"/>
                    <a:pt x="2111" y="4569"/>
                    <a:pt x="1954" y="4411"/>
                  </a:cubicBezTo>
                  <a:cubicBezTo>
                    <a:pt x="1874" y="4372"/>
                    <a:pt x="1782" y="4332"/>
                    <a:pt x="1701" y="4332"/>
                  </a:cubicBezTo>
                  <a:cubicBezTo>
                    <a:pt x="1654" y="4332"/>
                    <a:pt x="1610" y="4345"/>
                    <a:pt x="1576" y="4380"/>
                  </a:cubicBezTo>
                  <a:lnTo>
                    <a:pt x="1166" y="4600"/>
                  </a:lnTo>
                  <a:lnTo>
                    <a:pt x="820" y="4033"/>
                  </a:lnTo>
                  <a:lnTo>
                    <a:pt x="1198" y="3781"/>
                  </a:lnTo>
                  <a:cubicBezTo>
                    <a:pt x="1324" y="3718"/>
                    <a:pt x="1418" y="3592"/>
                    <a:pt x="1355" y="3435"/>
                  </a:cubicBezTo>
                  <a:cubicBezTo>
                    <a:pt x="1324" y="3183"/>
                    <a:pt x="1324" y="3025"/>
                    <a:pt x="1355" y="2805"/>
                  </a:cubicBezTo>
                  <a:cubicBezTo>
                    <a:pt x="1418" y="2647"/>
                    <a:pt x="1324" y="2521"/>
                    <a:pt x="1198" y="2458"/>
                  </a:cubicBezTo>
                  <a:lnTo>
                    <a:pt x="820" y="2206"/>
                  </a:lnTo>
                  <a:lnTo>
                    <a:pt x="1166" y="1607"/>
                  </a:lnTo>
                  <a:lnTo>
                    <a:pt x="1576" y="1859"/>
                  </a:lnTo>
                  <a:cubicBezTo>
                    <a:pt x="1612" y="1884"/>
                    <a:pt x="1657" y="1894"/>
                    <a:pt x="1706" y="1894"/>
                  </a:cubicBezTo>
                  <a:cubicBezTo>
                    <a:pt x="1786" y="1894"/>
                    <a:pt x="1876" y="1867"/>
                    <a:pt x="1954" y="1828"/>
                  </a:cubicBezTo>
                  <a:cubicBezTo>
                    <a:pt x="2111" y="1702"/>
                    <a:pt x="2300" y="1576"/>
                    <a:pt x="2521" y="1481"/>
                  </a:cubicBezTo>
                  <a:cubicBezTo>
                    <a:pt x="2615" y="1450"/>
                    <a:pt x="2741" y="1292"/>
                    <a:pt x="2741" y="1166"/>
                  </a:cubicBezTo>
                  <a:lnTo>
                    <a:pt x="2741" y="694"/>
                  </a:ln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946"/>
                  </a:lnTo>
                  <a:cubicBezTo>
                    <a:pt x="1954" y="977"/>
                    <a:pt x="1828" y="1072"/>
                    <a:pt x="1765" y="1135"/>
                  </a:cubicBezTo>
                  <a:lnTo>
                    <a:pt x="1261" y="851"/>
                  </a:lnTo>
                  <a:cubicBezTo>
                    <a:pt x="1211" y="831"/>
                    <a:pt x="1158" y="821"/>
                    <a:pt x="1104" y="821"/>
                  </a:cubicBezTo>
                  <a:cubicBezTo>
                    <a:pt x="990" y="821"/>
                    <a:pt x="874" y="870"/>
                    <a:pt x="788" y="977"/>
                  </a:cubicBezTo>
                  <a:lnTo>
                    <a:pt x="126" y="2175"/>
                  </a:lnTo>
                  <a:cubicBezTo>
                    <a:pt x="32" y="2332"/>
                    <a:pt x="63" y="2521"/>
                    <a:pt x="221" y="2647"/>
                  </a:cubicBezTo>
                  <a:lnTo>
                    <a:pt x="757" y="2899"/>
                  </a:lnTo>
                  <a:lnTo>
                    <a:pt x="757" y="3120"/>
                  </a:lnTo>
                  <a:lnTo>
                    <a:pt x="757" y="3309"/>
                  </a:lnTo>
                  <a:lnTo>
                    <a:pt x="221" y="3592"/>
                  </a:lnTo>
                  <a:cubicBezTo>
                    <a:pt x="63" y="3655"/>
                    <a:pt x="0" y="3907"/>
                    <a:pt x="126" y="4065"/>
                  </a:cubicBezTo>
                  <a:lnTo>
                    <a:pt x="788" y="5231"/>
                  </a:lnTo>
                  <a:cubicBezTo>
                    <a:pt x="831" y="5337"/>
                    <a:pt x="960" y="5415"/>
                    <a:pt x="1088" y="5415"/>
                  </a:cubicBezTo>
                  <a:cubicBezTo>
                    <a:pt x="1149" y="5415"/>
                    <a:pt x="1210" y="5397"/>
                    <a:pt x="1261" y="5357"/>
                  </a:cubicBezTo>
                  <a:lnTo>
                    <a:pt x="1765" y="5073"/>
                  </a:lnTo>
                  <a:cubicBezTo>
                    <a:pt x="1891" y="5167"/>
                    <a:pt x="1954" y="5199"/>
                    <a:pt x="2080" y="5262"/>
                  </a:cubicBezTo>
                  <a:lnTo>
                    <a:pt x="2080" y="5861"/>
                  </a:lnTo>
                  <a:cubicBezTo>
                    <a:pt x="2080" y="6050"/>
                    <a:pt x="2237" y="6207"/>
                    <a:pt x="2426" y="6207"/>
                  </a:cubicBezTo>
                  <a:lnTo>
                    <a:pt x="3812" y="6207"/>
                  </a:lnTo>
                  <a:cubicBezTo>
                    <a:pt x="4002" y="6207"/>
                    <a:pt x="4159" y="6050"/>
                    <a:pt x="4159" y="5861"/>
                  </a:cubicBezTo>
                  <a:lnTo>
                    <a:pt x="4159" y="5262"/>
                  </a:lnTo>
                  <a:cubicBezTo>
                    <a:pt x="4285" y="5231"/>
                    <a:pt x="4411" y="5167"/>
                    <a:pt x="4474" y="5073"/>
                  </a:cubicBezTo>
                  <a:lnTo>
                    <a:pt x="4978" y="5357"/>
                  </a:lnTo>
                  <a:cubicBezTo>
                    <a:pt x="5028" y="5376"/>
                    <a:pt x="5084" y="5387"/>
                    <a:pt x="5141" y="5387"/>
                  </a:cubicBezTo>
                  <a:cubicBezTo>
                    <a:pt x="5263" y="5387"/>
                    <a:pt x="5386" y="5338"/>
                    <a:pt x="5451" y="5231"/>
                  </a:cubicBezTo>
                  <a:lnTo>
                    <a:pt x="6144" y="4065"/>
                  </a:lnTo>
                  <a:cubicBezTo>
                    <a:pt x="6207" y="3907"/>
                    <a:pt x="6175" y="3687"/>
                    <a:pt x="6018" y="3592"/>
                  </a:cubicBezTo>
                  <a:lnTo>
                    <a:pt x="5514" y="3309"/>
                  </a:lnTo>
                  <a:lnTo>
                    <a:pt x="5514" y="3120"/>
                  </a:lnTo>
                  <a:lnTo>
                    <a:pt x="5514" y="2899"/>
                  </a:lnTo>
                  <a:lnTo>
                    <a:pt x="6018" y="2647"/>
                  </a:lnTo>
                  <a:cubicBezTo>
                    <a:pt x="6175" y="2521"/>
                    <a:pt x="6238" y="2332"/>
                    <a:pt x="6144" y="2175"/>
                  </a:cubicBezTo>
                  <a:lnTo>
                    <a:pt x="5451" y="977"/>
                  </a:lnTo>
                  <a:cubicBezTo>
                    <a:pt x="5408" y="870"/>
                    <a:pt x="5278" y="807"/>
                    <a:pt x="5149" y="807"/>
                  </a:cubicBezTo>
                  <a:cubicBezTo>
                    <a:pt x="5089" y="807"/>
                    <a:pt x="5029" y="821"/>
                    <a:pt x="4978" y="851"/>
                  </a:cubicBezTo>
                  <a:lnTo>
                    <a:pt x="4474" y="1135"/>
                  </a:lnTo>
                  <a:cubicBezTo>
                    <a:pt x="4348" y="1072"/>
                    <a:pt x="4285" y="1009"/>
                    <a:pt x="4159" y="946"/>
                  </a:cubicBezTo>
                  <a:lnTo>
                    <a:pt x="4159" y="347"/>
                  </a:lnTo>
                  <a:cubicBezTo>
                    <a:pt x="4159" y="158"/>
                    <a:pt x="4002" y="1"/>
                    <a:pt x="38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11184;p71">
            <a:extLst>
              <a:ext uri="{FF2B5EF4-FFF2-40B4-BE49-F238E27FC236}">
                <a16:creationId xmlns:a16="http://schemas.microsoft.com/office/drawing/2014/main" id="{BB730ECA-480B-4419-BC86-D92A1DEA8AE1}"/>
              </a:ext>
            </a:extLst>
          </p:cNvPr>
          <p:cNvGrpSpPr/>
          <p:nvPr/>
        </p:nvGrpSpPr>
        <p:grpSpPr>
          <a:xfrm>
            <a:off x="4646942" y="2673483"/>
            <a:ext cx="420796" cy="395746"/>
            <a:chOff x="-4211975" y="2783850"/>
            <a:chExt cx="291450" cy="274100"/>
          </a:xfrm>
          <a:solidFill>
            <a:srgbClr val="000400"/>
          </a:solidFill>
        </p:grpSpPr>
        <p:sp>
          <p:nvSpPr>
            <p:cNvPr id="330" name="Google Shape;11185;p71">
              <a:extLst>
                <a:ext uri="{FF2B5EF4-FFF2-40B4-BE49-F238E27FC236}">
                  <a16:creationId xmlns:a16="http://schemas.microsoft.com/office/drawing/2014/main" id="{49E7AAFD-4759-4A32-9AC4-1BECD9BB9944}"/>
                </a:ext>
              </a:extLst>
            </p:cNvPr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1186;p71">
              <a:extLst>
                <a:ext uri="{FF2B5EF4-FFF2-40B4-BE49-F238E27FC236}">
                  <a16:creationId xmlns:a16="http://schemas.microsoft.com/office/drawing/2014/main" id="{21C020B9-84BC-4A18-83E4-E3E302372AD4}"/>
                </a:ext>
              </a:extLst>
            </p:cNvPr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1187;p71">
              <a:extLst>
                <a:ext uri="{FF2B5EF4-FFF2-40B4-BE49-F238E27FC236}">
                  <a16:creationId xmlns:a16="http://schemas.microsoft.com/office/drawing/2014/main" id="{1F4AB5FC-DCF8-49BE-AF2F-D6186057AB72}"/>
                </a:ext>
              </a:extLst>
            </p:cNvPr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11188;p71">
            <a:extLst>
              <a:ext uri="{FF2B5EF4-FFF2-40B4-BE49-F238E27FC236}">
                <a16:creationId xmlns:a16="http://schemas.microsoft.com/office/drawing/2014/main" id="{D8DD3F11-A56C-42A3-B240-6A4EA7D1DB04}"/>
              </a:ext>
            </a:extLst>
          </p:cNvPr>
          <p:cNvSpPr/>
          <p:nvPr/>
        </p:nvSpPr>
        <p:spPr>
          <a:xfrm>
            <a:off x="7362836" y="1629995"/>
            <a:ext cx="399175" cy="423069"/>
          </a:xfrm>
          <a:custGeom>
            <a:avLst/>
            <a:gdLst/>
            <a:ahLst/>
            <a:cxnLst/>
            <a:rect l="l" t="t" r="r" b="b"/>
            <a:pathLst>
              <a:path w="11059" h="11721" extrusionOk="0">
                <a:moveTo>
                  <a:pt x="1418" y="693"/>
                </a:moveTo>
                <a:lnTo>
                  <a:pt x="1418" y="1387"/>
                </a:lnTo>
                <a:lnTo>
                  <a:pt x="725" y="1387"/>
                </a:lnTo>
                <a:lnTo>
                  <a:pt x="725" y="693"/>
                </a:lnTo>
                <a:close/>
                <a:moveTo>
                  <a:pt x="9011" y="693"/>
                </a:moveTo>
                <a:lnTo>
                  <a:pt x="9011" y="1387"/>
                </a:lnTo>
                <a:lnTo>
                  <a:pt x="8349" y="1387"/>
                </a:lnTo>
                <a:lnTo>
                  <a:pt x="8349" y="693"/>
                </a:lnTo>
                <a:close/>
                <a:moveTo>
                  <a:pt x="7656" y="1324"/>
                </a:moveTo>
                <a:lnTo>
                  <a:pt x="7656" y="1670"/>
                </a:lnTo>
                <a:cubicBezTo>
                  <a:pt x="7656" y="1891"/>
                  <a:pt x="7813" y="2048"/>
                  <a:pt x="8034" y="2048"/>
                </a:cubicBezTo>
                <a:lnTo>
                  <a:pt x="8381" y="2048"/>
                </a:lnTo>
                <a:lnTo>
                  <a:pt x="8381" y="4222"/>
                </a:lnTo>
                <a:cubicBezTo>
                  <a:pt x="8255" y="4253"/>
                  <a:pt x="8160" y="4316"/>
                  <a:pt x="8034" y="4411"/>
                </a:cubicBezTo>
                <a:cubicBezTo>
                  <a:pt x="7845" y="4243"/>
                  <a:pt x="7614" y="4159"/>
                  <a:pt x="7369" y="4159"/>
                </a:cubicBezTo>
                <a:cubicBezTo>
                  <a:pt x="7246" y="4159"/>
                  <a:pt x="7120" y="4180"/>
                  <a:pt x="6994" y="4222"/>
                </a:cubicBezTo>
                <a:lnTo>
                  <a:pt x="6994" y="3088"/>
                </a:lnTo>
                <a:cubicBezTo>
                  <a:pt x="6994" y="2552"/>
                  <a:pt x="6522" y="2080"/>
                  <a:pt x="5986" y="2080"/>
                </a:cubicBezTo>
                <a:cubicBezTo>
                  <a:pt x="5419" y="2080"/>
                  <a:pt x="4947" y="2552"/>
                  <a:pt x="4947" y="3088"/>
                </a:cubicBezTo>
                <a:lnTo>
                  <a:pt x="4947" y="6459"/>
                </a:lnTo>
                <a:lnTo>
                  <a:pt x="4789" y="6301"/>
                </a:lnTo>
                <a:cubicBezTo>
                  <a:pt x="4600" y="6097"/>
                  <a:pt x="4340" y="5994"/>
                  <a:pt x="4076" y="5994"/>
                </a:cubicBezTo>
                <a:cubicBezTo>
                  <a:pt x="3812" y="5994"/>
                  <a:pt x="3545" y="6097"/>
                  <a:pt x="3340" y="6301"/>
                </a:cubicBezTo>
                <a:cubicBezTo>
                  <a:pt x="2962" y="6679"/>
                  <a:pt x="2962" y="7341"/>
                  <a:pt x="3340" y="7751"/>
                </a:cubicBezTo>
                <a:lnTo>
                  <a:pt x="3812" y="8223"/>
                </a:lnTo>
                <a:lnTo>
                  <a:pt x="2111" y="8223"/>
                </a:lnTo>
                <a:lnTo>
                  <a:pt x="2111" y="7908"/>
                </a:lnTo>
                <a:cubicBezTo>
                  <a:pt x="2111" y="7719"/>
                  <a:pt x="1954" y="7561"/>
                  <a:pt x="1765" y="7561"/>
                </a:cubicBezTo>
                <a:lnTo>
                  <a:pt x="1418" y="7561"/>
                </a:lnTo>
                <a:lnTo>
                  <a:pt x="1418" y="2048"/>
                </a:lnTo>
                <a:lnTo>
                  <a:pt x="1765" y="2048"/>
                </a:lnTo>
                <a:cubicBezTo>
                  <a:pt x="1954" y="2048"/>
                  <a:pt x="2111" y="1891"/>
                  <a:pt x="2111" y="1670"/>
                </a:cubicBezTo>
                <a:lnTo>
                  <a:pt x="2111" y="1324"/>
                </a:lnTo>
                <a:close/>
                <a:moveTo>
                  <a:pt x="1418" y="8255"/>
                </a:moveTo>
                <a:lnTo>
                  <a:pt x="1418" y="8948"/>
                </a:lnTo>
                <a:lnTo>
                  <a:pt x="725" y="8948"/>
                </a:lnTo>
                <a:lnTo>
                  <a:pt x="725" y="8255"/>
                </a:lnTo>
                <a:close/>
                <a:moveTo>
                  <a:pt x="5955" y="2836"/>
                </a:moveTo>
                <a:cubicBezTo>
                  <a:pt x="6144" y="2836"/>
                  <a:pt x="6301" y="2993"/>
                  <a:pt x="6301" y="3182"/>
                </a:cubicBezTo>
                <a:lnTo>
                  <a:pt x="6301" y="6616"/>
                </a:lnTo>
                <a:cubicBezTo>
                  <a:pt x="6301" y="6805"/>
                  <a:pt x="6459" y="6963"/>
                  <a:pt x="6648" y="6963"/>
                </a:cubicBezTo>
                <a:cubicBezTo>
                  <a:pt x="6837" y="6963"/>
                  <a:pt x="6994" y="6805"/>
                  <a:pt x="6994" y="6616"/>
                </a:cubicBezTo>
                <a:lnTo>
                  <a:pt x="6994" y="5230"/>
                </a:lnTo>
                <a:cubicBezTo>
                  <a:pt x="6994" y="5041"/>
                  <a:pt x="7152" y="4884"/>
                  <a:pt x="7372" y="4884"/>
                </a:cubicBezTo>
                <a:cubicBezTo>
                  <a:pt x="7561" y="4884"/>
                  <a:pt x="7719" y="5041"/>
                  <a:pt x="7719" y="5230"/>
                </a:cubicBezTo>
                <a:lnTo>
                  <a:pt x="7719" y="6616"/>
                </a:lnTo>
                <a:cubicBezTo>
                  <a:pt x="7719" y="6805"/>
                  <a:pt x="7876" y="6963"/>
                  <a:pt x="8066" y="6963"/>
                </a:cubicBezTo>
                <a:cubicBezTo>
                  <a:pt x="8255" y="6963"/>
                  <a:pt x="8412" y="6805"/>
                  <a:pt x="8412" y="6616"/>
                </a:cubicBezTo>
                <a:lnTo>
                  <a:pt x="8412" y="5230"/>
                </a:lnTo>
                <a:cubicBezTo>
                  <a:pt x="8412" y="5041"/>
                  <a:pt x="8570" y="4884"/>
                  <a:pt x="8790" y="4884"/>
                </a:cubicBezTo>
                <a:cubicBezTo>
                  <a:pt x="8979" y="4884"/>
                  <a:pt x="9137" y="5041"/>
                  <a:pt x="9137" y="5230"/>
                </a:cubicBezTo>
                <a:lnTo>
                  <a:pt x="9137" y="6616"/>
                </a:lnTo>
                <a:cubicBezTo>
                  <a:pt x="9137" y="6805"/>
                  <a:pt x="9294" y="6963"/>
                  <a:pt x="9483" y="6963"/>
                </a:cubicBezTo>
                <a:cubicBezTo>
                  <a:pt x="9672" y="6963"/>
                  <a:pt x="9830" y="6805"/>
                  <a:pt x="9830" y="6616"/>
                </a:cubicBezTo>
                <a:lnTo>
                  <a:pt x="9830" y="5955"/>
                </a:lnTo>
                <a:cubicBezTo>
                  <a:pt x="9704" y="5703"/>
                  <a:pt x="9861" y="5545"/>
                  <a:pt x="10019" y="5545"/>
                </a:cubicBezTo>
                <a:cubicBezTo>
                  <a:pt x="10239" y="5545"/>
                  <a:pt x="10397" y="5703"/>
                  <a:pt x="10397" y="5892"/>
                </a:cubicBezTo>
                <a:lnTo>
                  <a:pt x="10397" y="7057"/>
                </a:lnTo>
                <a:cubicBezTo>
                  <a:pt x="10397" y="8003"/>
                  <a:pt x="10176" y="8885"/>
                  <a:pt x="9830" y="9672"/>
                </a:cubicBezTo>
                <a:lnTo>
                  <a:pt x="6144" y="9672"/>
                </a:lnTo>
                <a:lnTo>
                  <a:pt x="3812" y="7372"/>
                </a:lnTo>
                <a:cubicBezTo>
                  <a:pt x="3686" y="7246"/>
                  <a:pt x="3686" y="6994"/>
                  <a:pt x="3812" y="6900"/>
                </a:cubicBezTo>
                <a:cubicBezTo>
                  <a:pt x="3875" y="6837"/>
                  <a:pt x="3962" y="6805"/>
                  <a:pt x="4049" y="6805"/>
                </a:cubicBezTo>
                <a:cubicBezTo>
                  <a:pt x="4135" y="6805"/>
                  <a:pt x="4222" y="6837"/>
                  <a:pt x="4285" y="6900"/>
                </a:cubicBezTo>
                <a:lnTo>
                  <a:pt x="5010" y="7593"/>
                </a:lnTo>
                <a:cubicBezTo>
                  <a:pt x="5075" y="7659"/>
                  <a:pt x="5163" y="7690"/>
                  <a:pt x="5251" y="7690"/>
                </a:cubicBezTo>
                <a:cubicBezTo>
                  <a:pt x="5415" y="7690"/>
                  <a:pt x="5577" y="7578"/>
                  <a:pt x="5577" y="7372"/>
                </a:cubicBezTo>
                <a:lnTo>
                  <a:pt x="5577" y="3182"/>
                </a:lnTo>
                <a:cubicBezTo>
                  <a:pt x="5577" y="2993"/>
                  <a:pt x="5734" y="2836"/>
                  <a:pt x="5955" y="2836"/>
                </a:cubicBezTo>
                <a:close/>
                <a:moveTo>
                  <a:pt x="9672" y="10302"/>
                </a:moveTo>
                <a:lnTo>
                  <a:pt x="9672" y="10680"/>
                </a:lnTo>
                <a:cubicBezTo>
                  <a:pt x="9704" y="10869"/>
                  <a:pt x="9546" y="11027"/>
                  <a:pt x="9357" y="11027"/>
                </a:cubicBezTo>
                <a:lnTo>
                  <a:pt x="6616" y="11027"/>
                </a:lnTo>
                <a:cubicBezTo>
                  <a:pt x="6396" y="11027"/>
                  <a:pt x="6238" y="10869"/>
                  <a:pt x="6238" y="10680"/>
                </a:cubicBezTo>
                <a:lnTo>
                  <a:pt x="6238" y="10302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33"/>
                </a:lnTo>
                <a:cubicBezTo>
                  <a:pt x="0" y="1922"/>
                  <a:pt x="158" y="2080"/>
                  <a:pt x="347" y="2080"/>
                </a:cubicBezTo>
                <a:lnTo>
                  <a:pt x="693" y="2080"/>
                </a:lnTo>
                <a:lnTo>
                  <a:pt x="693" y="7593"/>
                </a:lnTo>
                <a:lnTo>
                  <a:pt x="347" y="7593"/>
                </a:lnTo>
                <a:cubicBezTo>
                  <a:pt x="158" y="7593"/>
                  <a:pt x="0" y="7751"/>
                  <a:pt x="0" y="7940"/>
                </a:cubicBezTo>
                <a:lnTo>
                  <a:pt x="0" y="9326"/>
                </a:lnTo>
                <a:cubicBezTo>
                  <a:pt x="0" y="9515"/>
                  <a:pt x="158" y="9672"/>
                  <a:pt x="347" y="9672"/>
                </a:cubicBezTo>
                <a:lnTo>
                  <a:pt x="1733" y="9672"/>
                </a:lnTo>
                <a:cubicBezTo>
                  <a:pt x="1922" y="9672"/>
                  <a:pt x="2080" y="9515"/>
                  <a:pt x="2080" y="9326"/>
                </a:cubicBezTo>
                <a:lnTo>
                  <a:pt x="2080" y="8979"/>
                </a:lnTo>
                <a:lnTo>
                  <a:pt x="4442" y="8979"/>
                </a:lnTo>
                <a:lnTo>
                  <a:pt x="5577" y="10113"/>
                </a:lnTo>
                <a:lnTo>
                  <a:pt x="5577" y="10712"/>
                </a:lnTo>
                <a:cubicBezTo>
                  <a:pt x="5577" y="11248"/>
                  <a:pt x="6049" y="11720"/>
                  <a:pt x="6616" y="11720"/>
                </a:cubicBezTo>
                <a:lnTo>
                  <a:pt x="9357" y="11720"/>
                </a:lnTo>
                <a:cubicBezTo>
                  <a:pt x="9924" y="11720"/>
                  <a:pt x="10397" y="11248"/>
                  <a:pt x="10397" y="10712"/>
                </a:cubicBezTo>
                <a:lnTo>
                  <a:pt x="10397" y="10113"/>
                </a:lnTo>
                <a:cubicBezTo>
                  <a:pt x="10806" y="9200"/>
                  <a:pt x="11058" y="8160"/>
                  <a:pt x="11058" y="7026"/>
                </a:cubicBezTo>
                <a:lnTo>
                  <a:pt x="11058" y="5892"/>
                </a:lnTo>
                <a:cubicBezTo>
                  <a:pt x="11058" y="5325"/>
                  <a:pt x="10617" y="4884"/>
                  <a:pt x="10019" y="4884"/>
                </a:cubicBezTo>
                <a:cubicBezTo>
                  <a:pt x="9924" y="4884"/>
                  <a:pt x="9767" y="4915"/>
                  <a:pt x="9641" y="4947"/>
                </a:cubicBezTo>
                <a:cubicBezTo>
                  <a:pt x="9546" y="4632"/>
                  <a:pt x="9326" y="4379"/>
                  <a:pt x="9011" y="4253"/>
                </a:cubicBezTo>
                <a:lnTo>
                  <a:pt x="9011" y="2080"/>
                </a:lnTo>
                <a:lnTo>
                  <a:pt x="9357" y="2080"/>
                </a:lnTo>
                <a:cubicBezTo>
                  <a:pt x="9546" y="2080"/>
                  <a:pt x="9735" y="1922"/>
                  <a:pt x="9735" y="1733"/>
                </a:cubicBezTo>
                <a:lnTo>
                  <a:pt x="9735" y="347"/>
                </a:lnTo>
                <a:cubicBezTo>
                  <a:pt x="9735" y="158"/>
                  <a:pt x="9546" y="0"/>
                  <a:pt x="9357" y="0"/>
                </a:cubicBezTo>
                <a:lnTo>
                  <a:pt x="7971" y="0"/>
                </a:lnTo>
                <a:cubicBezTo>
                  <a:pt x="7782" y="0"/>
                  <a:pt x="7624" y="158"/>
                  <a:pt x="7624" y="347"/>
                </a:cubicBezTo>
                <a:lnTo>
                  <a:pt x="7624" y="693"/>
                </a:lnTo>
                <a:lnTo>
                  <a:pt x="2080" y="693"/>
                </a:lnTo>
                <a:lnTo>
                  <a:pt x="2080" y="347"/>
                </a:lnTo>
                <a:cubicBezTo>
                  <a:pt x="2080" y="158"/>
                  <a:pt x="1922" y="0"/>
                  <a:pt x="1733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11189;p71">
            <a:extLst>
              <a:ext uri="{FF2B5EF4-FFF2-40B4-BE49-F238E27FC236}">
                <a16:creationId xmlns:a16="http://schemas.microsoft.com/office/drawing/2014/main" id="{868719A1-8E0F-489F-A3F6-AFBAF42CBB2E}"/>
              </a:ext>
            </a:extLst>
          </p:cNvPr>
          <p:cNvGrpSpPr/>
          <p:nvPr/>
        </p:nvGrpSpPr>
        <p:grpSpPr>
          <a:xfrm>
            <a:off x="7351871" y="2140413"/>
            <a:ext cx="420796" cy="420796"/>
            <a:chOff x="-2419325" y="2408150"/>
            <a:chExt cx="291450" cy="291450"/>
          </a:xfrm>
          <a:solidFill>
            <a:srgbClr val="000400"/>
          </a:solidFill>
        </p:grpSpPr>
        <p:sp>
          <p:nvSpPr>
            <p:cNvPr id="335" name="Google Shape;11190;p71">
              <a:extLst>
                <a:ext uri="{FF2B5EF4-FFF2-40B4-BE49-F238E27FC236}">
                  <a16:creationId xmlns:a16="http://schemas.microsoft.com/office/drawing/2014/main" id="{4D0EE0A0-E9C4-4EBA-9F20-2D01BDECB0A0}"/>
                </a:ext>
              </a:extLst>
            </p:cNvPr>
            <p:cNvSpPr/>
            <p:nvPr/>
          </p:nvSpPr>
          <p:spPr>
            <a:xfrm>
              <a:off x="-2419325" y="2408150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8948" y="725"/>
                  </a:moveTo>
                  <a:lnTo>
                    <a:pt x="8948" y="2489"/>
                  </a:lnTo>
                  <a:lnTo>
                    <a:pt x="8948" y="10366"/>
                  </a:lnTo>
                  <a:cubicBezTo>
                    <a:pt x="8948" y="10586"/>
                    <a:pt x="9011" y="10838"/>
                    <a:pt x="9137" y="11027"/>
                  </a:cubicBezTo>
                  <a:lnTo>
                    <a:pt x="1733" y="11027"/>
                  </a:lnTo>
                  <a:cubicBezTo>
                    <a:pt x="1134" y="11027"/>
                    <a:pt x="662" y="10586"/>
                    <a:pt x="662" y="10019"/>
                  </a:cubicBezTo>
                  <a:lnTo>
                    <a:pt x="662" y="725"/>
                  </a:lnTo>
                  <a:close/>
                  <a:moveTo>
                    <a:pt x="11027" y="2836"/>
                  </a:moveTo>
                  <a:lnTo>
                    <a:pt x="11027" y="10366"/>
                  </a:lnTo>
                  <a:lnTo>
                    <a:pt x="10995" y="10366"/>
                  </a:lnTo>
                  <a:cubicBezTo>
                    <a:pt x="10995" y="10744"/>
                    <a:pt x="10680" y="11027"/>
                    <a:pt x="10334" y="11027"/>
                  </a:cubicBezTo>
                  <a:cubicBezTo>
                    <a:pt x="9987" y="11027"/>
                    <a:pt x="9672" y="10712"/>
                    <a:pt x="9672" y="10366"/>
                  </a:cubicBezTo>
                  <a:lnTo>
                    <a:pt x="9672" y="2836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956"/>
                  </a:lnTo>
                  <a:cubicBezTo>
                    <a:pt x="0" y="10901"/>
                    <a:pt x="756" y="11657"/>
                    <a:pt x="1702" y="11657"/>
                  </a:cubicBezTo>
                  <a:lnTo>
                    <a:pt x="10302" y="11657"/>
                  </a:lnTo>
                  <a:cubicBezTo>
                    <a:pt x="11027" y="11657"/>
                    <a:pt x="11657" y="11027"/>
                    <a:pt x="11657" y="10271"/>
                  </a:cubicBezTo>
                  <a:lnTo>
                    <a:pt x="11657" y="2395"/>
                  </a:lnTo>
                  <a:cubicBezTo>
                    <a:pt x="11657" y="2300"/>
                    <a:pt x="11500" y="2143"/>
                    <a:pt x="11342" y="2143"/>
                  </a:cubicBezTo>
                  <a:lnTo>
                    <a:pt x="9641" y="2143"/>
                  </a:lnTo>
                  <a:lnTo>
                    <a:pt x="9641" y="347"/>
                  </a:lnTo>
                  <a:cubicBezTo>
                    <a:pt x="9641" y="158"/>
                    <a:pt x="9483" y="1"/>
                    <a:pt x="9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1191;p71">
              <a:extLst>
                <a:ext uri="{FF2B5EF4-FFF2-40B4-BE49-F238E27FC236}">
                  <a16:creationId xmlns:a16="http://schemas.microsoft.com/office/drawing/2014/main" id="{75E43955-C2E0-4A93-A2CD-C13120DCEA55}"/>
                </a:ext>
              </a:extLst>
            </p:cNvPr>
            <p:cNvSpPr/>
            <p:nvPr/>
          </p:nvSpPr>
          <p:spPr>
            <a:xfrm>
              <a:off x="-2385475" y="2444375"/>
              <a:ext cx="173325" cy="86675"/>
            </a:xfrm>
            <a:custGeom>
              <a:avLst/>
              <a:gdLst/>
              <a:ahLst/>
              <a:cxnLst/>
              <a:rect l="l" t="t" r="r" b="b"/>
              <a:pathLst>
                <a:path w="6933" h="3467" extrusionOk="0">
                  <a:moveTo>
                    <a:pt x="6207" y="694"/>
                  </a:moveTo>
                  <a:lnTo>
                    <a:pt x="6207" y="2742"/>
                  </a:lnTo>
                  <a:lnTo>
                    <a:pt x="694" y="2742"/>
                  </a:lnTo>
                  <a:lnTo>
                    <a:pt x="694" y="694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79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6554" y="3466"/>
                  </a:lnTo>
                  <a:cubicBezTo>
                    <a:pt x="6775" y="3466"/>
                    <a:pt x="6932" y="3309"/>
                    <a:pt x="6932" y="3120"/>
                  </a:cubicBezTo>
                  <a:lnTo>
                    <a:pt x="6932" y="379"/>
                  </a:lnTo>
                  <a:cubicBezTo>
                    <a:pt x="6869" y="158"/>
                    <a:pt x="6712" y="1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1192;p71">
              <a:extLst>
                <a:ext uri="{FF2B5EF4-FFF2-40B4-BE49-F238E27FC236}">
                  <a16:creationId xmlns:a16="http://schemas.microsoft.com/office/drawing/2014/main" id="{06F90BFA-D144-42C5-BF8E-3101B2074E29}"/>
                </a:ext>
              </a:extLst>
            </p:cNvPr>
            <p:cNvSpPr/>
            <p:nvPr/>
          </p:nvSpPr>
          <p:spPr>
            <a:xfrm>
              <a:off x="-2385475" y="25459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2742" y="757"/>
                  </a:moveTo>
                  <a:lnTo>
                    <a:pt x="2742" y="2805"/>
                  </a:lnTo>
                  <a:lnTo>
                    <a:pt x="694" y="2805"/>
                  </a:lnTo>
                  <a:lnTo>
                    <a:pt x="694" y="757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3088" y="3466"/>
                  </a:lnTo>
                  <a:cubicBezTo>
                    <a:pt x="3309" y="3466"/>
                    <a:pt x="3467" y="3309"/>
                    <a:pt x="3467" y="3120"/>
                  </a:cubicBezTo>
                  <a:lnTo>
                    <a:pt x="3467" y="347"/>
                  </a:lnTo>
                  <a:cubicBezTo>
                    <a:pt x="3467" y="158"/>
                    <a:pt x="3309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1193;p71">
              <a:extLst>
                <a:ext uri="{FF2B5EF4-FFF2-40B4-BE49-F238E27FC236}">
                  <a16:creationId xmlns:a16="http://schemas.microsoft.com/office/drawing/2014/main" id="{6EFDAD38-1117-43C0-8778-0B4EADB36CCE}"/>
                </a:ext>
              </a:extLst>
            </p:cNvPr>
            <p:cNvSpPr/>
            <p:nvPr/>
          </p:nvSpPr>
          <p:spPr>
            <a:xfrm>
              <a:off x="-2281500" y="25467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553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1194;p71">
              <a:extLst>
                <a:ext uri="{FF2B5EF4-FFF2-40B4-BE49-F238E27FC236}">
                  <a16:creationId xmlns:a16="http://schemas.microsoft.com/office/drawing/2014/main" id="{1CCFB152-C4B2-4005-8D03-E0B38DF15B9D}"/>
                </a:ext>
              </a:extLst>
            </p:cNvPr>
            <p:cNvSpPr/>
            <p:nvPr/>
          </p:nvSpPr>
          <p:spPr>
            <a:xfrm>
              <a:off x="-2281500" y="2581425"/>
              <a:ext cx="69350" cy="18150"/>
            </a:xfrm>
            <a:custGeom>
              <a:avLst/>
              <a:gdLst/>
              <a:ahLst/>
              <a:cxnLst/>
              <a:rect l="l" t="t" r="r" b="b"/>
              <a:pathLst>
                <a:path w="277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8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1195;p71">
              <a:extLst>
                <a:ext uri="{FF2B5EF4-FFF2-40B4-BE49-F238E27FC236}">
                  <a16:creationId xmlns:a16="http://schemas.microsoft.com/office/drawing/2014/main" id="{018E6A5E-2FF2-4811-B622-2A999E4F0E69}"/>
                </a:ext>
              </a:extLst>
            </p:cNvPr>
            <p:cNvSpPr/>
            <p:nvPr/>
          </p:nvSpPr>
          <p:spPr>
            <a:xfrm>
              <a:off x="-2281500" y="2616075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616" y="694"/>
                    <a:pt x="2773" y="536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1196;p71">
              <a:extLst>
                <a:ext uri="{FF2B5EF4-FFF2-40B4-BE49-F238E27FC236}">
                  <a16:creationId xmlns:a16="http://schemas.microsoft.com/office/drawing/2014/main" id="{02AA0E30-DDA9-49C1-B69A-626C17533CCE}"/>
                </a:ext>
              </a:extLst>
            </p:cNvPr>
            <p:cNvSpPr/>
            <p:nvPr/>
          </p:nvSpPr>
          <p:spPr>
            <a:xfrm>
              <a:off x="-2385475" y="2649150"/>
              <a:ext cx="173325" cy="18150"/>
            </a:xfrm>
            <a:custGeom>
              <a:avLst/>
              <a:gdLst/>
              <a:ahLst/>
              <a:cxnLst/>
              <a:rect l="l" t="t" r="r" b="b"/>
              <a:pathLst>
                <a:path w="6933" h="726" extrusionOk="0">
                  <a:moveTo>
                    <a:pt x="348" y="1"/>
                  </a:moveTo>
                  <a:cubicBezTo>
                    <a:pt x="159" y="1"/>
                    <a:pt x="1" y="159"/>
                    <a:pt x="1" y="379"/>
                  </a:cubicBezTo>
                  <a:cubicBezTo>
                    <a:pt x="1" y="568"/>
                    <a:pt x="159" y="726"/>
                    <a:pt x="348" y="726"/>
                  </a:cubicBezTo>
                  <a:lnTo>
                    <a:pt x="6554" y="726"/>
                  </a:lnTo>
                  <a:cubicBezTo>
                    <a:pt x="6775" y="726"/>
                    <a:pt x="6932" y="568"/>
                    <a:pt x="6932" y="379"/>
                  </a:cubicBezTo>
                  <a:cubicBezTo>
                    <a:pt x="6869" y="159"/>
                    <a:pt x="6712" y="1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11197;p71">
            <a:extLst>
              <a:ext uri="{FF2B5EF4-FFF2-40B4-BE49-F238E27FC236}">
                <a16:creationId xmlns:a16="http://schemas.microsoft.com/office/drawing/2014/main" id="{D3A27CD5-1787-4800-9EAF-5B256585DFD9}"/>
              </a:ext>
            </a:extLst>
          </p:cNvPr>
          <p:cNvSpPr/>
          <p:nvPr/>
        </p:nvSpPr>
        <p:spPr>
          <a:xfrm>
            <a:off x="7362260" y="2659651"/>
            <a:ext cx="424188" cy="423069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11198;p71">
            <a:extLst>
              <a:ext uri="{FF2B5EF4-FFF2-40B4-BE49-F238E27FC236}">
                <a16:creationId xmlns:a16="http://schemas.microsoft.com/office/drawing/2014/main" id="{A6EDF7F0-3701-41BE-9F3B-36C4C781BC83}"/>
              </a:ext>
            </a:extLst>
          </p:cNvPr>
          <p:cNvGrpSpPr/>
          <p:nvPr/>
        </p:nvGrpSpPr>
        <p:grpSpPr>
          <a:xfrm>
            <a:off x="4673396" y="3231514"/>
            <a:ext cx="420796" cy="421914"/>
            <a:chOff x="-1333200" y="2770450"/>
            <a:chExt cx="291450" cy="292225"/>
          </a:xfrm>
          <a:solidFill>
            <a:srgbClr val="000400"/>
          </a:solidFill>
        </p:grpSpPr>
        <p:sp>
          <p:nvSpPr>
            <p:cNvPr id="344" name="Google Shape;11199;p71">
              <a:extLst>
                <a:ext uri="{FF2B5EF4-FFF2-40B4-BE49-F238E27FC236}">
                  <a16:creationId xmlns:a16="http://schemas.microsoft.com/office/drawing/2014/main" id="{893FB6C9-2AFC-4842-BEE8-B49D40D242EB}"/>
                </a:ext>
              </a:extLst>
            </p:cNvPr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1200;p71">
              <a:extLst>
                <a:ext uri="{FF2B5EF4-FFF2-40B4-BE49-F238E27FC236}">
                  <a16:creationId xmlns:a16="http://schemas.microsoft.com/office/drawing/2014/main" id="{57460CD8-8F2D-43AC-A0F0-95977C55DEC1}"/>
                </a:ext>
              </a:extLst>
            </p:cNvPr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11201;p71">
            <a:extLst>
              <a:ext uri="{FF2B5EF4-FFF2-40B4-BE49-F238E27FC236}">
                <a16:creationId xmlns:a16="http://schemas.microsoft.com/office/drawing/2014/main" id="{7D1C6C9C-67FB-4CD6-A79C-A92A836F6236}"/>
              </a:ext>
            </a:extLst>
          </p:cNvPr>
          <p:cNvGrpSpPr/>
          <p:nvPr/>
        </p:nvGrpSpPr>
        <p:grpSpPr>
          <a:xfrm>
            <a:off x="2470009" y="1631256"/>
            <a:ext cx="423069" cy="420796"/>
            <a:chOff x="-5635200" y="2037975"/>
            <a:chExt cx="293025" cy="291450"/>
          </a:xfrm>
          <a:solidFill>
            <a:srgbClr val="000400"/>
          </a:solidFill>
        </p:grpSpPr>
        <p:sp>
          <p:nvSpPr>
            <p:cNvPr id="347" name="Google Shape;11202;p71">
              <a:extLst>
                <a:ext uri="{FF2B5EF4-FFF2-40B4-BE49-F238E27FC236}">
                  <a16:creationId xmlns:a16="http://schemas.microsoft.com/office/drawing/2014/main" id="{800BCE80-7E87-41F9-8C75-CD3B057D26E2}"/>
                </a:ext>
              </a:extLst>
            </p:cNvPr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1203;p71">
              <a:extLst>
                <a:ext uri="{FF2B5EF4-FFF2-40B4-BE49-F238E27FC236}">
                  <a16:creationId xmlns:a16="http://schemas.microsoft.com/office/drawing/2014/main" id="{E96ECDE9-FD2A-4F07-BEA4-15848D5D6C8E}"/>
                </a:ext>
              </a:extLst>
            </p:cNvPr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11204;p71">
            <a:extLst>
              <a:ext uri="{FF2B5EF4-FFF2-40B4-BE49-F238E27FC236}">
                <a16:creationId xmlns:a16="http://schemas.microsoft.com/office/drawing/2014/main" id="{A858C135-0159-4B0E-B4E1-6F9878EA9B19}"/>
              </a:ext>
            </a:extLst>
          </p:cNvPr>
          <p:cNvGrpSpPr/>
          <p:nvPr/>
        </p:nvGrpSpPr>
        <p:grpSpPr>
          <a:xfrm>
            <a:off x="2468295" y="2140412"/>
            <a:ext cx="426499" cy="420796"/>
            <a:chOff x="-5637575" y="2397900"/>
            <a:chExt cx="295400" cy="291450"/>
          </a:xfrm>
          <a:solidFill>
            <a:srgbClr val="000400"/>
          </a:solidFill>
        </p:grpSpPr>
        <p:sp>
          <p:nvSpPr>
            <p:cNvPr id="350" name="Google Shape;11205;p71">
              <a:extLst>
                <a:ext uri="{FF2B5EF4-FFF2-40B4-BE49-F238E27FC236}">
                  <a16:creationId xmlns:a16="http://schemas.microsoft.com/office/drawing/2014/main" id="{69A536C3-00DC-4A65-B302-BA1F471CA068}"/>
                </a:ext>
              </a:extLst>
            </p:cNvPr>
            <p:cNvSpPr/>
            <p:nvPr/>
          </p:nvSpPr>
          <p:spPr>
            <a:xfrm>
              <a:off x="-5575350" y="2547550"/>
              <a:ext cx="79575" cy="88250"/>
            </a:xfrm>
            <a:custGeom>
              <a:avLst/>
              <a:gdLst/>
              <a:ahLst/>
              <a:cxnLst/>
              <a:rect l="l" t="t" r="r" b="b"/>
              <a:pathLst>
                <a:path w="3183" h="3530" extrusionOk="0">
                  <a:moveTo>
                    <a:pt x="1088" y="1"/>
                  </a:moveTo>
                  <a:cubicBezTo>
                    <a:pt x="1001" y="1"/>
                    <a:pt x="915" y="32"/>
                    <a:pt x="852" y="95"/>
                  </a:cubicBezTo>
                  <a:lnTo>
                    <a:pt x="379" y="568"/>
                  </a:lnTo>
                  <a:cubicBezTo>
                    <a:pt x="1" y="978"/>
                    <a:pt x="1" y="1639"/>
                    <a:pt x="379" y="2017"/>
                  </a:cubicBezTo>
                  <a:cubicBezTo>
                    <a:pt x="584" y="2222"/>
                    <a:pt x="852" y="2324"/>
                    <a:pt x="1115" y="2324"/>
                  </a:cubicBezTo>
                  <a:cubicBezTo>
                    <a:pt x="1379" y="2324"/>
                    <a:pt x="1639" y="2222"/>
                    <a:pt x="1828" y="2017"/>
                  </a:cubicBezTo>
                  <a:cubicBezTo>
                    <a:pt x="1891" y="1970"/>
                    <a:pt x="1986" y="1946"/>
                    <a:pt x="2076" y="1946"/>
                  </a:cubicBezTo>
                  <a:cubicBezTo>
                    <a:pt x="2167" y="1946"/>
                    <a:pt x="2253" y="1970"/>
                    <a:pt x="2301" y="2017"/>
                  </a:cubicBezTo>
                  <a:cubicBezTo>
                    <a:pt x="2427" y="2143"/>
                    <a:pt x="2427" y="2395"/>
                    <a:pt x="2301" y="2490"/>
                  </a:cubicBezTo>
                  <a:lnTo>
                    <a:pt x="1828" y="2962"/>
                  </a:lnTo>
                  <a:cubicBezTo>
                    <a:pt x="1734" y="3088"/>
                    <a:pt x="1734" y="3340"/>
                    <a:pt x="1828" y="3435"/>
                  </a:cubicBezTo>
                  <a:cubicBezTo>
                    <a:pt x="1891" y="3498"/>
                    <a:pt x="1986" y="3529"/>
                    <a:pt x="2076" y="3529"/>
                  </a:cubicBezTo>
                  <a:cubicBezTo>
                    <a:pt x="2167" y="3529"/>
                    <a:pt x="2253" y="3498"/>
                    <a:pt x="2301" y="3435"/>
                  </a:cubicBezTo>
                  <a:lnTo>
                    <a:pt x="2773" y="2962"/>
                  </a:lnTo>
                  <a:cubicBezTo>
                    <a:pt x="3183" y="2584"/>
                    <a:pt x="3183" y="1923"/>
                    <a:pt x="2773" y="1513"/>
                  </a:cubicBezTo>
                  <a:cubicBezTo>
                    <a:pt x="2569" y="1293"/>
                    <a:pt x="2309" y="1182"/>
                    <a:pt x="2049" y="1182"/>
                  </a:cubicBezTo>
                  <a:cubicBezTo>
                    <a:pt x="1789" y="1182"/>
                    <a:pt x="1529" y="1293"/>
                    <a:pt x="1324" y="1513"/>
                  </a:cubicBezTo>
                  <a:cubicBezTo>
                    <a:pt x="1261" y="1576"/>
                    <a:pt x="1174" y="1608"/>
                    <a:pt x="1088" y="1608"/>
                  </a:cubicBezTo>
                  <a:cubicBezTo>
                    <a:pt x="1001" y="1608"/>
                    <a:pt x="915" y="1576"/>
                    <a:pt x="852" y="1513"/>
                  </a:cubicBezTo>
                  <a:cubicBezTo>
                    <a:pt x="726" y="1387"/>
                    <a:pt x="726" y="1167"/>
                    <a:pt x="852" y="1041"/>
                  </a:cubicBezTo>
                  <a:lnTo>
                    <a:pt x="1324" y="568"/>
                  </a:lnTo>
                  <a:cubicBezTo>
                    <a:pt x="1450" y="442"/>
                    <a:pt x="1450" y="221"/>
                    <a:pt x="1324" y="95"/>
                  </a:cubicBezTo>
                  <a:cubicBezTo>
                    <a:pt x="1261" y="32"/>
                    <a:pt x="1174" y="1"/>
                    <a:pt x="1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1206;p71">
              <a:extLst>
                <a:ext uri="{FF2B5EF4-FFF2-40B4-BE49-F238E27FC236}">
                  <a16:creationId xmlns:a16="http://schemas.microsoft.com/office/drawing/2014/main" id="{B6DCC4C6-2112-49B3-A384-9A62160D9E8D}"/>
                </a:ext>
              </a:extLst>
            </p:cNvPr>
            <p:cNvSpPr/>
            <p:nvPr/>
          </p:nvSpPr>
          <p:spPr>
            <a:xfrm>
              <a:off x="-5526500" y="2499525"/>
              <a:ext cx="85075" cy="81725"/>
            </a:xfrm>
            <a:custGeom>
              <a:avLst/>
              <a:gdLst/>
              <a:ahLst/>
              <a:cxnLst/>
              <a:rect l="l" t="t" r="r" b="b"/>
              <a:pathLst>
                <a:path w="3403" h="3269" extrusionOk="0">
                  <a:moveTo>
                    <a:pt x="1107" y="0"/>
                  </a:moveTo>
                  <a:cubicBezTo>
                    <a:pt x="1016" y="0"/>
                    <a:pt x="930" y="32"/>
                    <a:pt x="882" y="95"/>
                  </a:cubicBezTo>
                  <a:lnTo>
                    <a:pt x="410" y="567"/>
                  </a:lnTo>
                  <a:cubicBezTo>
                    <a:pt x="0" y="945"/>
                    <a:pt x="0" y="1638"/>
                    <a:pt x="410" y="2016"/>
                  </a:cubicBezTo>
                  <a:lnTo>
                    <a:pt x="882" y="2489"/>
                  </a:lnTo>
                  <a:lnTo>
                    <a:pt x="1355" y="2962"/>
                  </a:lnTo>
                  <a:cubicBezTo>
                    <a:pt x="1544" y="3166"/>
                    <a:pt x="1804" y="3269"/>
                    <a:pt x="2068" y="3269"/>
                  </a:cubicBezTo>
                  <a:cubicBezTo>
                    <a:pt x="2332" y="3269"/>
                    <a:pt x="2599" y="3166"/>
                    <a:pt x="2804" y="2962"/>
                  </a:cubicBezTo>
                  <a:lnTo>
                    <a:pt x="3277" y="2489"/>
                  </a:lnTo>
                  <a:cubicBezTo>
                    <a:pt x="3403" y="2363"/>
                    <a:pt x="3403" y="2142"/>
                    <a:pt x="3277" y="2016"/>
                  </a:cubicBezTo>
                  <a:cubicBezTo>
                    <a:pt x="3178" y="1918"/>
                    <a:pt x="3070" y="1870"/>
                    <a:pt x="2977" y="1870"/>
                  </a:cubicBezTo>
                  <a:cubicBezTo>
                    <a:pt x="2892" y="1870"/>
                    <a:pt x="2818" y="1910"/>
                    <a:pt x="2773" y="1985"/>
                  </a:cubicBezTo>
                  <a:lnTo>
                    <a:pt x="2300" y="2457"/>
                  </a:lnTo>
                  <a:cubicBezTo>
                    <a:pt x="2237" y="2520"/>
                    <a:pt x="2143" y="2552"/>
                    <a:pt x="2052" y="2552"/>
                  </a:cubicBezTo>
                  <a:cubicBezTo>
                    <a:pt x="1961" y="2552"/>
                    <a:pt x="1875" y="2520"/>
                    <a:pt x="1827" y="2457"/>
                  </a:cubicBezTo>
                  <a:lnTo>
                    <a:pt x="1575" y="2205"/>
                  </a:lnTo>
                  <a:lnTo>
                    <a:pt x="2300" y="1512"/>
                  </a:lnTo>
                  <a:cubicBezTo>
                    <a:pt x="2395" y="1386"/>
                    <a:pt x="2395" y="1134"/>
                    <a:pt x="2300" y="1040"/>
                  </a:cubicBezTo>
                  <a:cubicBezTo>
                    <a:pt x="2237" y="977"/>
                    <a:pt x="2143" y="945"/>
                    <a:pt x="2052" y="945"/>
                  </a:cubicBezTo>
                  <a:cubicBezTo>
                    <a:pt x="1961" y="945"/>
                    <a:pt x="1875" y="977"/>
                    <a:pt x="1827" y="1040"/>
                  </a:cubicBezTo>
                  <a:lnTo>
                    <a:pt x="1103" y="1733"/>
                  </a:lnTo>
                  <a:lnTo>
                    <a:pt x="882" y="1512"/>
                  </a:lnTo>
                  <a:cubicBezTo>
                    <a:pt x="756" y="1386"/>
                    <a:pt x="756" y="1166"/>
                    <a:pt x="882" y="1040"/>
                  </a:cubicBezTo>
                  <a:lnTo>
                    <a:pt x="1355" y="567"/>
                  </a:lnTo>
                  <a:cubicBezTo>
                    <a:pt x="1449" y="441"/>
                    <a:pt x="1449" y="221"/>
                    <a:pt x="1355" y="95"/>
                  </a:cubicBezTo>
                  <a:cubicBezTo>
                    <a:pt x="1292" y="32"/>
                    <a:pt x="1197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1207;p71">
              <a:extLst>
                <a:ext uri="{FF2B5EF4-FFF2-40B4-BE49-F238E27FC236}">
                  <a16:creationId xmlns:a16="http://schemas.microsoft.com/office/drawing/2014/main" id="{8E7631F9-D29B-4157-8A15-C00AD3D8647F}"/>
                </a:ext>
              </a:extLst>
            </p:cNvPr>
            <p:cNvSpPr/>
            <p:nvPr/>
          </p:nvSpPr>
          <p:spPr>
            <a:xfrm>
              <a:off x="-5480050" y="2456975"/>
              <a:ext cx="80375" cy="75650"/>
            </a:xfrm>
            <a:custGeom>
              <a:avLst/>
              <a:gdLst/>
              <a:ahLst/>
              <a:cxnLst/>
              <a:rect l="l" t="t" r="r" b="b"/>
              <a:pathLst>
                <a:path w="3215" h="3026" extrusionOk="0">
                  <a:moveTo>
                    <a:pt x="1100" y="686"/>
                  </a:moveTo>
                  <a:cubicBezTo>
                    <a:pt x="1190" y="686"/>
                    <a:pt x="1277" y="710"/>
                    <a:pt x="1324" y="757"/>
                  </a:cubicBezTo>
                  <a:lnTo>
                    <a:pt x="2332" y="1765"/>
                  </a:lnTo>
                  <a:cubicBezTo>
                    <a:pt x="2490" y="1860"/>
                    <a:pt x="2490" y="2112"/>
                    <a:pt x="2332" y="2238"/>
                  </a:cubicBezTo>
                  <a:cubicBezTo>
                    <a:pt x="2269" y="2285"/>
                    <a:pt x="2183" y="2309"/>
                    <a:pt x="2096" y="2309"/>
                  </a:cubicBezTo>
                  <a:cubicBezTo>
                    <a:pt x="2009" y="2309"/>
                    <a:pt x="1923" y="2285"/>
                    <a:pt x="1860" y="2238"/>
                  </a:cubicBezTo>
                  <a:lnTo>
                    <a:pt x="852" y="1229"/>
                  </a:lnTo>
                  <a:cubicBezTo>
                    <a:pt x="757" y="1135"/>
                    <a:pt x="757" y="883"/>
                    <a:pt x="852" y="757"/>
                  </a:cubicBezTo>
                  <a:cubicBezTo>
                    <a:pt x="915" y="710"/>
                    <a:pt x="1009" y="686"/>
                    <a:pt x="1100" y="686"/>
                  </a:cubicBezTo>
                  <a:close/>
                  <a:moveTo>
                    <a:pt x="1119" y="1"/>
                  </a:moveTo>
                  <a:cubicBezTo>
                    <a:pt x="852" y="1"/>
                    <a:pt x="584" y="95"/>
                    <a:pt x="379" y="284"/>
                  </a:cubicBezTo>
                  <a:cubicBezTo>
                    <a:pt x="1" y="694"/>
                    <a:pt x="1" y="1356"/>
                    <a:pt x="379" y="1765"/>
                  </a:cubicBezTo>
                  <a:lnTo>
                    <a:pt x="1387" y="2742"/>
                  </a:lnTo>
                  <a:cubicBezTo>
                    <a:pt x="1576" y="2931"/>
                    <a:pt x="1836" y="3025"/>
                    <a:pt x="2100" y="3025"/>
                  </a:cubicBezTo>
                  <a:cubicBezTo>
                    <a:pt x="2364" y="3025"/>
                    <a:pt x="2632" y="2931"/>
                    <a:pt x="2836" y="2742"/>
                  </a:cubicBezTo>
                  <a:cubicBezTo>
                    <a:pt x="3214" y="2332"/>
                    <a:pt x="3214" y="1671"/>
                    <a:pt x="2836" y="1293"/>
                  </a:cubicBezTo>
                  <a:lnTo>
                    <a:pt x="1860" y="284"/>
                  </a:lnTo>
                  <a:cubicBezTo>
                    <a:pt x="1655" y="95"/>
                    <a:pt x="138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1208;p71">
              <a:extLst>
                <a:ext uri="{FF2B5EF4-FFF2-40B4-BE49-F238E27FC236}">
                  <a16:creationId xmlns:a16="http://schemas.microsoft.com/office/drawing/2014/main" id="{4A26A78B-BD93-423D-8C75-9E2711BDC209}"/>
                </a:ext>
              </a:extLst>
            </p:cNvPr>
            <p:cNvSpPr/>
            <p:nvPr/>
          </p:nvSpPr>
          <p:spPr>
            <a:xfrm>
              <a:off x="-5637575" y="2397900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9185" y="1479"/>
                  </a:moveTo>
                  <a:cubicBezTo>
                    <a:pt x="9245" y="1479"/>
                    <a:pt x="9245" y="1482"/>
                    <a:pt x="9263" y="1482"/>
                  </a:cubicBezTo>
                  <a:cubicBezTo>
                    <a:pt x="9421" y="1482"/>
                    <a:pt x="9579" y="1513"/>
                    <a:pt x="9673" y="1545"/>
                  </a:cubicBezTo>
                  <a:lnTo>
                    <a:pt x="9106" y="2143"/>
                  </a:lnTo>
                  <a:cubicBezTo>
                    <a:pt x="8980" y="2269"/>
                    <a:pt x="8980" y="2490"/>
                    <a:pt x="9106" y="2616"/>
                  </a:cubicBezTo>
                  <a:cubicBezTo>
                    <a:pt x="9153" y="2679"/>
                    <a:pt x="9240" y="2710"/>
                    <a:pt x="9330" y="2710"/>
                  </a:cubicBezTo>
                  <a:cubicBezTo>
                    <a:pt x="9421" y="2710"/>
                    <a:pt x="9515" y="2679"/>
                    <a:pt x="9579" y="2616"/>
                  </a:cubicBezTo>
                  <a:lnTo>
                    <a:pt x="10146" y="2017"/>
                  </a:lnTo>
                  <a:cubicBezTo>
                    <a:pt x="10272" y="2175"/>
                    <a:pt x="10303" y="2332"/>
                    <a:pt x="10303" y="2553"/>
                  </a:cubicBezTo>
                  <a:lnTo>
                    <a:pt x="10146" y="5325"/>
                  </a:lnTo>
                  <a:cubicBezTo>
                    <a:pt x="10114" y="5798"/>
                    <a:pt x="9925" y="6239"/>
                    <a:pt x="9515" y="6554"/>
                  </a:cubicBezTo>
                  <a:lnTo>
                    <a:pt x="9484" y="6585"/>
                  </a:lnTo>
                  <a:lnTo>
                    <a:pt x="8570" y="7499"/>
                  </a:lnTo>
                  <a:cubicBezTo>
                    <a:pt x="5231" y="10902"/>
                    <a:pt x="5829" y="10303"/>
                    <a:pt x="5199" y="10902"/>
                  </a:cubicBezTo>
                  <a:cubicBezTo>
                    <a:pt x="5136" y="10949"/>
                    <a:pt x="5050" y="10972"/>
                    <a:pt x="4963" y="10972"/>
                  </a:cubicBezTo>
                  <a:cubicBezTo>
                    <a:pt x="4876" y="10972"/>
                    <a:pt x="4790" y="10949"/>
                    <a:pt x="4727" y="10902"/>
                  </a:cubicBezTo>
                  <a:lnTo>
                    <a:pt x="820" y="6995"/>
                  </a:lnTo>
                  <a:cubicBezTo>
                    <a:pt x="694" y="6869"/>
                    <a:pt x="694" y="6648"/>
                    <a:pt x="820" y="6522"/>
                  </a:cubicBezTo>
                  <a:lnTo>
                    <a:pt x="5262" y="2112"/>
                  </a:lnTo>
                  <a:cubicBezTo>
                    <a:pt x="5577" y="1797"/>
                    <a:pt x="5987" y="1639"/>
                    <a:pt x="6365" y="1608"/>
                  </a:cubicBezTo>
                  <a:cubicBezTo>
                    <a:pt x="8503" y="1495"/>
                    <a:pt x="9033" y="1479"/>
                    <a:pt x="9185" y="1479"/>
                  </a:cubicBezTo>
                  <a:close/>
                  <a:moveTo>
                    <a:pt x="11422" y="1"/>
                  </a:moveTo>
                  <a:cubicBezTo>
                    <a:pt x="11335" y="1"/>
                    <a:pt x="11248" y="32"/>
                    <a:pt x="11185" y="95"/>
                  </a:cubicBezTo>
                  <a:lnTo>
                    <a:pt x="10240" y="1041"/>
                  </a:lnTo>
                  <a:cubicBezTo>
                    <a:pt x="9958" y="871"/>
                    <a:pt x="9650" y="752"/>
                    <a:pt x="9316" y="752"/>
                  </a:cubicBezTo>
                  <a:cubicBezTo>
                    <a:pt x="9278" y="752"/>
                    <a:pt x="9239" y="754"/>
                    <a:pt x="9200" y="757"/>
                  </a:cubicBezTo>
                  <a:lnTo>
                    <a:pt x="6428" y="883"/>
                  </a:lnTo>
                  <a:cubicBezTo>
                    <a:pt x="5829" y="915"/>
                    <a:pt x="5262" y="1167"/>
                    <a:pt x="4853" y="1608"/>
                  </a:cubicBezTo>
                  <a:lnTo>
                    <a:pt x="379" y="6018"/>
                  </a:lnTo>
                  <a:cubicBezTo>
                    <a:pt x="1" y="6396"/>
                    <a:pt x="1" y="7058"/>
                    <a:pt x="379" y="7468"/>
                  </a:cubicBezTo>
                  <a:lnTo>
                    <a:pt x="4286" y="11374"/>
                  </a:lnTo>
                  <a:cubicBezTo>
                    <a:pt x="4490" y="11563"/>
                    <a:pt x="4758" y="11658"/>
                    <a:pt x="5022" y="11658"/>
                  </a:cubicBezTo>
                  <a:cubicBezTo>
                    <a:pt x="5286" y="11658"/>
                    <a:pt x="5546" y="11563"/>
                    <a:pt x="5735" y="11374"/>
                  </a:cubicBezTo>
                  <a:lnTo>
                    <a:pt x="9137" y="7972"/>
                  </a:lnTo>
                  <a:lnTo>
                    <a:pt x="10051" y="7058"/>
                  </a:lnTo>
                  <a:cubicBezTo>
                    <a:pt x="10555" y="6648"/>
                    <a:pt x="10870" y="6018"/>
                    <a:pt x="10902" y="5388"/>
                  </a:cubicBezTo>
                  <a:lnTo>
                    <a:pt x="11059" y="2584"/>
                  </a:lnTo>
                  <a:cubicBezTo>
                    <a:pt x="11059" y="2238"/>
                    <a:pt x="10996" y="1828"/>
                    <a:pt x="10776" y="1545"/>
                  </a:cubicBezTo>
                  <a:lnTo>
                    <a:pt x="11721" y="600"/>
                  </a:lnTo>
                  <a:cubicBezTo>
                    <a:pt x="11815" y="442"/>
                    <a:pt x="11815" y="221"/>
                    <a:pt x="11658" y="95"/>
                  </a:cubicBezTo>
                  <a:cubicBezTo>
                    <a:pt x="11595" y="32"/>
                    <a:pt x="11508" y="1"/>
                    <a:pt x="114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11209;p71">
            <a:extLst>
              <a:ext uri="{FF2B5EF4-FFF2-40B4-BE49-F238E27FC236}">
                <a16:creationId xmlns:a16="http://schemas.microsoft.com/office/drawing/2014/main" id="{69ECD3E4-F389-40D8-92E8-39371913FF6B}"/>
              </a:ext>
            </a:extLst>
          </p:cNvPr>
          <p:cNvGrpSpPr/>
          <p:nvPr/>
        </p:nvGrpSpPr>
        <p:grpSpPr>
          <a:xfrm>
            <a:off x="2481958" y="2660397"/>
            <a:ext cx="423033" cy="421914"/>
            <a:chOff x="-5635975" y="2757075"/>
            <a:chExt cx="293000" cy="292225"/>
          </a:xfrm>
          <a:solidFill>
            <a:srgbClr val="000400"/>
          </a:solidFill>
        </p:grpSpPr>
        <p:sp>
          <p:nvSpPr>
            <p:cNvPr id="355" name="Google Shape;11210;p71">
              <a:extLst>
                <a:ext uri="{FF2B5EF4-FFF2-40B4-BE49-F238E27FC236}">
                  <a16:creationId xmlns:a16="http://schemas.microsoft.com/office/drawing/2014/main" id="{68A8D627-220D-4539-82F6-D382FD3E4AF2}"/>
                </a:ext>
              </a:extLst>
            </p:cNvPr>
            <p:cNvSpPr/>
            <p:nvPr/>
          </p:nvSpPr>
          <p:spPr>
            <a:xfrm>
              <a:off x="-5635975" y="2757075"/>
              <a:ext cx="293000" cy="292225"/>
            </a:xfrm>
            <a:custGeom>
              <a:avLst/>
              <a:gdLst/>
              <a:ahLst/>
              <a:cxnLst/>
              <a:rect l="l" t="t" r="r" b="b"/>
              <a:pathLst>
                <a:path w="11720" h="11689" extrusionOk="0">
                  <a:moveTo>
                    <a:pt x="10649" y="693"/>
                  </a:moveTo>
                  <a:cubicBezTo>
                    <a:pt x="10838" y="693"/>
                    <a:pt x="10995" y="851"/>
                    <a:pt x="10995" y="1040"/>
                  </a:cubicBezTo>
                  <a:lnTo>
                    <a:pt x="10995" y="7593"/>
                  </a:lnTo>
                  <a:lnTo>
                    <a:pt x="693" y="7593"/>
                  </a:lnTo>
                  <a:lnTo>
                    <a:pt x="693" y="1040"/>
                  </a:lnTo>
                  <a:cubicBezTo>
                    <a:pt x="725" y="851"/>
                    <a:pt x="882" y="693"/>
                    <a:pt x="1040" y="693"/>
                  </a:cubicBezTo>
                  <a:close/>
                  <a:moveTo>
                    <a:pt x="10995" y="8223"/>
                  </a:moveTo>
                  <a:lnTo>
                    <a:pt x="10995" y="8569"/>
                  </a:lnTo>
                  <a:cubicBezTo>
                    <a:pt x="11027" y="8821"/>
                    <a:pt x="10869" y="8916"/>
                    <a:pt x="10680" y="8916"/>
                  </a:cubicBezTo>
                  <a:lnTo>
                    <a:pt x="1040" y="8916"/>
                  </a:lnTo>
                  <a:cubicBezTo>
                    <a:pt x="851" y="8916"/>
                    <a:pt x="693" y="8758"/>
                    <a:pt x="693" y="8569"/>
                  </a:cubicBezTo>
                  <a:lnTo>
                    <a:pt x="693" y="8223"/>
                  </a:lnTo>
                  <a:close/>
                  <a:moveTo>
                    <a:pt x="6679" y="9641"/>
                  </a:moveTo>
                  <a:lnTo>
                    <a:pt x="6994" y="11027"/>
                  </a:lnTo>
                  <a:lnTo>
                    <a:pt x="4694" y="11027"/>
                  </a:lnTo>
                  <a:lnTo>
                    <a:pt x="5009" y="9641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8569"/>
                  </a:lnTo>
                  <a:cubicBezTo>
                    <a:pt x="0" y="9137"/>
                    <a:pt x="473" y="9609"/>
                    <a:pt x="1040" y="9609"/>
                  </a:cubicBezTo>
                  <a:lnTo>
                    <a:pt x="4316" y="9609"/>
                  </a:lnTo>
                  <a:lnTo>
                    <a:pt x="4001" y="10964"/>
                  </a:lnTo>
                  <a:lnTo>
                    <a:pt x="3087" y="10964"/>
                  </a:lnTo>
                  <a:cubicBezTo>
                    <a:pt x="2898" y="10964"/>
                    <a:pt x="2741" y="11121"/>
                    <a:pt x="2741" y="11342"/>
                  </a:cubicBezTo>
                  <a:cubicBezTo>
                    <a:pt x="2741" y="11531"/>
                    <a:pt x="2898" y="11688"/>
                    <a:pt x="3087" y="11688"/>
                  </a:cubicBezTo>
                  <a:lnTo>
                    <a:pt x="8569" y="11688"/>
                  </a:lnTo>
                  <a:cubicBezTo>
                    <a:pt x="8758" y="11688"/>
                    <a:pt x="8916" y="11531"/>
                    <a:pt x="8916" y="11342"/>
                  </a:cubicBezTo>
                  <a:cubicBezTo>
                    <a:pt x="8916" y="11121"/>
                    <a:pt x="8758" y="10964"/>
                    <a:pt x="8569" y="10964"/>
                  </a:cubicBezTo>
                  <a:lnTo>
                    <a:pt x="7656" y="10964"/>
                  </a:lnTo>
                  <a:lnTo>
                    <a:pt x="7341" y="9609"/>
                  </a:lnTo>
                  <a:lnTo>
                    <a:pt x="10649" y="9609"/>
                  </a:lnTo>
                  <a:cubicBezTo>
                    <a:pt x="11216" y="9609"/>
                    <a:pt x="11688" y="9137"/>
                    <a:pt x="11688" y="8569"/>
                  </a:cubicBezTo>
                  <a:lnTo>
                    <a:pt x="11688" y="1008"/>
                  </a:lnTo>
                  <a:cubicBezTo>
                    <a:pt x="11720" y="473"/>
                    <a:pt x="11247" y="0"/>
                    <a:pt x="10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1211;p71">
              <a:extLst>
                <a:ext uri="{FF2B5EF4-FFF2-40B4-BE49-F238E27FC236}">
                  <a16:creationId xmlns:a16="http://schemas.microsoft.com/office/drawing/2014/main" id="{4152B27D-891A-40DA-90CF-EE9C7057F02D}"/>
                </a:ext>
              </a:extLst>
            </p:cNvPr>
            <p:cNvSpPr/>
            <p:nvPr/>
          </p:nvSpPr>
          <p:spPr>
            <a:xfrm>
              <a:off x="-5584800" y="2790150"/>
              <a:ext cx="189850" cy="138050"/>
            </a:xfrm>
            <a:custGeom>
              <a:avLst/>
              <a:gdLst/>
              <a:ahLst/>
              <a:cxnLst/>
              <a:rect l="l" t="t" r="r" b="b"/>
              <a:pathLst>
                <a:path w="7594" h="5522" extrusionOk="0">
                  <a:moveTo>
                    <a:pt x="2994" y="725"/>
                  </a:moveTo>
                  <a:lnTo>
                    <a:pt x="2332" y="1387"/>
                  </a:lnTo>
                  <a:lnTo>
                    <a:pt x="1230" y="1387"/>
                  </a:lnTo>
                  <a:lnTo>
                    <a:pt x="1891" y="725"/>
                  </a:lnTo>
                  <a:close/>
                  <a:moveTo>
                    <a:pt x="3781" y="882"/>
                  </a:moveTo>
                  <a:lnTo>
                    <a:pt x="4349" y="1418"/>
                  </a:lnTo>
                  <a:lnTo>
                    <a:pt x="3246" y="1418"/>
                  </a:lnTo>
                  <a:lnTo>
                    <a:pt x="3781" y="882"/>
                  </a:lnTo>
                  <a:close/>
                  <a:moveTo>
                    <a:pt x="5735" y="756"/>
                  </a:moveTo>
                  <a:lnTo>
                    <a:pt x="6396" y="1418"/>
                  </a:lnTo>
                  <a:lnTo>
                    <a:pt x="5294" y="1418"/>
                  </a:lnTo>
                  <a:lnTo>
                    <a:pt x="4632" y="756"/>
                  </a:lnTo>
                  <a:close/>
                  <a:moveTo>
                    <a:pt x="2175" y="2080"/>
                  </a:moveTo>
                  <a:lnTo>
                    <a:pt x="2868" y="3749"/>
                  </a:lnTo>
                  <a:lnTo>
                    <a:pt x="1198" y="2080"/>
                  </a:lnTo>
                  <a:close/>
                  <a:moveTo>
                    <a:pt x="6396" y="2080"/>
                  </a:moveTo>
                  <a:lnTo>
                    <a:pt x="4727" y="3749"/>
                  </a:lnTo>
                  <a:lnTo>
                    <a:pt x="5420" y="2080"/>
                  </a:lnTo>
                  <a:close/>
                  <a:moveTo>
                    <a:pt x="4664" y="2080"/>
                  </a:moveTo>
                  <a:lnTo>
                    <a:pt x="3781" y="4253"/>
                  </a:lnTo>
                  <a:lnTo>
                    <a:pt x="2931" y="2080"/>
                  </a:lnTo>
                  <a:close/>
                  <a:moveTo>
                    <a:pt x="1734" y="0"/>
                  </a:moveTo>
                  <a:cubicBezTo>
                    <a:pt x="1671" y="0"/>
                    <a:pt x="1545" y="32"/>
                    <a:pt x="1513" y="126"/>
                  </a:cubicBezTo>
                  <a:lnTo>
                    <a:pt x="127" y="1513"/>
                  </a:lnTo>
                  <a:cubicBezTo>
                    <a:pt x="1" y="1670"/>
                    <a:pt x="1" y="1859"/>
                    <a:pt x="127" y="2017"/>
                  </a:cubicBezTo>
                  <a:lnTo>
                    <a:pt x="3561" y="5451"/>
                  </a:lnTo>
                  <a:cubicBezTo>
                    <a:pt x="3624" y="5498"/>
                    <a:pt x="3711" y="5522"/>
                    <a:pt x="3797" y="5522"/>
                  </a:cubicBezTo>
                  <a:cubicBezTo>
                    <a:pt x="3884" y="5522"/>
                    <a:pt x="3970" y="5498"/>
                    <a:pt x="4033" y="5451"/>
                  </a:cubicBezTo>
                  <a:lnTo>
                    <a:pt x="7468" y="2017"/>
                  </a:lnTo>
                  <a:cubicBezTo>
                    <a:pt x="7594" y="1891"/>
                    <a:pt x="7594" y="1702"/>
                    <a:pt x="7499" y="1544"/>
                  </a:cubicBezTo>
                  <a:lnTo>
                    <a:pt x="7468" y="1513"/>
                  </a:lnTo>
                  <a:lnTo>
                    <a:pt x="6081" y="126"/>
                  </a:lnTo>
                  <a:cubicBezTo>
                    <a:pt x="6018" y="32"/>
                    <a:pt x="5924" y="0"/>
                    <a:pt x="58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11212;p71">
            <a:extLst>
              <a:ext uri="{FF2B5EF4-FFF2-40B4-BE49-F238E27FC236}">
                <a16:creationId xmlns:a16="http://schemas.microsoft.com/office/drawing/2014/main" id="{09DCEC71-4D45-401B-9663-1BE01F4DEB70}"/>
              </a:ext>
            </a:extLst>
          </p:cNvPr>
          <p:cNvGrpSpPr/>
          <p:nvPr/>
        </p:nvGrpSpPr>
        <p:grpSpPr>
          <a:xfrm>
            <a:off x="5165893" y="1631256"/>
            <a:ext cx="423069" cy="420796"/>
            <a:chOff x="-3854375" y="2046625"/>
            <a:chExt cx="293025" cy="291450"/>
          </a:xfrm>
          <a:solidFill>
            <a:srgbClr val="000400"/>
          </a:solidFill>
        </p:grpSpPr>
        <p:sp>
          <p:nvSpPr>
            <p:cNvPr id="358" name="Google Shape;11213;p71">
              <a:extLst>
                <a:ext uri="{FF2B5EF4-FFF2-40B4-BE49-F238E27FC236}">
                  <a16:creationId xmlns:a16="http://schemas.microsoft.com/office/drawing/2014/main" id="{95AC74BD-04FA-4264-A8C7-9B36AEA5C0D5}"/>
                </a:ext>
              </a:extLst>
            </p:cNvPr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1214;p71">
              <a:extLst>
                <a:ext uri="{FF2B5EF4-FFF2-40B4-BE49-F238E27FC236}">
                  <a16:creationId xmlns:a16="http://schemas.microsoft.com/office/drawing/2014/main" id="{1CB9582D-EE34-4365-BFEF-C6A7EC69EF72}"/>
                </a:ext>
              </a:extLst>
            </p:cNvPr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11215;p71">
            <a:extLst>
              <a:ext uri="{FF2B5EF4-FFF2-40B4-BE49-F238E27FC236}">
                <a16:creationId xmlns:a16="http://schemas.microsoft.com/office/drawing/2014/main" id="{9148BE92-2BD3-4B48-B627-6383BDDB0050}"/>
              </a:ext>
            </a:extLst>
          </p:cNvPr>
          <p:cNvGrpSpPr/>
          <p:nvPr/>
        </p:nvGrpSpPr>
        <p:grpSpPr>
          <a:xfrm>
            <a:off x="5164756" y="2138717"/>
            <a:ext cx="425343" cy="424188"/>
            <a:chOff x="-3854375" y="2405000"/>
            <a:chExt cx="294600" cy="293800"/>
          </a:xfrm>
          <a:solidFill>
            <a:srgbClr val="000400"/>
          </a:solidFill>
        </p:grpSpPr>
        <p:sp>
          <p:nvSpPr>
            <p:cNvPr id="361" name="Google Shape;11216;p71">
              <a:extLst>
                <a:ext uri="{FF2B5EF4-FFF2-40B4-BE49-F238E27FC236}">
                  <a16:creationId xmlns:a16="http://schemas.microsoft.com/office/drawing/2014/main" id="{6B083150-EECE-47AD-AF37-FB8723D39FE5}"/>
                </a:ext>
              </a:extLst>
            </p:cNvPr>
            <p:cNvSpPr/>
            <p:nvPr/>
          </p:nvSpPr>
          <p:spPr>
            <a:xfrm>
              <a:off x="-3854375" y="240500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6994" y="694"/>
                  </a:moveTo>
                  <a:lnTo>
                    <a:pt x="6994" y="1103"/>
                  </a:lnTo>
                  <a:cubicBezTo>
                    <a:pt x="6994" y="1261"/>
                    <a:pt x="7120" y="1387"/>
                    <a:pt x="7278" y="1418"/>
                  </a:cubicBezTo>
                  <a:cubicBezTo>
                    <a:pt x="7467" y="1481"/>
                    <a:pt x="7719" y="1576"/>
                    <a:pt x="7908" y="1702"/>
                  </a:cubicBezTo>
                  <a:cubicBezTo>
                    <a:pt x="7954" y="1736"/>
                    <a:pt x="8009" y="1750"/>
                    <a:pt x="8066" y="1750"/>
                  </a:cubicBezTo>
                  <a:cubicBezTo>
                    <a:pt x="8164" y="1750"/>
                    <a:pt x="8269" y="1710"/>
                    <a:pt x="8349" y="1670"/>
                  </a:cubicBezTo>
                  <a:lnTo>
                    <a:pt x="8664" y="1355"/>
                  </a:lnTo>
                  <a:lnTo>
                    <a:pt x="9137" y="1828"/>
                  </a:lnTo>
                  <a:lnTo>
                    <a:pt x="8822" y="2143"/>
                  </a:lnTo>
                  <a:cubicBezTo>
                    <a:pt x="8696" y="2269"/>
                    <a:pt x="8696" y="2426"/>
                    <a:pt x="8759" y="2584"/>
                  </a:cubicBezTo>
                  <a:cubicBezTo>
                    <a:pt x="8885" y="2773"/>
                    <a:pt x="8979" y="2962"/>
                    <a:pt x="9042" y="3214"/>
                  </a:cubicBezTo>
                  <a:cubicBezTo>
                    <a:pt x="9074" y="3372"/>
                    <a:pt x="9200" y="3466"/>
                    <a:pt x="9357" y="3466"/>
                  </a:cubicBezTo>
                  <a:lnTo>
                    <a:pt x="9798" y="3466"/>
                  </a:lnTo>
                  <a:lnTo>
                    <a:pt x="9798" y="4159"/>
                  </a:lnTo>
                  <a:lnTo>
                    <a:pt x="9357" y="4159"/>
                  </a:lnTo>
                  <a:cubicBezTo>
                    <a:pt x="9200" y="4159"/>
                    <a:pt x="9074" y="4222"/>
                    <a:pt x="9042" y="4380"/>
                  </a:cubicBezTo>
                  <a:cubicBezTo>
                    <a:pt x="9011" y="4569"/>
                    <a:pt x="8885" y="4821"/>
                    <a:pt x="8759" y="5010"/>
                  </a:cubicBezTo>
                  <a:cubicBezTo>
                    <a:pt x="8696" y="5136"/>
                    <a:pt x="8727" y="5325"/>
                    <a:pt x="8822" y="5451"/>
                  </a:cubicBezTo>
                  <a:lnTo>
                    <a:pt x="9137" y="5766"/>
                  </a:lnTo>
                  <a:lnTo>
                    <a:pt x="8664" y="6238"/>
                  </a:lnTo>
                  <a:lnTo>
                    <a:pt x="8349" y="5923"/>
                  </a:lnTo>
                  <a:cubicBezTo>
                    <a:pt x="8275" y="5850"/>
                    <a:pt x="8191" y="5819"/>
                    <a:pt x="8101" y="5819"/>
                  </a:cubicBezTo>
                  <a:cubicBezTo>
                    <a:pt x="8038" y="5819"/>
                    <a:pt x="7973" y="5834"/>
                    <a:pt x="7908" y="5860"/>
                  </a:cubicBezTo>
                  <a:cubicBezTo>
                    <a:pt x="7719" y="5986"/>
                    <a:pt x="7498" y="6081"/>
                    <a:pt x="7278" y="6144"/>
                  </a:cubicBezTo>
                  <a:cubicBezTo>
                    <a:pt x="7120" y="6175"/>
                    <a:pt x="6994" y="6301"/>
                    <a:pt x="6994" y="6459"/>
                  </a:cubicBezTo>
                  <a:lnTo>
                    <a:pt x="6994" y="6900"/>
                  </a:lnTo>
                  <a:lnTo>
                    <a:pt x="6333" y="6900"/>
                  </a:lnTo>
                  <a:lnTo>
                    <a:pt x="6333" y="6459"/>
                  </a:lnTo>
                  <a:cubicBezTo>
                    <a:pt x="6333" y="6301"/>
                    <a:pt x="6207" y="6207"/>
                    <a:pt x="6049" y="6144"/>
                  </a:cubicBezTo>
                  <a:cubicBezTo>
                    <a:pt x="5860" y="6112"/>
                    <a:pt x="5608" y="5986"/>
                    <a:pt x="5419" y="5860"/>
                  </a:cubicBezTo>
                  <a:cubicBezTo>
                    <a:pt x="5374" y="5838"/>
                    <a:pt x="5322" y="5828"/>
                    <a:pt x="5267" y="5828"/>
                  </a:cubicBezTo>
                  <a:cubicBezTo>
                    <a:pt x="5167" y="5828"/>
                    <a:pt x="5059" y="5862"/>
                    <a:pt x="4978" y="5923"/>
                  </a:cubicBezTo>
                  <a:lnTo>
                    <a:pt x="4663" y="6238"/>
                  </a:lnTo>
                  <a:lnTo>
                    <a:pt x="4190" y="5766"/>
                  </a:lnTo>
                  <a:lnTo>
                    <a:pt x="4505" y="5451"/>
                  </a:lnTo>
                  <a:cubicBezTo>
                    <a:pt x="4631" y="5325"/>
                    <a:pt x="4631" y="5167"/>
                    <a:pt x="4568" y="5010"/>
                  </a:cubicBezTo>
                  <a:cubicBezTo>
                    <a:pt x="4442" y="4821"/>
                    <a:pt x="4348" y="4632"/>
                    <a:pt x="4285" y="4380"/>
                  </a:cubicBezTo>
                  <a:cubicBezTo>
                    <a:pt x="4253" y="4254"/>
                    <a:pt x="4127" y="4159"/>
                    <a:pt x="4001" y="4159"/>
                  </a:cubicBezTo>
                  <a:lnTo>
                    <a:pt x="3529" y="4159"/>
                  </a:lnTo>
                  <a:lnTo>
                    <a:pt x="3529" y="3466"/>
                  </a:lnTo>
                  <a:lnTo>
                    <a:pt x="3970" y="3466"/>
                  </a:lnTo>
                  <a:cubicBezTo>
                    <a:pt x="4127" y="3466"/>
                    <a:pt x="4253" y="3372"/>
                    <a:pt x="4285" y="3214"/>
                  </a:cubicBezTo>
                  <a:cubicBezTo>
                    <a:pt x="4316" y="2993"/>
                    <a:pt x="4442" y="2773"/>
                    <a:pt x="4568" y="2584"/>
                  </a:cubicBezTo>
                  <a:cubicBezTo>
                    <a:pt x="4631" y="2458"/>
                    <a:pt x="4600" y="2269"/>
                    <a:pt x="4505" y="2143"/>
                  </a:cubicBezTo>
                  <a:lnTo>
                    <a:pt x="4190" y="1828"/>
                  </a:lnTo>
                  <a:lnTo>
                    <a:pt x="4663" y="1355"/>
                  </a:lnTo>
                  <a:lnTo>
                    <a:pt x="4978" y="1670"/>
                  </a:lnTo>
                  <a:cubicBezTo>
                    <a:pt x="5046" y="1738"/>
                    <a:pt x="5122" y="1769"/>
                    <a:pt x="5203" y="1769"/>
                  </a:cubicBezTo>
                  <a:cubicBezTo>
                    <a:pt x="5273" y="1769"/>
                    <a:pt x="5346" y="1746"/>
                    <a:pt x="5419" y="1702"/>
                  </a:cubicBezTo>
                  <a:cubicBezTo>
                    <a:pt x="5608" y="1576"/>
                    <a:pt x="5829" y="1513"/>
                    <a:pt x="6049" y="1418"/>
                  </a:cubicBezTo>
                  <a:cubicBezTo>
                    <a:pt x="6207" y="1387"/>
                    <a:pt x="6333" y="1261"/>
                    <a:pt x="6333" y="1103"/>
                  </a:cubicBezTo>
                  <a:lnTo>
                    <a:pt x="6333" y="694"/>
                  </a:lnTo>
                  <a:close/>
                  <a:moveTo>
                    <a:pt x="10964" y="4821"/>
                  </a:moveTo>
                  <a:lnTo>
                    <a:pt x="9830" y="8255"/>
                  </a:lnTo>
                  <a:lnTo>
                    <a:pt x="2773" y="8255"/>
                  </a:lnTo>
                  <a:lnTo>
                    <a:pt x="2143" y="4821"/>
                  </a:lnTo>
                  <a:lnTo>
                    <a:pt x="3686" y="4821"/>
                  </a:lnTo>
                  <a:cubicBezTo>
                    <a:pt x="3718" y="4947"/>
                    <a:pt x="3781" y="5010"/>
                    <a:pt x="3812" y="5136"/>
                  </a:cubicBezTo>
                  <a:lnTo>
                    <a:pt x="3466" y="5482"/>
                  </a:lnTo>
                  <a:cubicBezTo>
                    <a:pt x="3340" y="5608"/>
                    <a:pt x="3340" y="5829"/>
                    <a:pt x="3466" y="5955"/>
                  </a:cubicBezTo>
                  <a:lnTo>
                    <a:pt x="4442" y="6932"/>
                  </a:lnTo>
                  <a:cubicBezTo>
                    <a:pt x="4505" y="6995"/>
                    <a:pt x="4592" y="7026"/>
                    <a:pt x="4679" y="7026"/>
                  </a:cubicBezTo>
                  <a:cubicBezTo>
                    <a:pt x="4765" y="7026"/>
                    <a:pt x="4852" y="6995"/>
                    <a:pt x="4915" y="6932"/>
                  </a:cubicBezTo>
                  <a:lnTo>
                    <a:pt x="5262" y="6585"/>
                  </a:lnTo>
                  <a:cubicBezTo>
                    <a:pt x="5356" y="6617"/>
                    <a:pt x="5451" y="6680"/>
                    <a:pt x="5577" y="6711"/>
                  </a:cubicBezTo>
                  <a:lnTo>
                    <a:pt x="5577" y="7215"/>
                  </a:lnTo>
                  <a:cubicBezTo>
                    <a:pt x="5577" y="7404"/>
                    <a:pt x="5734" y="7562"/>
                    <a:pt x="5923" y="7562"/>
                  </a:cubicBezTo>
                  <a:lnTo>
                    <a:pt x="7309" y="7562"/>
                  </a:lnTo>
                  <a:cubicBezTo>
                    <a:pt x="7498" y="7562"/>
                    <a:pt x="7656" y="7404"/>
                    <a:pt x="7656" y="7215"/>
                  </a:cubicBezTo>
                  <a:lnTo>
                    <a:pt x="7656" y="6711"/>
                  </a:lnTo>
                  <a:cubicBezTo>
                    <a:pt x="7782" y="6680"/>
                    <a:pt x="7876" y="6617"/>
                    <a:pt x="7971" y="6585"/>
                  </a:cubicBezTo>
                  <a:lnTo>
                    <a:pt x="8349" y="6932"/>
                  </a:lnTo>
                  <a:cubicBezTo>
                    <a:pt x="8396" y="6995"/>
                    <a:pt x="8483" y="7026"/>
                    <a:pt x="8574" y="7026"/>
                  </a:cubicBezTo>
                  <a:cubicBezTo>
                    <a:pt x="8664" y="7026"/>
                    <a:pt x="8759" y="6995"/>
                    <a:pt x="8822" y="6932"/>
                  </a:cubicBezTo>
                  <a:lnTo>
                    <a:pt x="9798" y="5955"/>
                  </a:lnTo>
                  <a:cubicBezTo>
                    <a:pt x="9924" y="5829"/>
                    <a:pt x="9924" y="5608"/>
                    <a:pt x="9798" y="5482"/>
                  </a:cubicBezTo>
                  <a:lnTo>
                    <a:pt x="9452" y="5136"/>
                  </a:lnTo>
                  <a:cubicBezTo>
                    <a:pt x="9483" y="5041"/>
                    <a:pt x="9515" y="4947"/>
                    <a:pt x="9546" y="4821"/>
                  </a:cubicBezTo>
                  <a:close/>
                  <a:moveTo>
                    <a:pt x="3907" y="10334"/>
                  </a:moveTo>
                  <a:cubicBezTo>
                    <a:pt x="4096" y="10366"/>
                    <a:pt x="4253" y="10523"/>
                    <a:pt x="4253" y="10681"/>
                  </a:cubicBezTo>
                  <a:cubicBezTo>
                    <a:pt x="4253" y="10870"/>
                    <a:pt x="4096" y="11027"/>
                    <a:pt x="3907" y="11027"/>
                  </a:cubicBezTo>
                  <a:cubicBezTo>
                    <a:pt x="3686" y="11027"/>
                    <a:pt x="3529" y="10870"/>
                    <a:pt x="3529" y="10681"/>
                  </a:cubicBezTo>
                  <a:cubicBezTo>
                    <a:pt x="3529" y="10492"/>
                    <a:pt x="3686" y="10334"/>
                    <a:pt x="3907" y="10334"/>
                  </a:cubicBezTo>
                  <a:close/>
                  <a:moveTo>
                    <a:pt x="8664" y="10334"/>
                  </a:moveTo>
                  <a:cubicBezTo>
                    <a:pt x="8853" y="10366"/>
                    <a:pt x="9011" y="10523"/>
                    <a:pt x="9011" y="10681"/>
                  </a:cubicBezTo>
                  <a:cubicBezTo>
                    <a:pt x="9011" y="10870"/>
                    <a:pt x="8853" y="11027"/>
                    <a:pt x="8664" y="11027"/>
                  </a:cubicBezTo>
                  <a:cubicBezTo>
                    <a:pt x="8444" y="11027"/>
                    <a:pt x="8286" y="10870"/>
                    <a:pt x="8286" y="10681"/>
                  </a:cubicBezTo>
                  <a:cubicBezTo>
                    <a:pt x="8286" y="10492"/>
                    <a:pt x="8444" y="10334"/>
                    <a:pt x="8664" y="10334"/>
                  </a:cubicBezTo>
                  <a:close/>
                  <a:moveTo>
                    <a:pt x="5892" y="0"/>
                  </a:moveTo>
                  <a:cubicBezTo>
                    <a:pt x="5703" y="0"/>
                    <a:pt x="5545" y="158"/>
                    <a:pt x="5545" y="379"/>
                  </a:cubicBezTo>
                  <a:lnTo>
                    <a:pt x="5545" y="883"/>
                  </a:lnTo>
                  <a:cubicBezTo>
                    <a:pt x="5419" y="914"/>
                    <a:pt x="5356" y="946"/>
                    <a:pt x="5230" y="1009"/>
                  </a:cubicBezTo>
                  <a:lnTo>
                    <a:pt x="4883" y="631"/>
                  </a:lnTo>
                  <a:cubicBezTo>
                    <a:pt x="4820" y="583"/>
                    <a:pt x="4734" y="560"/>
                    <a:pt x="4647" y="560"/>
                  </a:cubicBezTo>
                  <a:cubicBezTo>
                    <a:pt x="4561" y="560"/>
                    <a:pt x="4474" y="583"/>
                    <a:pt x="4411" y="631"/>
                  </a:cubicBezTo>
                  <a:lnTo>
                    <a:pt x="3434" y="1639"/>
                  </a:lnTo>
                  <a:cubicBezTo>
                    <a:pt x="3308" y="1733"/>
                    <a:pt x="3308" y="1985"/>
                    <a:pt x="3434" y="2111"/>
                  </a:cubicBezTo>
                  <a:lnTo>
                    <a:pt x="3781" y="2458"/>
                  </a:lnTo>
                  <a:cubicBezTo>
                    <a:pt x="3718" y="2521"/>
                    <a:pt x="3686" y="2647"/>
                    <a:pt x="3655" y="2773"/>
                  </a:cubicBezTo>
                  <a:lnTo>
                    <a:pt x="3151" y="2773"/>
                  </a:lnTo>
                  <a:cubicBezTo>
                    <a:pt x="2930" y="2773"/>
                    <a:pt x="2773" y="2930"/>
                    <a:pt x="2773" y="3119"/>
                  </a:cubicBezTo>
                  <a:lnTo>
                    <a:pt x="2773" y="4159"/>
                  </a:lnTo>
                  <a:lnTo>
                    <a:pt x="1985" y="4159"/>
                  </a:lnTo>
                  <a:lnTo>
                    <a:pt x="1765" y="2930"/>
                  </a:lnTo>
                  <a:cubicBezTo>
                    <a:pt x="1670" y="2458"/>
                    <a:pt x="1197" y="2111"/>
                    <a:pt x="693" y="2111"/>
                  </a:cubicBezTo>
                  <a:lnTo>
                    <a:pt x="347" y="2111"/>
                  </a:lnTo>
                  <a:cubicBezTo>
                    <a:pt x="158" y="2111"/>
                    <a:pt x="0" y="2269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693" y="2804"/>
                  </a:lnTo>
                  <a:cubicBezTo>
                    <a:pt x="882" y="2804"/>
                    <a:pt x="1103" y="2930"/>
                    <a:pt x="1103" y="3088"/>
                  </a:cubicBezTo>
                  <a:lnTo>
                    <a:pt x="2080" y="8570"/>
                  </a:lnTo>
                  <a:cubicBezTo>
                    <a:pt x="1891" y="8759"/>
                    <a:pt x="1765" y="9042"/>
                    <a:pt x="1765" y="9357"/>
                  </a:cubicBezTo>
                  <a:cubicBezTo>
                    <a:pt x="1765" y="9861"/>
                    <a:pt x="2143" y="10366"/>
                    <a:pt x="2867" y="10366"/>
                  </a:cubicBezTo>
                  <a:cubicBezTo>
                    <a:pt x="2836" y="10492"/>
                    <a:pt x="2836" y="10618"/>
                    <a:pt x="2836" y="10712"/>
                  </a:cubicBezTo>
                  <a:cubicBezTo>
                    <a:pt x="2836" y="11279"/>
                    <a:pt x="3308" y="11752"/>
                    <a:pt x="3844" y="11752"/>
                  </a:cubicBezTo>
                  <a:cubicBezTo>
                    <a:pt x="4411" y="11752"/>
                    <a:pt x="4883" y="11279"/>
                    <a:pt x="4883" y="10712"/>
                  </a:cubicBezTo>
                  <a:cubicBezTo>
                    <a:pt x="4883" y="10618"/>
                    <a:pt x="4820" y="10492"/>
                    <a:pt x="4820" y="10366"/>
                  </a:cubicBezTo>
                  <a:lnTo>
                    <a:pt x="7719" y="10366"/>
                  </a:lnTo>
                  <a:cubicBezTo>
                    <a:pt x="7656" y="10492"/>
                    <a:pt x="7656" y="10618"/>
                    <a:pt x="7656" y="10712"/>
                  </a:cubicBezTo>
                  <a:cubicBezTo>
                    <a:pt x="7656" y="11279"/>
                    <a:pt x="8129" y="11752"/>
                    <a:pt x="8696" y="11752"/>
                  </a:cubicBezTo>
                  <a:cubicBezTo>
                    <a:pt x="9231" y="11752"/>
                    <a:pt x="9735" y="11279"/>
                    <a:pt x="9735" y="10712"/>
                  </a:cubicBezTo>
                  <a:cubicBezTo>
                    <a:pt x="9735" y="10618"/>
                    <a:pt x="9672" y="10492"/>
                    <a:pt x="9672" y="10366"/>
                  </a:cubicBezTo>
                  <a:lnTo>
                    <a:pt x="10082" y="10366"/>
                  </a:lnTo>
                  <a:cubicBezTo>
                    <a:pt x="10271" y="10366"/>
                    <a:pt x="10428" y="10208"/>
                    <a:pt x="10428" y="10019"/>
                  </a:cubicBezTo>
                  <a:cubicBezTo>
                    <a:pt x="10428" y="9830"/>
                    <a:pt x="10271" y="9672"/>
                    <a:pt x="10082" y="9672"/>
                  </a:cubicBezTo>
                  <a:lnTo>
                    <a:pt x="2867" y="9672"/>
                  </a:lnTo>
                  <a:cubicBezTo>
                    <a:pt x="2678" y="9672"/>
                    <a:pt x="2521" y="9515"/>
                    <a:pt x="2521" y="9294"/>
                  </a:cubicBezTo>
                  <a:cubicBezTo>
                    <a:pt x="2521" y="9137"/>
                    <a:pt x="2678" y="8948"/>
                    <a:pt x="2867" y="8948"/>
                  </a:cubicBezTo>
                  <a:lnTo>
                    <a:pt x="10082" y="8948"/>
                  </a:lnTo>
                  <a:cubicBezTo>
                    <a:pt x="10239" y="8948"/>
                    <a:pt x="10334" y="8885"/>
                    <a:pt x="10397" y="8727"/>
                  </a:cubicBezTo>
                  <a:lnTo>
                    <a:pt x="11720" y="4663"/>
                  </a:lnTo>
                  <a:cubicBezTo>
                    <a:pt x="11783" y="4537"/>
                    <a:pt x="11720" y="4411"/>
                    <a:pt x="11689" y="4348"/>
                  </a:cubicBezTo>
                  <a:cubicBezTo>
                    <a:pt x="11563" y="4191"/>
                    <a:pt x="11405" y="4191"/>
                    <a:pt x="11279" y="4191"/>
                  </a:cubicBezTo>
                  <a:lnTo>
                    <a:pt x="10397" y="4191"/>
                  </a:lnTo>
                  <a:lnTo>
                    <a:pt x="10397" y="3119"/>
                  </a:lnTo>
                  <a:cubicBezTo>
                    <a:pt x="10397" y="2930"/>
                    <a:pt x="10239" y="2773"/>
                    <a:pt x="10019" y="2773"/>
                  </a:cubicBezTo>
                  <a:lnTo>
                    <a:pt x="9515" y="2773"/>
                  </a:lnTo>
                  <a:cubicBezTo>
                    <a:pt x="9483" y="2647"/>
                    <a:pt x="9452" y="2584"/>
                    <a:pt x="9389" y="2458"/>
                  </a:cubicBezTo>
                  <a:lnTo>
                    <a:pt x="9767" y="2080"/>
                  </a:lnTo>
                  <a:cubicBezTo>
                    <a:pt x="9861" y="1985"/>
                    <a:pt x="9861" y="1733"/>
                    <a:pt x="9767" y="1607"/>
                  </a:cubicBezTo>
                  <a:lnTo>
                    <a:pt x="8759" y="631"/>
                  </a:lnTo>
                  <a:cubicBezTo>
                    <a:pt x="8711" y="568"/>
                    <a:pt x="8625" y="536"/>
                    <a:pt x="8534" y="536"/>
                  </a:cubicBezTo>
                  <a:cubicBezTo>
                    <a:pt x="8444" y="536"/>
                    <a:pt x="8349" y="568"/>
                    <a:pt x="8286" y="631"/>
                  </a:cubicBezTo>
                  <a:lnTo>
                    <a:pt x="7939" y="1009"/>
                  </a:lnTo>
                  <a:cubicBezTo>
                    <a:pt x="7876" y="946"/>
                    <a:pt x="7750" y="914"/>
                    <a:pt x="7624" y="883"/>
                  </a:cubicBezTo>
                  <a:lnTo>
                    <a:pt x="7624" y="379"/>
                  </a:lnTo>
                  <a:cubicBezTo>
                    <a:pt x="7624" y="158"/>
                    <a:pt x="7467" y="0"/>
                    <a:pt x="7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1217;p71">
              <a:extLst>
                <a:ext uri="{FF2B5EF4-FFF2-40B4-BE49-F238E27FC236}">
                  <a16:creationId xmlns:a16="http://schemas.microsoft.com/office/drawing/2014/main" id="{D4AF3D97-BCD3-4D0F-82F1-C81B8CA9D99C}"/>
                </a:ext>
              </a:extLst>
            </p:cNvPr>
            <p:cNvSpPr/>
            <p:nvPr/>
          </p:nvSpPr>
          <p:spPr>
            <a:xfrm>
              <a:off x="-3731500" y="24585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1701" y="631"/>
                  </a:moveTo>
                  <a:cubicBezTo>
                    <a:pt x="2237" y="631"/>
                    <a:pt x="2709" y="1103"/>
                    <a:pt x="2709" y="1639"/>
                  </a:cubicBezTo>
                  <a:cubicBezTo>
                    <a:pt x="2709" y="2206"/>
                    <a:pt x="2237" y="2679"/>
                    <a:pt x="1701" y="2679"/>
                  </a:cubicBezTo>
                  <a:cubicBezTo>
                    <a:pt x="1134" y="2679"/>
                    <a:pt x="662" y="2206"/>
                    <a:pt x="662" y="1639"/>
                  </a:cubicBezTo>
                  <a:cubicBezTo>
                    <a:pt x="662" y="1103"/>
                    <a:pt x="1134" y="631"/>
                    <a:pt x="1701" y="631"/>
                  </a:cubicBezTo>
                  <a:close/>
                  <a:moveTo>
                    <a:pt x="1701" y="1"/>
                  </a:moveTo>
                  <a:cubicBezTo>
                    <a:pt x="756" y="1"/>
                    <a:pt x="0" y="725"/>
                    <a:pt x="0" y="1702"/>
                  </a:cubicBezTo>
                  <a:cubicBezTo>
                    <a:pt x="0" y="2647"/>
                    <a:pt x="756" y="3372"/>
                    <a:pt x="1701" y="3372"/>
                  </a:cubicBezTo>
                  <a:cubicBezTo>
                    <a:pt x="2646" y="3372"/>
                    <a:pt x="3371" y="2647"/>
                    <a:pt x="3371" y="1702"/>
                  </a:cubicBezTo>
                  <a:cubicBezTo>
                    <a:pt x="3371" y="725"/>
                    <a:pt x="2646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11218;p71">
            <a:extLst>
              <a:ext uri="{FF2B5EF4-FFF2-40B4-BE49-F238E27FC236}">
                <a16:creationId xmlns:a16="http://schemas.microsoft.com/office/drawing/2014/main" id="{5CFFD8BB-C38E-4891-981A-46121E875D95}"/>
              </a:ext>
            </a:extLst>
          </p:cNvPr>
          <p:cNvGrpSpPr/>
          <p:nvPr/>
        </p:nvGrpSpPr>
        <p:grpSpPr>
          <a:xfrm>
            <a:off x="5178961" y="2659838"/>
            <a:ext cx="420796" cy="423033"/>
            <a:chOff x="-3852025" y="2764950"/>
            <a:chExt cx="291450" cy="293000"/>
          </a:xfrm>
          <a:solidFill>
            <a:srgbClr val="000400"/>
          </a:solidFill>
        </p:grpSpPr>
        <p:sp>
          <p:nvSpPr>
            <p:cNvPr id="364" name="Google Shape;11219;p71">
              <a:extLst>
                <a:ext uri="{FF2B5EF4-FFF2-40B4-BE49-F238E27FC236}">
                  <a16:creationId xmlns:a16="http://schemas.microsoft.com/office/drawing/2014/main" id="{E5CC08C6-BF13-4568-AF99-1FADE281EC52}"/>
                </a:ext>
              </a:extLst>
            </p:cNvPr>
            <p:cNvSpPr/>
            <p:nvPr/>
          </p:nvSpPr>
          <p:spPr>
            <a:xfrm>
              <a:off x="-3852025" y="2764950"/>
              <a:ext cx="291450" cy="293000"/>
            </a:xfrm>
            <a:custGeom>
              <a:avLst/>
              <a:gdLst/>
              <a:ahLst/>
              <a:cxnLst/>
              <a:rect l="l" t="t" r="r" b="b"/>
              <a:pathLst>
                <a:path w="11658" h="11720" extrusionOk="0">
                  <a:moveTo>
                    <a:pt x="4380" y="693"/>
                  </a:moveTo>
                  <a:cubicBezTo>
                    <a:pt x="6774" y="693"/>
                    <a:pt x="8161" y="1355"/>
                    <a:pt x="8161" y="1733"/>
                  </a:cubicBezTo>
                  <a:cubicBezTo>
                    <a:pt x="8161" y="2080"/>
                    <a:pt x="6774" y="2741"/>
                    <a:pt x="4380" y="2741"/>
                  </a:cubicBezTo>
                  <a:cubicBezTo>
                    <a:pt x="1986" y="2741"/>
                    <a:pt x="599" y="2080"/>
                    <a:pt x="599" y="1733"/>
                  </a:cubicBezTo>
                  <a:cubicBezTo>
                    <a:pt x="631" y="1355"/>
                    <a:pt x="2017" y="693"/>
                    <a:pt x="4380" y="693"/>
                  </a:cubicBezTo>
                  <a:close/>
                  <a:moveTo>
                    <a:pt x="8224" y="2710"/>
                  </a:moveTo>
                  <a:lnTo>
                    <a:pt x="8224" y="4190"/>
                  </a:lnTo>
                  <a:lnTo>
                    <a:pt x="7845" y="4190"/>
                  </a:lnTo>
                  <a:cubicBezTo>
                    <a:pt x="7815" y="4189"/>
                    <a:pt x="7784" y="4189"/>
                    <a:pt x="7753" y="4189"/>
                  </a:cubicBezTo>
                  <a:cubicBezTo>
                    <a:pt x="6625" y="4189"/>
                    <a:pt x="5622" y="4748"/>
                    <a:pt x="4947" y="5545"/>
                  </a:cubicBezTo>
                  <a:cubicBezTo>
                    <a:pt x="4743" y="5555"/>
                    <a:pt x="4544" y="5560"/>
                    <a:pt x="4352" y="5560"/>
                  </a:cubicBezTo>
                  <a:cubicBezTo>
                    <a:pt x="2081" y="5560"/>
                    <a:pt x="662" y="4912"/>
                    <a:pt x="662" y="4505"/>
                  </a:cubicBezTo>
                  <a:lnTo>
                    <a:pt x="662" y="2710"/>
                  </a:lnTo>
                  <a:cubicBezTo>
                    <a:pt x="1639" y="3308"/>
                    <a:pt x="3246" y="3466"/>
                    <a:pt x="4443" y="3466"/>
                  </a:cubicBezTo>
                  <a:cubicBezTo>
                    <a:pt x="5577" y="3466"/>
                    <a:pt x="7215" y="3308"/>
                    <a:pt x="8224" y="2710"/>
                  </a:cubicBezTo>
                  <a:close/>
                  <a:moveTo>
                    <a:pt x="631" y="5514"/>
                  </a:moveTo>
                  <a:cubicBezTo>
                    <a:pt x="1639" y="6081"/>
                    <a:pt x="3309" y="6238"/>
                    <a:pt x="4474" y="6238"/>
                  </a:cubicBezTo>
                  <a:cubicBezTo>
                    <a:pt x="4222" y="6711"/>
                    <a:pt x="4065" y="7309"/>
                    <a:pt x="4065" y="7939"/>
                  </a:cubicBezTo>
                  <a:lnTo>
                    <a:pt x="4065" y="8286"/>
                  </a:lnTo>
                  <a:cubicBezTo>
                    <a:pt x="1860" y="8223"/>
                    <a:pt x="631" y="7624"/>
                    <a:pt x="631" y="7278"/>
                  </a:cubicBezTo>
                  <a:lnTo>
                    <a:pt x="631" y="5514"/>
                  </a:lnTo>
                  <a:close/>
                  <a:moveTo>
                    <a:pt x="631" y="8223"/>
                  </a:moveTo>
                  <a:cubicBezTo>
                    <a:pt x="1576" y="8759"/>
                    <a:pt x="3120" y="8979"/>
                    <a:pt x="4222" y="8979"/>
                  </a:cubicBezTo>
                  <a:cubicBezTo>
                    <a:pt x="4474" y="9798"/>
                    <a:pt x="4947" y="10460"/>
                    <a:pt x="5609" y="10964"/>
                  </a:cubicBezTo>
                  <a:cubicBezTo>
                    <a:pt x="5199" y="11005"/>
                    <a:pt x="4802" y="11024"/>
                    <a:pt x="4424" y="11024"/>
                  </a:cubicBezTo>
                  <a:cubicBezTo>
                    <a:pt x="2216" y="11024"/>
                    <a:pt x="631" y="10391"/>
                    <a:pt x="631" y="9987"/>
                  </a:cubicBezTo>
                  <a:lnTo>
                    <a:pt x="631" y="8223"/>
                  </a:lnTo>
                  <a:close/>
                  <a:moveTo>
                    <a:pt x="7814" y="4852"/>
                  </a:moveTo>
                  <a:cubicBezTo>
                    <a:pt x="9515" y="4852"/>
                    <a:pt x="10933" y="6238"/>
                    <a:pt x="10933" y="7939"/>
                  </a:cubicBezTo>
                  <a:cubicBezTo>
                    <a:pt x="10964" y="9641"/>
                    <a:pt x="9547" y="11027"/>
                    <a:pt x="7814" y="11027"/>
                  </a:cubicBezTo>
                  <a:cubicBezTo>
                    <a:pt x="6113" y="11027"/>
                    <a:pt x="4726" y="9641"/>
                    <a:pt x="4726" y="7939"/>
                  </a:cubicBezTo>
                  <a:cubicBezTo>
                    <a:pt x="4726" y="6238"/>
                    <a:pt x="6113" y="4852"/>
                    <a:pt x="7814" y="4852"/>
                  </a:cubicBezTo>
                  <a:close/>
                  <a:moveTo>
                    <a:pt x="4411" y="0"/>
                  </a:moveTo>
                  <a:cubicBezTo>
                    <a:pt x="3277" y="0"/>
                    <a:pt x="2206" y="158"/>
                    <a:pt x="1418" y="410"/>
                  </a:cubicBezTo>
                  <a:cubicBezTo>
                    <a:pt x="253" y="819"/>
                    <a:pt x="1" y="1323"/>
                    <a:pt x="1" y="1733"/>
                  </a:cubicBezTo>
                  <a:lnTo>
                    <a:pt x="1" y="9987"/>
                  </a:lnTo>
                  <a:cubicBezTo>
                    <a:pt x="1" y="10334"/>
                    <a:pt x="253" y="10901"/>
                    <a:pt x="1418" y="11279"/>
                  </a:cubicBezTo>
                  <a:cubicBezTo>
                    <a:pt x="2269" y="11562"/>
                    <a:pt x="3309" y="11720"/>
                    <a:pt x="4411" y="11720"/>
                  </a:cubicBezTo>
                  <a:cubicBezTo>
                    <a:pt x="5199" y="11720"/>
                    <a:pt x="5955" y="11657"/>
                    <a:pt x="6617" y="11531"/>
                  </a:cubicBezTo>
                  <a:cubicBezTo>
                    <a:pt x="7026" y="11657"/>
                    <a:pt x="7404" y="11720"/>
                    <a:pt x="7845" y="11720"/>
                  </a:cubicBezTo>
                  <a:cubicBezTo>
                    <a:pt x="9925" y="11720"/>
                    <a:pt x="11658" y="10019"/>
                    <a:pt x="11658" y="7939"/>
                  </a:cubicBezTo>
                  <a:cubicBezTo>
                    <a:pt x="11626" y="6175"/>
                    <a:pt x="10397" y="4757"/>
                    <a:pt x="8822" y="4316"/>
                  </a:cubicBezTo>
                  <a:lnTo>
                    <a:pt x="8822" y="1733"/>
                  </a:lnTo>
                  <a:cubicBezTo>
                    <a:pt x="8822" y="1355"/>
                    <a:pt x="8602" y="819"/>
                    <a:pt x="7404" y="410"/>
                  </a:cubicBezTo>
                  <a:cubicBezTo>
                    <a:pt x="6585" y="158"/>
                    <a:pt x="5514" y="0"/>
                    <a:pt x="4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1220;p71">
              <a:extLst>
                <a:ext uri="{FF2B5EF4-FFF2-40B4-BE49-F238E27FC236}">
                  <a16:creationId xmlns:a16="http://schemas.microsoft.com/office/drawing/2014/main" id="{90C0B285-B1E6-49D0-8496-A3AE37492F42}"/>
                </a:ext>
              </a:extLst>
            </p:cNvPr>
            <p:cNvSpPr/>
            <p:nvPr/>
          </p:nvSpPr>
          <p:spPr>
            <a:xfrm>
              <a:off x="-3707100" y="2937425"/>
              <a:ext cx="103200" cy="67775"/>
            </a:xfrm>
            <a:custGeom>
              <a:avLst/>
              <a:gdLst/>
              <a:ahLst/>
              <a:cxnLst/>
              <a:rect l="l" t="t" r="r" b="b"/>
              <a:pathLst>
                <a:path w="4128" h="2711" extrusionOk="0">
                  <a:moveTo>
                    <a:pt x="3785" y="1"/>
                  </a:moveTo>
                  <a:cubicBezTo>
                    <a:pt x="3695" y="1"/>
                    <a:pt x="3608" y="32"/>
                    <a:pt x="3561" y="95"/>
                  </a:cubicBezTo>
                  <a:lnTo>
                    <a:pt x="1733" y="1923"/>
                  </a:lnTo>
                  <a:lnTo>
                    <a:pt x="599" y="757"/>
                  </a:lnTo>
                  <a:cubicBezTo>
                    <a:pt x="536" y="710"/>
                    <a:pt x="450" y="686"/>
                    <a:pt x="363" y="686"/>
                  </a:cubicBezTo>
                  <a:cubicBezTo>
                    <a:pt x="276" y="686"/>
                    <a:pt x="190" y="710"/>
                    <a:pt x="127" y="757"/>
                  </a:cubicBezTo>
                  <a:cubicBezTo>
                    <a:pt x="1" y="883"/>
                    <a:pt x="1" y="1135"/>
                    <a:pt x="127" y="1229"/>
                  </a:cubicBezTo>
                  <a:lnTo>
                    <a:pt x="1513" y="2616"/>
                  </a:lnTo>
                  <a:cubicBezTo>
                    <a:pt x="1560" y="2679"/>
                    <a:pt x="1647" y="2710"/>
                    <a:pt x="1737" y="2710"/>
                  </a:cubicBezTo>
                  <a:cubicBezTo>
                    <a:pt x="1828" y="2710"/>
                    <a:pt x="1922" y="2679"/>
                    <a:pt x="1985" y="2616"/>
                  </a:cubicBezTo>
                  <a:lnTo>
                    <a:pt x="4033" y="568"/>
                  </a:lnTo>
                  <a:cubicBezTo>
                    <a:pt x="4128" y="442"/>
                    <a:pt x="4128" y="221"/>
                    <a:pt x="4033" y="95"/>
                  </a:cubicBezTo>
                  <a:cubicBezTo>
                    <a:pt x="3970" y="32"/>
                    <a:pt x="3876" y="1"/>
                    <a:pt x="3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11221;p71">
            <a:extLst>
              <a:ext uri="{FF2B5EF4-FFF2-40B4-BE49-F238E27FC236}">
                <a16:creationId xmlns:a16="http://schemas.microsoft.com/office/drawing/2014/main" id="{8B32D2BA-C711-49AD-BD6A-007CC1430F87}"/>
              </a:ext>
            </a:extLst>
          </p:cNvPr>
          <p:cNvSpPr/>
          <p:nvPr/>
        </p:nvSpPr>
        <p:spPr>
          <a:xfrm>
            <a:off x="7900991" y="1681753"/>
            <a:ext cx="421914" cy="319549"/>
          </a:xfrm>
          <a:custGeom>
            <a:avLst/>
            <a:gdLst/>
            <a:ahLst/>
            <a:cxnLst/>
            <a:rect l="l" t="t" r="r" b="b"/>
            <a:pathLst>
              <a:path w="11689" h="8853" extrusionOk="0">
                <a:moveTo>
                  <a:pt x="1040" y="2709"/>
                </a:moveTo>
                <a:cubicBezTo>
                  <a:pt x="1229" y="2709"/>
                  <a:pt x="1386" y="2867"/>
                  <a:pt x="1386" y="3056"/>
                </a:cubicBezTo>
                <a:lnTo>
                  <a:pt x="1386" y="5828"/>
                </a:lnTo>
                <a:cubicBezTo>
                  <a:pt x="1386" y="6017"/>
                  <a:pt x="1229" y="6175"/>
                  <a:pt x="1040" y="6175"/>
                </a:cubicBezTo>
                <a:cubicBezTo>
                  <a:pt x="819" y="6175"/>
                  <a:pt x="662" y="6017"/>
                  <a:pt x="662" y="5828"/>
                </a:cubicBezTo>
                <a:lnTo>
                  <a:pt x="662" y="3056"/>
                </a:lnTo>
                <a:cubicBezTo>
                  <a:pt x="662" y="2867"/>
                  <a:pt x="819" y="2709"/>
                  <a:pt x="1040" y="2709"/>
                </a:cubicBezTo>
                <a:close/>
                <a:moveTo>
                  <a:pt x="9641" y="1449"/>
                </a:moveTo>
                <a:lnTo>
                  <a:pt x="9641" y="7435"/>
                </a:lnTo>
                <a:lnTo>
                  <a:pt x="2079" y="5545"/>
                </a:lnTo>
                <a:lnTo>
                  <a:pt x="2079" y="3340"/>
                </a:lnTo>
                <a:lnTo>
                  <a:pt x="9641" y="1449"/>
                </a:lnTo>
                <a:close/>
                <a:moveTo>
                  <a:pt x="3466" y="6616"/>
                </a:moveTo>
                <a:lnTo>
                  <a:pt x="6112" y="7278"/>
                </a:lnTo>
                <a:cubicBezTo>
                  <a:pt x="5954" y="7845"/>
                  <a:pt x="5450" y="8223"/>
                  <a:pt x="4820" y="8223"/>
                </a:cubicBezTo>
                <a:cubicBezTo>
                  <a:pt x="4064" y="8223"/>
                  <a:pt x="3434" y="7593"/>
                  <a:pt x="3434" y="6837"/>
                </a:cubicBezTo>
                <a:cubicBezTo>
                  <a:pt x="3434" y="6774"/>
                  <a:pt x="3434" y="6679"/>
                  <a:pt x="3466" y="6616"/>
                </a:cubicBezTo>
                <a:close/>
                <a:moveTo>
                  <a:pt x="10680" y="662"/>
                </a:moveTo>
                <a:cubicBezTo>
                  <a:pt x="10869" y="662"/>
                  <a:pt x="11027" y="819"/>
                  <a:pt x="11027" y="1008"/>
                </a:cubicBezTo>
                <a:lnTo>
                  <a:pt x="11027" y="7876"/>
                </a:lnTo>
                <a:cubicBezTo>
                  <a:pt x="11027" y="8065"/>
                  <a:pt x="10869" y="8223"/>
                  <a:pt x="10680" y="8223"/>
                </a:cubicBezTo>
                <a:cubicBezTo>
                  <a:pt x="10491" y="8223"/>
                  <a:pt x="10334" y="8065"/>
                  <a:pt x="10334" y="7876"/>
                </a:cubicBezTo>
                <a:lnTo>
                  <a:pt x="10334" y="1008"/>
                </a:lnTo>
                <a:cubicBezTo>
                  <a:pt x="10334" y="819"/>
                  <a:pt x="10491" y="662"/>
                  <a:pt x="10680" y="662"/>
                </a:cubicBezTo>
                <a:close/>
                <a:moveTo>
                  <a:pt x="10680" y="0"/>
                </a:moveTo>
                <a:cubicBezTo>
                  <a:pt x="10208" y="0"/>
                  <a:pt x="9798" y="315"/>
                  <a:pt x="9704" y="756"/>
                </a:cubicBezTo>
                <a:lnTo>
                  <a:pt x="1985" y="2678"/>
                </a:lnTo>
                <a:cubicBezTo>
                  <a:pt x="1827" y="2331"/>
                  <a:pt x="1449" y="2048"/>
                  <a:pt x="1040" y="2048"/>
                </a:cubicBezTo>
                <a:cubicBezTo>
                  <a:pt x="473" y="2048"/>
                  <a:pt x="0" y="2520"/>
                  <a:pt x="0" y="3056"/>
                </a:cubicBezTo>
                <a:lnTo>
                  <a:pt x="0" y="5828"/>
                </a:lnTo>
                <a:cubicBezTo>
                  <a:pt x="0" y="6364"/>
                  <a:pt x="473" y="6837"/>
                  <a:pt x="1040" y="6837"/>
                </a:cubicBezTo>
                <a:cubicBezTo>
                  <a:pt x="1449" y="6837"/>
                  <a:pt x="1827" y="6616"/>
                  <a:pt x="1985" y="6206"/>
                </a:cubicBezTo>
                <a:lnTo>
                  <a:pt x="2804" y="6427"/>
                </a:lnTo>
                <a:cubicBezTo>
                  <a:pt x="2772" y="6522"/>
                  <a:pt x="2772" y="6679"/>
                  <a:pt x="2772" y="6805"/>
                </a:cubicBezTo>
                <a:cubicBezTo>
                  <a:pt x="2772" y="7939"/>
                  <a:pt x="3655" y="8853"/>
                  <a:pt x="4820" y="8853"/>
                </a:cubicBezTo>
                <a:cubicBezTo>
                  <a:pt x="5324" y="8853"/>
                  <a:pt x="5828" y="8664"/>
                  <a:pt x="6175" y="8317"/>
                </a:cubicBezTo>
                <a:cubicBezTo>
                  <a:pt x="6459" y="8065"/>
                  <a:pt x="6648" y="7719"/>
                  <a:pt x="6774" y="7341"/>
                </a:cubicBezTo>
                <a:lnTo>
                  <a:pt x="9704" y="8065"/>
                </a:lnTo>
                <a:cubicBezTo>
                  <a:pt x="9798" y="8506"/>
                  <a:pt x="10208" y="8821"/>
                  <a:pt x="10680" y="8821"/>
                </a:cubicBezTo>
                <a:cubicBezTo>
                  <a:pt x="11216" y="8821"/>
                  <a:pt x="11688" y="8349"/>
                  <a:pt x="11688" y="7782"/>
                </a:cubicBezTo>
                <a:lnTo>
                  <a:pt x="11688" y="945"/>
                </a:lnTo>
                <a:cubicBezTo>
                  <a:pt x="11688" y="473"/>
                  <a:pt x="11279" y="0"/>
                  <a:pt x="10680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11222;p71">
            <a:extLst>
              <a:ext uri="{FF2B5EF4-FFF2-40B4-BE49-F238E27FC236}">
                <a16:creationId xmlns:a16="http://schemas.microsoft.com/office/drawing/2014/main" id="{E987A2AE-7268-44A5-B007-619E427F7E2C}"/>
              </a:ext>
            </a:extLst>
          </p:cNvPr>
          <p:cNvSpPr/>
          <p:nvPr/>
        </p:nvSpPr>
        <p:spPr>
          <a:xfrm>
            <a:off x="7900991" y="2140284"/>
            <a:ext cx="421914" cy="420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11223;p71">
            <a:extLst>
              <a:ext uri="{FF2B5EF4-FFF2-40B4-BE49-F238E27FC236}">
                <a16:creationId xmlns:a16="http://schemas.microsoft.com/office/drawing/2014/main" id="{FB2FC93F-A1B5-4AD5-9DF5-6B25427C2971}"/>
              </a:ext>
            </a:extLst>
          </p:cNvPr>
          <p:cNvGrpSpPr/>
          <p:nvPr/>
        </p:nvGrpSpPr>
        <p:grpSpPr>
          <a:xfrm>
            <a:off x="7901550" y="2660398"/>
            <a:ext cx="420796" cy="421914"/>
            <a:chOff x="-2060175" y="2768875"/>
            <a:chExt cx="291450" cy="292225"/>
          </a:xfrm>
          <a:solidFill>
            <a:srgbClr val="000400"/>
          </a:solidFill>
        </p:grpSpPr>
        <p:sp>
          <p:nvSpPr>
            <p:cNvPr id="369" name="Google Shape;11224;p71">
              <a:extLst>
                <a:ext uri="{FF2B5EF4-FFF2-40B4-BE49-F238E27FC236}">
                  <a16:creationId xmlns:a16="http://schemas.microsoft.com/office/drawing/2014/main" id="{D29656D9-EEDC-4872-A2C2-1C75E1C6DD07}"/>
                </a:ext>
              </a:extLst>
            </p:cNvPr>
            <p:cNvSpPr/>
            <p:nvPr/>
          </p:nvSpPr>
          <p:spPr>
            <a:xfrm>
              <a:off x="-206017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cubicBezTo>
                    <a:pt x="10996" y="1198"/>
                    <a:pt x="10838" y="1355"/>
                    <a:pt x="10649" y="1355"/>
                  </a:cubicBezTo>
                  <a:lnTo>
                    <a:pt x="1040" y="1355"/>
                  </a:lnTo>
                  <a:cubicBezTo>
                    <a:pt x="851" y="1355"/>
                    <a:pt x="694" y="1198"/>
                    <a:pt x="694" y="1009"/>
                  </a:cubicBez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303" y="2049"/>
                  </a:moveTo>
                  <a:lnTo>
                    <a:pt x="10303" y="7908"/>
                  </a:lnTo>
                  <a:cubicBezTo>
                    <a:pt x="10334" y="8097"/>
                    <a:pt x="10177" y="8255"/>
                    <a:pt x="9988" y="8255"/>
                  </a:cubicBezTo>
                  <a:lnTo>
                    <a:pt x="1702" y="8255"/>
                  </a:lnTo>
                  <a:cubicBezTo>
                    <a:pt x="1513" y="8255"/>
                    <a:pt x="1355" y="8097"/>
                    <a:pt x="1355" y="7908"/>
                  </a:cubicBezTo>
                  <a:lnTo>
                    <a:pt x="1355" y="2049"/>
                  </a:lnTo>
                  <a:close/>
                  <a:moveTo>
                    <a:pt x="5797" y="10271"/>
                  </a:moveTo>
                  <a:cubicBezTo>
                    <a:pt x="5986" y="10271"/>
                    <a:pt x="6144" y="10429"/>
                    <a:pt x="6144" y="10618"/>
                  </a:cubicBezTo>
                  <a:cubicBezTo>
                    <a:pt x="6144" y="10807"/>
                    <a:pt x="5986" y="10964"/>
                    <a:pt x="5797" y="10964"/>
                  </a:cubicBezTo>
                  <a:cubicBezTo>
                    <a:pt x="5608" y="10964"/>
                    <a:pt x="5451" y="10807"/>
                    <a:pt x="5451" y="10618"/>
                  </a:cubicBezTo>
                  <a:cubicBezTo>
                    <a:pt x="5451" y="10429"/>
                    <a:pt x="5608" y="10271"/>
                    <a:pt x="5797" y="1027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cubicBezTo>
                    <a:pt x="1" y="1450"/>
                    <a:pt x="284" y="1828"/>
                    <a:pt x="694" y="1986"/>
                  </a:cubicBezTo>
                  <a:lnTo>
                    <a:pt x="694" y="7908"/>
                  </a:lnTo>
                  <a:cubicBezTo>
                    <a:pt x="694" y="8444"/>
                    <a:pt x="1166" y="8917"/>
                    <a:pt x="1702" y="8917"/>
                  </a:cubicBezTo>
                  <a:lnTo>
                    <a:pt x="5482" y="8917"/>
                  </a:lnTo>
                  <a:lnTo>
                    <a:pt x="5482" y="9673"/>
                  </a:lnTo>
                  <a:cubicBezTo>
                    <a:pt x="5104" y="9830"/>
                    <a:pt x="4821" y="10177"/>
                    <a:pt x="4821" y="10649"/>
                  </a:cubicBezTo>
                  <a:cubicBezTo>
                    <a:pt x="4821" y="11216"/>
                    <a:pt x="5293" y="11689"/>
                    <a:pt x="5829" y="11689"/>
                  </a:cubicBezTo>
                  <a:cubicBezTo>
                    <a:pt x="6396" y="11689"/>
                    <a:pt x="6869" y="11216"/>
                    <a:pt x="6869" y="10649"/>
                  </a:cubicBezTo>
                  <a:cubicBezTo>
                    <a:pt x="6869" y="10240"/>
                    <a:pt x="6585" y="9830"/>
                    <a:pt x="6207" y="9673"/>
                  </a:cubicBezTo>
                  <a:lnTo>
                    <a:pt x="6207" y="8917"/>
                  </a:lnTo>
                  <a:lnTo>
                    <a:pt x="10019" y="8917"/>
                  </a:lnTo>
                  <a:cubicBezTo>
                    <a:pt x="10555" y="8917"/>
                    <a:pt x="11027" y="8444"/>
                    <a:pt x="11027" y="7908"/>
                  </a:cubicBezTo>
                  <a:lnTo>
                    <a:pt x="11027" y="1986"/>
                  </a:lnTo>
                  <a:cubicBezTo>
                    <a:pt x="11405" y="1828"/>
                    <a:pt x="11657" y="1450"/>
                    <a:pt x="11657" y="1009"/>
                  </a:cubicBezTo>
                  <a:cubicBezTo>
                    <a:pt x="11657" y="473"/>
                    <a:pt x="11185" y="1"/>
                    <a:pt x="106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1225;p71">
              <a:extLst>
                <a:ext uri="{FF2B5EF4-FFF2-40B4-BE49-F238E27FC236}">
                  <a16:creationId xmlns:a16="http://schemas.microsoft.com/office/drawing/2014/main" id="{87A2BDC9-7A77-4E89-A278-49716EC7E608}"/>
                </a:ext>
              </a:extLst>
            </p:cNvPr>
            <p:cNvSpPr/>
            <p:nvPr/>
          </p:nvSpPr>
          <p:spPr>
            <a:xfrm>
              <a:off x="-2008975" y="2855525"/>
              <a:ext cx="189050" cy="84500"/>
            </a:xfrm>
            <a:custGeom>
              <a:avLst/>
              <a:gdLst/>
              <a:ahLst/>
              <a:cxnLst/>
              <a:rect l="l" t="t" r="r" b="b"/>
              <a:pathLst>
                <a:path w="7562" h="3380" extrusionOk="0">
                  <a:moveTo>
                    <a:pt x="6553" y="0"/>
                  </a:moveTo>
                  <a:cubicBezTo>
                    <a:pt x="6144" y="0"/>
                    <a:pt x="6081" y="504"/>
                    <a:pt x="6427" y="662"/>
                  </a:cubicBezTo>
                  <a:lnTo>
                    <a:pt x="4474" y="2584"/>
                  </a:lnTo>
                  <a:lnTo>
                    <a:pt x="2647" y="788"/>
                  </a:lnTo>
                  <a:cubicBezTo>
                    <a:pt x="2584" y="725"/>
                    <a:pt x="2497" y="693"/>
                    <a:pt x="2410" y="693"/>
                  </a:cubicBezTo>
                  <a:cubicBezTo>
                    <a:pt x="2324" y="693"/>
                    <a:pt x="2237" y="725"/>
                    <a:pt x="2174" y="788"/>
                  </a:cubicBezTo>
                  <a:lnTo>
                    <a:pt x="126" y="2836"/>
                  </a:lnTo>
                  <a:cubicBezTo>
                    <a:pt x="0" y="2930"/>
                    <a:pt x="0" y="3182"/>
                    <a:pt x="126" y="3308"/>
                  </a:cubicBezTo>
                  <a:cubicBezTo>
                    <a:pt x="189" y="3356"/>
                    <a:pt x="276" y="3379"/>
                    <a:pt x="363" y="3379"/>
                  </a:cubicBezTo>
                  <a:cubicBezTo>
                    <a:pt x="449" y="3379"/>
                    <a:pt x="536" y="3356"/>
                    <a:pt x="599" y="3308"/>
                  </a:cubicBezTo>
                  <a:lnTo>
                    <a:pt x="2426" y="1481"/>
                  </a:lnTo>
                  <a:lnTo>
                    <a:pt x="4222" y="3308"/>
                  </a:lnTo>
                  <a:cubicBezTo>
                    <a:pt x="4285" y="3356"/>
                    <a:pt x="4372" y="3379"/>
                    <a:pt x="4458" y="3379"/>
                  </a:cubicBezTo>
                  <a:cubicBezTo>
                    <a:pt x="4545" y="3379"/>
                    <a:pt x="4632" y="3356"/>
                    <a:pt x="4695" y="3308"/>
                  </a:cubicBezTo>
                  <a:lnTo>
                    <a:pt x="6900" y="1134"/>
                  </a:lnTo>
                  <a:cubicBezTo>
                    <a:pt x="6931" y="1260"/>
                    <a:pt x="7057" y="1355"/>
                    <a:pt x="7215" y="1355"/>
                  </a:cubicBezTo>
                  <a:cubicBezTo>
                    <a:pt x="7404" y="1355"/>
                    <a:pt x="7562" y="1197"/>
                    <a:pt x="7562" y="1008"/>
                  </a:cubicBezTo>
                  <a:lnTo>
                    <a:pt x="7562" y="347"/>
                  </a:lnTo>
                  <a:cubicBezTo>
                    <a:pt x="7562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11226;p71">
            <a:extLst>
              <a:ext uri="{FF2B5EF4-FFF2-40B4-BE49-F238E27FC236}">
                <a16:creationId xmlns:a16="http://schemas.microsoft.com/office/drawing/2014/main" id="{F1D5A2A3-0AAF-4645-9A42-5A11C46B046E}"/>
              </a:ext>
            </a:extLst>
          </p:cNvPr>
          <p:cNvGrpSpPr/>
          <p:nvPr/>
        </p:nvGrpSpPr>
        <p:grpSpPr>
          <a:xfrm>
            <a:off x="1915160" y="3232071"/>
            <a:ext cx="421914" cy="420796"/>
            <a:chOff x="-937025" y="2064750"/>
            <a:chExt cx="292225" cy="291450"/>
          </a:xfrm>
          <a:solidFill>
            <a:srgbClr val="000400"/>
          </a:solidFill>
        </p:grpSpPr>
        <p:sp>
          <p:nvSpPr>
            <p:cNvPr id="372" name="Google Shape;11227;p71">
              <a:extLst>
                <a:ext uri="{FF2B5EF4-FFF2-40B4-BE49-F238E27FC236}">
                  <a16:creationId xmlns:a16="http://schemas.microsoft.com/office/drawing/2014/main" id="{C140E8BB-6259-4BA4-9BED-8A2D7900E8F1}"/>
                </a:ext>
              </a:extLst>
            </p:cNvPr>
            <p:cNvSpPr/>
            <p:nvPr/>
          </p:nvSpPr>
          <p:spPr>
            <a:xfrm>
              <a:off x="-834625" y="2134850"/>
              <a:ext cx="86650" cy="85075"/>
            </a:xfrm>
            <a:custGeom>
              <a:avLst/>
              <a:gdLst/>
              <a:ahLst/>
              <a:cxnLst/>
              <a:rect l="l" t="t" r="r" b="b"/>
              <a:pathLst>
                <a:path w="3466" h="3403" extrusionOk="0">
                  <a:moveTo>
                    <a:pt x="1702" y="599"/>
                  </a:moveTo>
                  <a:cubicBezTo>
                    <a:pt x="1922" y="599"/>
                    <a:pt x="2080" y="788"/>
                    <a:pt x="2080" y="977"/>
                  </a:cubicBezTo>
                  <a:cubicBezTo>
                    <a:pt x="2080" y="1166"/>
                    <a:pt x="1922" y="1324"/>
                    <a:pt x="1702" y="1324"/>
                  </a:cubicBezTo>
                  <a:cubicBezTo>
                    <a:pt x="1512" y="1324"/>
                    <a:pt x="1355" y="1166"/>
                    <a:pt x="1355" y="977"/>
                  </a:cubicBezTo>
                  <a:cubicBezTo>
                    <a:pt x="1355" y="788"/>
                    <a:pt x="1512" y="599"/>
                    <a:pt x="1702" y="599"/>
                  </a:cubicBezTo>
                  <a:close/>
                  <a:moveTo>
                    <a:pt x="1765" y="2048"/>
                  </a:moveTo>
                  <a:cubicBezTo>
                    <a:pt x="2174" y="2048"/>
                    <a:pt x="2584" y="2300"/>
                    <a:pt x="2741" y="2710"/>
                  </a:cubicBezTo>
                  <a:lnTo>
                    <a:pt x="756" y="2710"/>
                  </a:lnTo>
                  <a:cubicBezTo>
                    <a:pt x="914" y="2300"/>
                    <a:pt x="1292" y="2048"/>
                    <a:pt x="1765" y="2048"/>
                  </a:cubicBezTo>
                  <a:close/>
                  <a:moveTo>
                    <a:pt x="1702" y="0"/>
                  </a:moveTo>
                  <a:cubicBezTo>
                    <a:pt x="1166" y="0"/>
                    <a:pt x="693" y="441"/>
                    <a:pt x="693" y="1009"/>
                  </a:cubicBezTo>
                  <a:cubicBezTo>
                    <a:pt x="693" y="1198"/>
                    <a:pt x="788" y="1387"/>
                    <a:pt x="851" y="1576"/>
                  </a:cubicBezTo>
                  <a:cubicBezTo>
                    <a:pt x="347" y="1891"/>
                    <a:pt x="0" y="2426"/>
                    <a:pt x="0" y="3056"/>
                  </a:cubicBezTo>
                  <a:cubicBezTo>
                    <a:pt x="0" y="3245"/>
                    <a:pt x="158" y="3403"/>
                    <a:pt x="347" y="3403"/>
                  </a:cubicBezTo>
                  <a:lnTo>
                    <a:pt x="3088" y="3403"/>
                  </a:lnTo>
                  <a:cubicBezTo>
                    <a:pt x="3308" y="3403"/>
                    <a:pt x="3466" y="3245"/>
                    <a:pt x="3466" y="3056"/>
                  </a:cubicBezTo>
                  <a:cubicBezTo>
                    <a:pt x="3434" y="2426"/>
                    <a:pt x="3088" y="1828"/>
                    <a:pt x="2584" y="1576"/>
                  </a:cubicBezTo>
                  <a:cubicBezTo>
                    <a:pt x="2710" y="1387"/>
                    <a:pt x="2741" y="1198"/>
                    <a:pt x="2741" y="1009"/>
                  </a:cubicBezTo>
                  <a:cubicBezTo>
                    <a:pt x="2741" y="441"/>
                    <a:pt x="2269" y="0"/>
                    <a:pt x="17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1228;p71">
              <a:extLst>
                <a:ext uri="{FF2B5EF4-FFF2-40B4-BE49-F238E27FC236}">
                  <a16:creationId xmlns:a16="http://schemas.microsoft.com/office/drawing/2014/main" id="{0C6EFBE2-9EB0-46F9-8DAC-B6E7AC0EF1D0}"/>
                </a:ext>
              </a:extLst>
            </p:cNvPr>
            <p:cNvSpPr/>
            <p:nvPr/>
          </p:nvSpPr>
          <p:spPr>
            <a:xfrm>
              <a:off x="-936225" y="2304975"/>
              <a:ext cx="289850" cy="51225"/>
            </a:xfrm>
            <a:custGeom>
              <a:avLst/>
              <a:gdLst/>
              <a:ahLst/>
              <a:cxnLst/>
              <a:rect l="l" t="t" r="r" b="b"/>
              <a:pathLst>
                <a:path w="11594" h="2049" extrusionOk="0">
                  <a:moveTo>
                    <a:pt x="3056" y="662"/>
                  </a:moveTo>
                  <a:cubicBezTo>
                    <a:pt x="3277" y="662"/>
                    <a:pt x="3434" y="820"/>
                    <a:pt x="3434" y="1009"/>
                  </a:cubicBezTo>
                  <a:cubicBezTo>
                    <a:pt x="3434" y="1229"/>
                    <a:pt x="3277" y="1387"/>
                    <a:pt x="3056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09"/>
                  </a:cubicBez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586" y="693"/>
                  </a:moveTo>
                  <a:cubicBezTo>
                    <a:pt x="10775" y="693"/>
                    <a:pt x="10932" y="851"/>
                    <a:pt x="10932" y="1072"/>
                  </a:cubicBezTo>
                  <a:cubicBezTo>
                    <a:pt x="10901" y="1229"/>
                    <a:pt x="10775" y="1387"/>
                    <a:pt x="10586" y="1387"/>
                  </a:cubicBezTo>
                  <a:lnTo>
                    <a:pt x="4001" y="1387"/>
                  </a:lnTo>
                  <a:cubicBezTo>
                    <a:pt x="4096" y="1166"/>
                    <a:pt x="4096" y="914"/>
                    <a:pt x="4001" y="693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cubicBezTo>
                    <a:pt x="0" y="1576"/>
                    <a:pt x="473" y="2048"/>
                    <a:pt x="1008" y="2048"/>
                  </a:cubicBezTo>
                  <a:lnTo>
                    <a:pt x="10586" y="2048"/>
                  </a:lnTo>
                  <a:cubicBezTo>
                    <a:pt x="11121" y="2048"/>
                    <a:pt x="11594" y="1576"/>
                    <a:pt x="11594" y="1009"/>
                  </a:cubicBezTo>
                  <a:cubicBezTo>
                    <a:pt x="11594" y="473"/>
                    <a:pt x="11121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1229;p71">
              <a:extLst>
                <a:ext uri="{FF2B5EF4-FFF2-40B4-BE49-F238E27FC236}">
                  <a16:creationId xmlns:a16="http://schemas.microsoft.com/office/drawing/2014/main" id="{D6AF5931-FF61-4151-BDA2-9A29DE0EB315}"/>
                </a:ext>
              </a:extLst>
            </p:cNvPr>
            <p:cNvSpPr/>
            <p:nvPr/>
          </p:nvSpPr>
          <p:spPr>
            <a:xfrm>
              <a:off x="-937025" y="2064750"/>
              <a:ext cx="292225" cy="223125"/>
            </a:xfrm>
            <a:custGeom>
              <a:avLst/>
              <a:gdLst/>
              <a:ahLst/>
              <a:cxnLst/>
              <a:rect l="l" t="t" r="r" b="b"/>
              <a:pathLst>
                <a:path w="11689" h="8925" extrusionOk="0">
                  <a:moveTo>
                    <a:pt x="3813" y="662"/>
                  </a:moveTo>
                  <a:cubicBezTo>
                    <a:pt x="4002" y="662"/>
                    <a:pt x="4159" y="820"/>
                    <a:pt x="4159" y="1009"/>
                  </a:cubicBezTo>
                  <a:lnTo>
                    <a:pt x="4159" y="1355"/>
                  </a:lnTo>
                  <a:lnTo>
                    <a:pt x="3813" y="1355"/>
                  </a:lnTo>
                  <a:cubicBezTo>
                    <a:pt x="3246" y="1355"/>
                    <a:pt x="2773" y="1828"/>
                    <a:pt x="2773" y="2395"/>
                  </a:cubicBezTo>
                  <a:lnTo>
                    <a:pt x="2773" y="4978"/>
                  </a:lnTo>
                  <a:lnTo>
                    <a:pt x="2080" y="5703"/>
                  </a:lnTo>
                  <a:lnTo>
                    <a:pt x="2080" y="5199"/>
                  </a:lnTo>
                  <a:cubicBezTo>
                    <a:pt x="2080" y="4978"/>
                    <a:pt x="1922" y="4821"/>
                    <a:pt x="1702" y="4821"/>
                  </a:cubicBezTo>
                  <a:lnTo>
                    <a:pt x="1040" y="4821"/>
                  </a:lnTo>
                  <a:cubicBezTo>
                    <a:pt x="851" y="4821"/>
                    <a:pt x="694" y="4663"/>
                    <a:pt x="694" y="4474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lnTo>
                    <a:pt x="10996" y="4474"/>
                  </a:lnTo>
                  <a:cubicBezTo>
                    <a:pt x="10996" y="4695"/>
                    <a:pt x="10838" y="4852"/>
                    <a:pt x="10649" y="4852"/>
                  </a:cubicBezTo>
                  <a:lnTo>
                    <a:pt x="9893" y="4852"/>
                  </a:lnTo>
                  <a:cubicBezTo>
                    <a:pt x="9704" y="4852"/>
                    <a:pt x="9547" y="5010"/>
                    <a:pt x="9547" y="5199"/>
                  </a:cubicBezTo>
                  <a:lnTo>
                    <a:pt x="9547" y="5703"/>
                  </a:lnTo>
                  <a:lnTo>
                    <a:pt x="8885" y="5010"/>
                  </a:lnTo>
                  <a:lnTo>
                    <a:pt x="8885" y="2395"/>
                  </a:lnTo>
                  <a:cubicBezTo>
                    <a:pt x="8885" y="1859"/>
                    <a:pt x="8412" y="1387"/>
                    <a:pt x="7845" y="1387"/>
                  </a:cubicBezTo>
                  <a:lnTo>
                    <a:pt x="7499" y="1387"/>
                  </a:lnTo>
                  <a:lnTo>
                    <a:pt x="7499" y="1009"/>
                  </a:lnTo>
                  <a:cubicBezTo>
                    <a:pt x="7499" y="820"/>
                    <a:pt x="7656" y="662"/>
                    <a:pt x="7845" y="662"/>
                  </a:cubicBezTo>
                  <a:close/>
                  <a:moveTo>
                    <a:pt x="7845" y="2048"/>
                  </a:moveTo>
                  <a:cubicBezTo>
                    <a:pt x="8066" y="2048"/>
                    <a:pt x="8223" y="2206"/>
                    <a:pt x="8223" y="2395"/>
                  </a:cubicBezTo>
                  <a:lnTo>
                    <a:pt x="8223" y="6522"/>
                  </a:lnTo>
                  <a:cubicBezTo>
                    <a:pt x="8223" y="6742"/>
                    <a:pt x="8066" y="6900"/>
                    <a:pt x="7845" y="6900"/>
                  </a:cubicBezTo>
                  <a:lnTo>
                    <a:pt x="6711" y="6900"/>
                  </a:lnTo>
                  <a:cubicBezTo>
                    <a:pt x="6585" y="6900"/>
                    <a:pt x="6491" y="6931"/>
                    <a:pt x="6428" y="7057"/>
                  </a:cubicBezTo>
                  <a:lnTo>
                    <a:pt x="5798" y="8003"/>
                  </a:lnTo>
                  <a:lnTo>
                    <a:pt x="5167" y="7057"/>
                  </a:lnTo>
                  <a:cubicBezTo>
                    <a:pt x="5104" y="6963"/>
                    <a:pt x="5010" y="6900"/>
                    <a:pt x="4915" y="6900"/>
                  </a:cubicBezTo>
                  <a:lnTo>
                    <a:pt x="3750" y="6900"/>
                  </a:lnTo>
                  <a:cubicBezTo>
                    <a:pt x="3561" y="6900"/>
                    <a:pt x="3403" y="6742"/>
                    <a:pt x="3403" y="6522"/>
                  </a:cubicBezTo>
                  <a:lnTo>
                    <a:pt x="3403" y="2395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4474"/>
                  </a:lnTo>
                  <a:cubicBezTo>
                    <a:pt x="1" y="5041"/>
                    <a:pt x="473" y="5514"/>
                    <a:pt x="1009" y="5514"/>
                  </a:cubicBezTo>
                  <a:lnTo>
                    <a:pt x="1355" y="5514"/>
                  </a:lnTo>
                  <a:lnTo>
                    <a:pt x="1355" y="6522"/>
                  </a:lnTo>
                  <a:cubicBezTo>
                    <a:pt x="1355" y="6736"/>
                    <a:pt x="1544" y="6877"/>
                    <a:pt x="1724" y="6877"/>
                  </a:cubicBezTo>
                  <a:cubicBezTo>
                    <a:pt x="1809" y="6877"/>
                    <a:pt x="1893" y="6845"/>
                    <a:pt x="1954" y="6774"/>
                  </a:cubicBezTo>
                  <a:lnTo>
                    <a:pt x="2742" y="5986"/>
                  </a:lnTo>
                  <a:lnTo>
                    <a:pt x="2742" y="6522"/>
                  </a:lnTo>
                  <a:cubicBezTo>
                    <a:pt x="2742" y="7089"/>
                    <a:pt x="3214" y="7562"/>
                    <a:pt x="3781" y="7562"/>
                  </a:cubicBezTo>
                  <a:lnTo>
                    <a:pt x="4726" y="7562"/>
                  </a:lnTo>
                  <a:lnTo>
                    <a:pt x="5545" y="8759"/>
                  </a:lnTo>
                  <a:cubicBezTo>
                    <a:pt x="5608" y="8869"/>
                    <a:pt x="5719" y="8924"/>
                    <a:pt x="5825" y="8924"/>
                  </a:cubicBezTo>
                  <a:cubicBezTo>
                    <a:pt x="5931" y="8924"/>
                    <a:pt x="6034" y="8869"/>
                    <a:pt x="6081" y="8759"/>
                  </a:cubicBezTo>
                  <a:lnTo>
                    <a:pt x="6932" y="7562"/>
                  </a:lnTo>
                  <a:lnTo>
                    <a:pt x="7877" y="7562"/>
                  </a:lnTo>
                  <a:cubicBezTo>
                    <a:pt x="8412" y="7562"/>
                    <a:pt x="8885" y="7089"/>
                    <a:pt x="8885" y="6522"/>
                  </a:cubicBezTo>
                  <a:lnTo>
                    <a:pt x="8885" y="5986"/>
                  </a:lnTo>
                  <a:lnTo>
                    <a:pt x="9673" y="6774"/>
                  </a:lnTo>
                  <a:cubicBezTo>
                    <a:pt x="9733" y="6845"/>
                    <a:pt x="9817" y="6877"/>
                    <a:pt x="9903" y="6877"/>
                  </a:cubicBezTo>
                  <a:cubicBezTo>
                    <a:pt x="10083" y="6877"/>
                    <a:pt x="10271" y="6736"/>
                    <a:pt x="10271" y="6522"/>
                  </a:cubicBezTo>
                  <a:lnTo>
                    <a:pt x="10271" y="5514"/>
                  </a:lnTo>
                  <a:lnTo>
                    <a:pt x="10649" y="5514"/>
                  </a:lnTo>
                  <a:cubicBezTo>
                    <a:pt x="11216" y="5514"/>
                    <a:pt x="11689" y="5041"/>
                    <a:pt x="11689" y="4474"/>
                  </a:cubicBezTo>
                  <a:lnTo>
                    <a:pt x="11689" y="1009"/>
                  </a:lnTo>
                  <a:cubicBezTo>
                    <a:pt x="11689" y="441"/>
                    <a:pt x="11216" y="0"/>
                    <a:pt x="10649" y="0"/>
                  </a:cubicBezTo>
                  <a:lnTo>
                    <a:pt x="7845" y="0"/>
                  </a:lnTo>
                  <a:cubicBezTo>
                    <a:pt x="7310" y="0"/>
                    <a:pt x="6837" y="473"/>
                    <a:pt x="6837" y="1009"/>
                  </a:cubicBezTo>
                  <a:lnTo>
                    <a:pt x="6837" y="1387"/>
                  </a:lnTo>
                  <a:lnTo>
                    <a:pt x="4789" y="1387"/>
                  </a:lnTo>
                  <a:lnTo>
                    <a:pt x="4789" y="1009"/>
                  </a:lnTo>
                  <a:cubicBezTo>
                    <a:pt x="4789" y="473"/>
                    <a:pt x="4317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11230;p71">
            <a:extLst>
              <a:ext uri="{FF2B5EF4-FFF2-40B4-BE49-F238E27FC236}">
                <a16:creationId xmlns:a16="http://schemas.microsoft.com/office/drawing/2014/main" id="{76066DEB-4019-486C-B2E1-F3DECAA02F4A}"/>
              </a:ext>
            </a:extLst>
          </p:cNvPr>
          <p:cNvGrpSpPr/>
          <p:nvPr/>
        </p:nvGrpSpPr>
        <p:grpSpPr>
          <a:xfrm>
            <a:off x="3018323" y="1630697"/>
            <a:ext cx="421951" cy="421914"/>
            <a:chOff x="-5276050" y="2037975"/>
            <a:chExt cx="292250" cy="292225"/>
          </a:xfrm>
          <a:solidFill>
            <a:srgbClr val="000400"/>
          </a:solidFill>
        </p:grpSpPr>
        <p:sp>
          <p:nvSpPr>
            <p:cNvPr id="376" name="Google Shape;11231;p71">
              <a:extLst>
                <a:ext uri="{FF2B5EF4-FFF2-40B4-BE49-F238E27FC236}">
                  <a16:creationId xmlns:a16="http://schemas.microsoft.com/office/drawing/2014/main" id="{AB0A6A1A-A673-4630-9E51-0BA024A0470D}"/>
                </a:ext>
              </a:extLst>
            </p:cNvPr>
            <p:cNvSpPr/>
            <p:nvPr/>
          </p:nvSpPr>
          <p:spPr>
            <a:xfrm>
              <a:off x="-5102775" y="2211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189"/>
                    <a:pt x="1" y="441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1" y="1544"/>
                    <a:pt x="1" y="1765"/>
                    <a:pt x="95" y="1891"/>
                  </a:cubicBezTo>
                  <a:cubicBezTo>
                    <a:pt x="158" y="1954"/>
                    <a:pt x="253" y="1985"/>
                    <a:pt x="343" y="1985"/>
                  </a:cubicBezTo>
                  <a:cubicBezTo>
                    <a:pt x="434" y="1985"/>
                    <a:pt x="521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600" y="1985"/>
                    <a:pt x="1686" y="1985"/>
                  </a:cubicBezTo>
                  <a:cubicBezTo>
                    <a:pt x="1773" y="1985"/>
                    <a:pt x="1860" y="1954"/>
                    <a:pt x="1923" y="1891"/>
                  </a:cubicBezTo>
                  <a:cubicBezTo>
                    <a:pt x="2049" y="1765"/>
                    <a:pt x="2049" y="1544"/>
                    <a:pt x="1923" y="1418"/>
                  </a:cubicBezTo>
                  <a:lnTo>
                    <a:pt x="1482" y="977"/>
                  </a:lnTo>
                  <a:lnTo>
                    <a:pt x="1923" y="536"/>
                  </a:lnTo>
                  <a:cubicBezTo>
                    <a:pt x="2049" y="441"/>
                    <a:pt x="2049" y="189"/>
                    <a:pt x="1923" y="95"/>
                  </a:cubicBezTo>
                  <a:cubicBezTo>
                    <a:pt x="1860" y="32"/>
                    <a:pt x="1773" y="0"/>
                    <a:pt x="1686" y="0"/>
                  </a:cubicBezTo>
                  <a:cubicBezTo>
                    <a:pt x="1600" y="0"/>
                    <a:pt x="1513" y="32"/>
                    <a:pt x="1450" y="95"/>
                  </a:cubicBezTo>
                  <a:lnTo>
                    <a:pt x="1009" y="504"/>
                  </a:lnTo>
                  <a:lnTo>
                    <a:pt x="568" y="95"/>
                  </a:ln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1232;p71">
              <a:extLst>
                <a:ext uri="{FF2B5EF4-FFF2-40B4-BE49-F238E27FC236}">
                  <a16:creationId xmlns:a16="http://schemas.microsoft.com/office/drawing/2014/main" id="{61D7B9FB-6416-45DB-AC49-9C79B44638A7}"/>
                </a:ext>
              </a:extLst>
            </p:cNvPr>
            <p:cNvSpPr/>
            <p:nvPr/>
          </p:nvSpPr>
          <p:spPr>
            <a:xfrm>
              <a:off x="-5224050" y="2107875"/>
              <a:ext cx="51200" cy="49825"/>
            </a:xfrm>
            <a:custGeom>
              <a:avLst/>
              <a:gdLst/>
              <a:ahLst/>
              <a:cxnLst/>
              <a:rect l="l" t="t" r="r" b="b"/>
              <a:pathLst>
                <a:path w="2048" h="1993" extrusionOk="0">
                  <a:moveTo>
                    <a:pt x="351" y="0"/>
                  </a:moveTo>
                  <a:cubicBezTo>
                    <a:pt x="260" y="0"/>
                    <a:pt x="173" y="24"/>
                    <a:pt x="126" y="71"/>
                  </a:cubicBezTo>
                  <a:cubicBezTo>
                    <a:pt x="0" y="197"/>
                    <a:pt x="0" y="449"/>
                    <a:pt x="126" y="544"/>
                  </a:cubicBezTo>
                  <a:lnTo>
                    <a:pt x="536" y="985"/>
                  </a:lnTo>
                  <a:lnTo>
                    <a:pt x="126" y="1426"/>
                  </a:lnTo>
                  <a:cubicBezTo>
                    <a:pt x="0" y="1552"/>
                    <a:pt x="0" y="1772"/>
                    <a:pt x="126" y="1898"/>
                  </a:cubicBezTo>
                  <a:cubicBezTo>
                    <a:pt x="173" y="1961"/>
                    <a:pt x="260" y="1993"/>
                    <a:pt x="351" y="1993"/>
                  </a:cubicBezTo>
                  <a:cubicBezTo>
                    <a:pt x="441" y="1993"/>
                    <a:pt x="536" y="1961"/>
                    <a:pt x="599" y="1898"/>
                  </a:cubicBezTo>
                  <a:lnTo>
                    <a:pt x="1008" y="1457"/>
                  </a:lnTo>
                  <a:lnTo>
                    <a:pt x="1449" y="1898"/>
                  </a:lnTo>
                  <a:cubicBezTo>
                    <a:pt x="1512" y="1961"/>
                    <a:pt x="1599" y="1993"/>
                    <a:pt x="1686" y="1993"/>
                  </a:cubicBezTo>
                  <a:cubicBezTo>
                    <a:pt x="1772" y="1993"/>
                    <a:pt x="1859" y="1961"/>
                    <a:pt x="1922" y="1898"/>
                  </a:cubicBezTo>
                  <a:cubicBezTo>
                    <a:pt x="2048" y="1772"/>
                    <a:pt x="2048" y="1520"/>
                    <a:pt x="1922" y="1426"/>
                  </a:cubicBezTo>
                  <a:lnTo>
                    <a:pt x="1481" y="985"/>
                  </a:lnTo>
                  <a:lnTo>
                    <a:pt x="1922" y="544"/>
                  </a:lnTo>
                  <a:cubicBezTo>
                    <a:pt x="2048" y="449"/>
                    <a:pt x="2048" y="197"/>
                    <a:pt x="1922" y="71"/>
                  </a:cubicBezTo>
                  <a:cubicBezTo>
                    <a:pt x="1875" y="24"/>
                    <a:pt x="1788" y="0"/>
                    <a:pt x="1697" y="0"/>
                  </a:cubicBezTo>
                  <a:cubicBezTo>
                    <a:pt x="1607" y="0"/>
                    <a:pt x="1512" y="24"/>
                    <a:pt x="1449" y="71"/>
                  </a:cubicBezTo>
                  <a:lnTo>
                    <a:pt x="1008" y="512"/>
                  </a:lnTo>
                  <a:lnTo>
                    <a:pt x="599" y="71"/>
                  </a:lnTo>
                  <a:cubicBezTo>
                    <a:pt x="536" y="24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1233;p71">
              <a:extLst>
                <a:ext uri="{FF2B5EF4-FFF2-40B4-BE49-F238E27FC236}">
                  <a16:creationId xmlns:a16="http://schemas.microsoft.com/office/drawing/2014/main" id="{C12CF0C6-6D1A-4993-A49E-C2F2E77D58D4}"/>
                </a:ext>
              </a:extLst>
            </p:cNvPr>
            <p:cNvSpPr/>
            <p:nvPr/>
          </p:nvSpPr>
          <p:spPr>
            <a:xfrm>
              <a:off x="-5276050" y="2037975"/>
              <a:ext cx="292250" cy="292225"/>
            </a:xfrm>
            <a:custGeom>
              <a:avLst/>
              <a:gdLst/>
              <a:ahLst/>
              <a:cxnLst/>
              <a:rect l="l" t="t" r="r" b="b"/>
              <a:pathLst>
                <a:path w="11690" h="11689" extrusionOk="0">
                  <a:moveTo>
                    <a:pt x="10334" y="3119"/>
                  </a:moveTo>
                  <a:cubicBezTo>
                    <a:pt x="10712" y="3119"/>
                    <a:pt x="11028" y="3403"/>
                    <a:pt x="11028" y="3781"/>
                  </a:cubicBezTo>
                  <a:cubicBezTo>
                    <a:pt x="11028" y="4190"/>
                    <a:pt x="10712" y="4442"/>
                    <a:pt x="10334" y="4442"/>
                  </a:cubicBezTo>
                  <a:cubicBezTo>
                    <a:pt x="9956" y="4442"/>
                    <a:pt x="9673" y="4127"/>
                    <a:pt x="9673" y="3781"/>
                  </a:cubicBezTo>
                  <a:cubicBezTo>
                    <a:pt x="9673" y="3403"/>
                    <a:pt x="9988" y="3119"/>
                    <a:pt x="10334" y="3119"/>
                  </a:cubicBezTo>
                  <a:close/>
                  <a:moveTo>
                    <a:pt x="4443" y="7593"/>
                  </a:moveTo>
                  <a:cubicBezTo>
                    <a:pt x="4853" y="7593"/>
                    <a:pt x="5105" y="7908"/>
                    <a:pt x="5105" y="8255"/>
                  </a:cubicBezTo>
                  <a:cubicBezTo>
                    <a:pt x="5105" y="8664"/>
                    <a:pt x="4790" y="8948"/>
                    <a:pt x="4443" y="8948"/>
                  </a:cubicBezTo>
                  <a:cubicBezTo>
                    <a:pt x="4065" y="8948"/>
                    <a:pt x="3781" y="8633"/>
                    <a:pt x="3781" y="8255"/>
                  </a:cubicBezTo>
                  <a:cubicBezTo>
                    <a:pt x="3781" y="7876"/>
                    <a:pt x="4096" y="7593"/>
                    <a:pt x="4443" y="7593"/>
                  </a:cubicBezTo>
                  <a:close/>
                  <a:moveTo>
                    <a:pt x="5829" y="725"/>
                  </a:moveTo>
                  <a:cubicBezTo>
                    <a:pt x="7341" y="725"/>
                    <a:pt x="8822" y="1386"/>
                    <a:pt x="9799" y="2521"/>
                  </a:cubicBezTo>
                  <a:cubicBezTo>
                    <a:pt x="9326" y="2710"/>
                    <a:pt x="8980" y="3245"/>
                    <a:pt x="8980" y="3781"/>
                  </a:cubicBezTo>
                  <a:cubicBezTo>
                    <a:pt x="8980" y="3718"/>
                    <a:pt x="8917" y="3623"/>
                    <a:pt x="8885" y="3560"/>
                  </a:cubicBezTo>
                  <a:lnTo>
                    <a:pt x="8854" y="3497"/>
                  </a:lnTo>
                  <a:lnTo>
                    <a:pt x="8192" y="2836"/>
                  </a:lnTo>
                  <a:cubicBezTo>
                    <a:pt x="8129" y="2773"/>
                    <a:pt x="8035" y="2741"/>
                    <a:pt x="7944" y="2741"/>
                  </a:cubicBezTo>
                  <a:cubicBezTo>
                    <a:pt x="7853" y="2741"/>
                    <a:pt x="7767" y="2773"/>
                    <a:pt x="7719" y="2836"/>
                  </a:cubicBezTo>
                  <a:cubicBezTo>
                    <a:pt x="7593" y="2962"/>
                    <a:pt x="7593" y="3182"/>
                    <a:pt x="7719" y="3308"/>
                  </a:cubicBezTo>
                  <a:lnTo>
                    <a:pt x="7814" y="3434"/>
                  </a:lnTo>
                  <a:cubicBezTo>
                    <a:pt x="6869" y="3466"/>
                    <a:pt x="5987" y="3875"/>
                    <a:pt x="5262" y="4568"/>
                  </a:cubicBezTo>
                  <a:cubicBezTo>
                    <a:pt x="4600" y="5230"/>
                    <a:pt x="4254" y="6081"/>
                    <a:pt x="4159" y="6963"/>
                  </a:cubicBezTo>
                  <a:cubicBezTo>
                    <a:pt x="3561" y="7120"/>
                    <a:pt x="3151" y="7656"/>
                    <a:pt x="3151" y="8318"/>
                  </a:cubicBezTo>
                  <a:cubicBezTo>
                    <a:pt x="3151" y="9074"/>
                    <a:pt x="3781" y="9704"/>
                    <a:pt x="4506" y="9704"/>
                  </a:cubicBezTo>
                  <a:cubicBezTo>
                    <a:pt x="5262" y="9704"/>
                    <a:pt x="5892" y="9074"/>
                    <a:pt x="5892" y="8318"/>
                  </a:cubicBezTo>
                  <a:cubicBezTo>
                    <a:pt x="5892" y="7687"/>
                    <a:pt x="5451" y="7120"/>
                    <a:pt x="4884" y="6963"/>
                  </a:cubicBezTo>
                  <a:cubicBezTo>
                    <a:pt x="5042" y="5482"/>
                    <a:pt x="6302" y="4222"/>
                    <a:pt x="7814" y="4127"/>
                  </a:cubicBezTo>
                  <a:lnTo>
                    <a:pt x="7814" y="4127"/>
                  </a:lnTo>
                  <a:lnTo>
                    <a:pt x="7751" y="4222"/>
                  </a:lnTo>
                  <a:cubicBezTo>
                    <a:pt x="7625" y="4348"/>
                    <a:pt x="7625" y="4568"/>
                    <a:pt x="7751" y="4694"/>
                  </a:cubicBezTo>
                  <a:cubicBezTo>
                    <a:pt x="7814" y="4757"/>
                    <a:pt x="7901" y="4789"/>
                    <a:pt x="7987" y="4789"/>
                  </a:cubicBezTo>
                  <a:cubicBezTo>
                    <a:pt x="8074" y="4789"/>
                    <a:pt x="8161" y="4757"/>
                    <a:pt x="8224" y="4694"/>
                  </a:cubicBezTo>
                  <a:lnTo>
                    <a:pt x="8885" y="4033"/>
                  </a:lnTo>
                  <a:cubicBezTo>
                    <a:pt x="8980" y="3938"/>
                    <a:pt x="9011" y="3875"/>
                    <a:pt x="9011" y="3781"/>
                  </a:cubicBezTo>
                  <a:cubicBezTo>
                    <a:pt x="9011" y="4537"/>
                    <a:pt x="9641" y="5167"/>
                    <a:pt x="10397" y="5167"/>
                  </a:cubicBezTo>
                  <a:cubicBezTo>
                    <a:pt x="10618" y="5167"/>
                    <a:pt x="10807" y="5136"/>
                    <a:pt x="11028" y="5010"/>
                  </a:cubicBezTo>
                  <a:cubicBezTo>
                    <a:pt x="11059" y="5293"/>
                    <a:pt x="11091" y="5545"/>
                    <a:pt x="11091" y="5829"/>
                  </a:cubicBezTo>
                  <a:cubicBezTo>
                    <a:pt x="11028" y="8696"/>
                    <a:pt x="8696" y="11027"/>
                    <a:pt x="5829" y="11027"/>
                  </a:cubicBezTo>
                  <a:cubicBezTo>
                    <a:pt x="2994" y="11027"/>
                    <a:pt x="694" y="8696"/>
                    <a:pt x="694" y="5829"/>
                  </a:cubicBezTo>
                  <a:cubicBezTo>
                    <a:pt x="694" y="2993"/>
                    <a:pt x="2994" y="725"/>
                    <a:pt x="5829" y="725"/>
                  </a:cubicBezTo>
                  <a:close/>
                  <a:moveTo>
                    <a:pt x="5829" y="0"/>
                  </a:moveTo>
                  <a:cubicBezTo>
                    <a:pt x="2584" y="0"/>
                    <a:pt x="1" y="2615"/>
                    <a:pt x="1" y="5829"/>
                  </a:cubicBezTo>
                  <a:cubicBezTo>
                    <a:pt x="1" y="7404"/>
                    <a:pt x="599" y="8853"/>
                    <a:pt x="1702" y="9956"/>
                  </a:cubicBezTo>
                  <a:cubicBezTo>
                    <a:pt x="2773" y="11058"/>
                    <a:pt x="4254" y="11689"/>
                    <a:pt x="5829" y="11689"/>
                  </a:cubicBezTo>
                  <a:cubicBezTo>
                    <a:pt x="6617" y="11689"/>
                    <a:pt x="7341" y="11531"/>
                    <a:pt x="8098" y="11216"/>
                  </a:cubicBezTo>
                  <a:cubicBezTo>
                    <a:pt x="8822" y="10901"/>
                    <a:pt x="9452" y="10523"/>
                    <a:pt x="9956" y="9956"/>
                  </a:cubicBezTo>
                  <a:cubicBezTo>
                    <a:pt x="10492" y="9420"/>
                    <a:pt x="10901" y="8790"/>
                    <a:pt x="11217" y="8128"/>
                  </a:cubicBezTo>
                  <a:cubicBezTo>
                    <a:pt x="11532" y="7404"/>
                    <a:pt x="11689" y="6616"/>
                    <a:pt x="11689" y="5829"/>
                  </a:cubicBezTo>
                  <a:cubicBezTo>
                    <a:pt x="11689" y="5356"/>
                    <a:pt x="11658" y="4884"/>
                    <a:pt x="11532" y="4442"/>
                  </a:cubicBezTo>
                  <a:cubicBezTo>
                    <a:pt x="11595" y="4253"/>
                    <a:pt x="11689" y="4033"/>
                    <a:pt x="11689" y="3781"/>
                  </a:cubicBezTo>
                  <a:cubicBezTo>
                    <a:pt x="11689" y="3119"/>
                    <a:pt x="11217" y="2552"/>
                    <a:pt x="10586" y="2458"/>
                  </a:cubicBezTo>
                  <a:cubicBezTo>
                    <a:pt x="9484" y="945"/>
                    <a:pt x="7719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11234;p71">
            <a:extLst>
              <a:ext uri="{FF2B5EF4-FFF2-40B4-BE49-F238E27FC236}">
                <a16:creationId xmlns:a16="http://schemas.microsoft.com/office/drawing/2014/main" id="{AB04DE8A-D623-42AF-B5C1-4FAE5132182F}"/>
              </a:ext>
            </a:extLst>
          </p:cNvPr>
          <p:cNvSpPr/>
          <p:nvPr/>
        </p:nvSpPr>
        <p:spPr>
          <a:xfrm>
            <a:off x="3014690" y="2152917"/>
            <a:ext cx="429891" cy="395493"/>
          </a:xfrm>
          <a:custGeom>
            <a:avLst/>
            <a:gdLst/>
            <a:ahLst/>
            <a:cxnLst/>
            <a:rect l="l" t="t" r="r" b="b"/>
            <a:pathLst>
              <a:path w="11910" h="10957" extrusionOk="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11235;p71">
            <a:extLst>
              <a:ext uri="{FF2B5EF4-FFF2-40B4-BE49-F238E27FC236}">
                <a16:creationId xmlns:a16="http://schemas.microsoft.com/office/drawing/2014/main" id="{3450F7BD-9B3F-4157-8F2A-D2F7B03C4440}"/>
              </a:ext>
            </a:extLst>
          </p:cNvPr>
          <p:cNvSpPr/>
          <p:nvPr/>
        </p:nvSpPr>
        <p:spPr>
          <a:xfrm>
            <a:off x="3030609" y="2660806"/>
            <a:ext cx="421914" cy="420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797" y="2111"/>
                </a:moveTo>
                <a:cubicBezTo>
                  <a:pt x="6175" y="2111"/>
                  <a:pt x="6459" y="2426"/>
                  <a:pt x="6459" y="2773"/>
                </a:cubicBezTo>
                <a:cubicBezTo>
                  <a:pt x="6459" y="3151"/>
                  <a:pt x="6175" y="3466"/>
                  <a:pt x="5797" y="3466"/>
                </a:cubicBezTo>
                <a:cubicBezTo>
                  <a:pt x="5388" y="3466"/>
                  <a:pt x="5104" y="3151"/>
                  <a:pt x="5104" y="2773"/>
                </a:cubicBezTo>
                <a:cubicBezTo>
                  <a:pt x="5104" y="2426"/>
                  <a:pt x="5419" y="2111"/>
                  <a:pt x="5797" y="2111"/>
                </a:cubicBezTo>
                <a:close/>
                <a:moveTo>
                  <a:pt x="6112" y="4159"/>
                </a:moveTo>
                <a:cubicBezTo>
                  <a:pt x="6648" y="4159"/>
                  <a:pt x="7120" y="4631"/>
                  <a:pt x="7120" y="5198"/>
                </a:cubicBezTo>
                <a:lnTo>
                  <a:pt x="7120" y="5545"/>
                </a:lnTo>
                <a:lnTo>
                  <a:pt x="4379" y="5545"/>
                </a:lnTo>
                <a:lnTo>
                  <a:pt x="4379" y="5198"/>
                </a:lnTo>
                <a:cubicBezTo>
                  <a:pt x="4411" y="4600"/>
                  <a:pt x="4884" y="4159"/>
                  <a:pt x="5419" y="4159"/>
                </a:cubicBezTo>
                <a:close/>
                <a:moveTo>
                  <a:pt x="10586" y="662"/>
                </a:moveTo>
                <a:cubicBezTo>
                  <a:pt x="10775" y="662"/>
                  <a:pt x="10932" y="819"/>
                  <a:pt x="10932" y="1008"/>
                </a:cubicBezTo>
                <a:lnTo>
                  <a:pt x="10932" y="5860"/>
                </a:lnTo>
                <a:lnTo>
                  <a:pt x="10996" y="5860"/>
                </a:lnTo>
                <a:cubicBezTo>
                  <a:pt x="10996" y="6049"/>
                  <a:pt x="10838" y="6207"/>
                  <a:pt x="10617" y="6207"/>
                </a:cubicBezTo>
                <a:lnTo>
                  <a:pt x="9483" y="6207"/>
                </a:lnTo>
                <a:cubicBezTo>
                  <a:pt x="9326" y="5829"/>
                  <a:pt x="8979" y="5545"/>
                  <a:pt x="8507" y="5545"/>
                </a:cubicBezTo>
                <a:lnTo>
                  <a:pt x="7845" y="5545"/>
                </a:lnTo>
                <a:lnTo>
                  <a:pt x="7845" y="5198"/>
                </a:lnTo>
                <a:cubicBezTo>
                  <a:pt x="7845" y="4505"/>
                  <a:pt x="7435" y="3938"/>
                  <a:pt x="6837" y="3655"/>
                </a:cubicBezTo>
                <a:cubicBezTo>
                  <a:pt x="7057" y="3403"/>
                  <a:pt x="7152" y="3151"/>
                  <a:pt x="7152" y="2773"/>
                </a:cubicBezTo>
                <a:cubicBezTo>
                  <a:pt x="7152" y="2048"/>
                  <a:pt x="6522" y="1418"/>
                  <a:pt x="5797" y="1418"/>
                </a:cubicBezTo>
                <a:cubicBezTo>
                  <a:pt x="5041" y="1418"/>
                  <a:pt x="4411" y="2048"/>
                  <a:pt x="4411" y="2773"/>
                </a:cubicBezTo>
                <a:cubicBezTo>
                  <a:pt x="4411" y="3088"/>
                  <a:pt x="4537" y="3403"/>
                  <a:pt x="4726" y="3655"/>
                </a:cubicBezTo>
                <a:cubicBezTo>
                  <a:pt x="4127" y="3938"/>
                  <a:pt x="3749" y="4505"/>
                  <a:pt x="3749" y="5198"/>
                </a:cubicBezTo>
                <a:lnTo>
                  <a:pt x="3749" y="5545"/>
                </a:lnTo>
                <a:lnTo>
                  <a:pt x="3056" y="5545"/>
                </a:lnTo>
                <a:cubicBezTo>
                  <a:pt x="2647" y="5545"/>
                  <a:pt x="2237" y="5829"/>
                  <a:pt x="2080" y="6207"/>
                </a:cubicBezTo>
                <a:lnTo>
                  <a:pt x="977" y="6207"/>
                </a:lnTo>
                <a:cubicBezTo>
                  <a:pt x="788" y="6207"/>
                  <a:pt x="630" y="6049"/>
                  <a:pt x="630" y="5860"/>
                </a:cubicBezTo>
                <a:lnTo>
                  <a:pt x="630" y="1008"/>
                </a:lnTo>
                <a:cubicBezTo>
                  <a:pt x="630" y="819"/>
                  <a:pt x="788" y="662"/>
                  <a:pt x="977" y="662"/>
                </a:cubicBezTo>
                <a:close/>
                <a:moveTo>
                  <a:pt x="8538" y="6175"/>
                </a:moveTo>
                <a:cubicBezTo>
                  <a:pt x="8759" y="6175"/>
                  <a:pt x="8916" y="6333"/>
                  <a:pt x="8916" y="6522"/>
                </a:cubicBezTo>
                <a:cubicBezTo>
                  <a:pt x="8853" y="6711"/>
                  <a:pt x="8696" y="6868"/>
                  <a:pt x="8538" y="6868"/>
                </a:cubicBezTo>
                <a:lnTo>
                  <a:pt x="3088" y="6868"/>
                </a:lnTo>
                <a:cubicBezTo>
                  <a:pt x="2867" y="6868"/>
                  <a:pt x="2710" y="6711"/>
                  <a:pt x="2710" y="6522"/>
                </a:cubicBezTo>
                <a:cubicBezTo>
                  <a:pt x="2710" y="6333"/>
                  <a:pt x="2867" y="6175"/>
                  <a:pt x="3088" y="6175"/>
                </a:cubicBezTo>
                <a:close/>
                <a:moveTo>
                  <a:pt x="8160" y="7593"/>
                </a:moveTo>
                <a:lnTo>
                  <a:pt x="7561" y="11027"/>
                </a:lnTo>
                <a:lnTo>
                  <a:pt x="4033" y="11027"/>
                </a:lnTo>
                <a:lnTo>
                  <a:pt x="3466" y="7593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8"/>
                </a:cubicBezTo>
                <a:lnTo>
                  <a:pt x="0" y="5860"/>
                </a:lnTo>
                <a:cubicBezTo>
                  <a:pt x="0" y="6396"/>
                  <a:pt x="473" y="6868"/>
                  <a:pt x="1008" y="6868"/>
                </a:cubicBezTo>
                <a:lnTo>
                  <a:pt x="2111" y="6868"/>
                </a:lnTo>
                <a:cubicBezTo>
                  <a:pt x="2237" y="7183"/>
                  <a:pt x="2489" y="7435"/>
                  <a:pt x="2804" y="7498"/>
                </a:cubicBezTo>
                <a:lnTo>
                  <a:pt x="3434" y="11373"/>
                </a:lnTo>
                <a:cubicBezTo>
                  <a:pt x="3466" y="11531"/>
                  <a:pt x="3592" y="11657"/>
                  <a:pt x="3781" y="11657"/>
                </a:cubicBezTo>
                <a:lnTo>
                  <a:pt x="7877" y="11657"/>
                </a:lnTo>
                <a:cubicBezTo>
                  <a:pt x="8034" y="11657"/>
                  <a:pt x="8192" y="11531"/>
                  <a:pt x="8223" y="11373"/>
                </a:cubicBezTo>
                <a:lnTo>
                  <a:pt x="8853" y="7498"/>
                </a:lnTo>
                <a:cubicBezTo>
                  <a:pt x="9168" y="7435"/>
                  <a:pt x="9420" y="7183"/>
                  <a:pt x="9546" y="6868"/>
                </a:cubicBezTo>
                <a:lnTo>
                  <a:pt x="10680" y="6868"/>
                </a:lnTo>
                <a:cubicBezTo>
                  <a:pt x="11216" y="6868"/>
                  <a:pt x="11689" y="6396"/>
                  <a:pt x="11689" y="5860"/>
                </a:cubicBezTo>
                <a:lnTo>
                  <a:pt x="11689" y="1008"/>
                </a:lnTo>
                <a:cubicBezTo>
                  <a:pt x="11657" y="473"/>
                  <a:pt x="11185" y="0"/>
                  <a:pt x="10617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11236;p71">
            <a:extLst>
              <a:ext uri="{FF2B5EF4-FFF2-40B4-BE49-F238E27FC236}">
                <a16:creationId xmlns:a16="http://schemas.microsoft.com/office/drawing/2014/main" id="{069F2D94-AA97-4FCC-843C-224B37246B6B}"/>
              </a:ext>
            </a:extLst>
          </p:cNvPr>
          <p:cNvGrpSpPr/>
          <p:nvPr/>
        </p:nvGrpSpPr>
        <p:grpSpPr>
          <a:xfrm>
            <a:off x="5777136" y="1631256"/>
            <a:ext cx="324133" cy="420796"/>
            <a:chOff x="-3462150" y="2046625"/>
            <a:chExt cx="224500" cy="291450"/>
          </a:xfrm>
          <a:solidFill>
            <a:srgbClr val="000400"/>
          </a:solidFill>
        </p:grpSpPr>
        <p:sp>
          <p:nvSpPr>
            <p:cNvPr id="382" name="Google Shape;11237;p71">
              <a:extLst>
                <a:ext uri="{FF2B5EF4-FFF2-40B4-BE49-F238E27FC236}">
                  <a16:creationId xmlns:a16="http://schemas.microsoft.com/office/drawing/2014/main" id="{8B12DCFE-E8EA-4298-B11C-FCC99116A7CE}"/>
                </a:ext>
              </a:extLst>
            </p:cNvPr>
            <p:cNvSpPr/>
            <p:nvPr/>
          </p:nvSpPr>
          <p:spPr>
            <a:xfrm>
              <a:off x="-3425125" y="2253000"/>
              <a:ext cx="51225" cy="50425"/>
            </a:xfrm>
            <a:custGeom>
              <a:avLst/>
              <a:gdLst/>
              <a:ahLst/>
              <a:cxnLst/>
              <a:rect l="l" t="t" r="r" b="b"/>
              <a:pathLst>
                <a:path w="2049" h="2017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1238;p71">
              <a:extLst>
                <a:ext uri="{FF2B5EF4-FFF2-40B4-BE49-F238E27FC236}">
                  <a16:creationId xmlns:a16="http://schemas.microsoft.com/office/drawing/2014/main" id="{F167569B-54FD-463C-875B-E12BB80131FA}"/>
                </a:ext>
              </a:extLst>
            </p:cNvPr>
            <p:cNvSpPr/>
            <p:nvPr/>
          </p:nvSpPr>
          <p:spPr>
            <a:xfrm>
              <a:off x="-3425125" y="2116725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1239;p71">
              <a:extLst>
                <a:ext uri="{FF2B5EF4-FFF2-40B4-BE49-F238E27FC236}">
                  <a16:creationId xmlns:a16="http://schemas.microsoft.com/office/drawing/2014/main" id="{72947565-D0FA-4DC0-B5BF-9C5720977F3E}"/>
                </a:ext>
              </a:extLst>
            </p:cNvPr>
            <p:cNvSpPr/>
            <p:nvPr/>
          </p:nvSpPr>
          <p:spPr>
            <a:xfrm>
              <a:off x="-3425125" y="2185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1240;p71">
              <a:extLst>
                <a:ext uri="{FF2B5EF4-FFF2-40B4-BE49-F238E27FC236}">
                  <a16:creationId xmlns:a16="http://schemas.microsoft.com/office/drawing/2014/main" id="{2C97B9C9-8655-455E-A1B9-125514F6F32D}"/>
                </a:ext>
              </a:extLst>
            </p:cNvPr>
            <p:cNvSpPr/>
            <p:nvPr/>
          </p:nvSpPr>
          <p:spPr>
            <a:xfrm>
              <a:off x="-3462150" y="2046625"/>
              <a:ext cx="224500" cy="291450"/>
            </a:xfrm>
            <a:custGeom>
              <a:avLst/>
              <a:gdLst/>
              <a:ahLst/>
              <a:cxnLst/>
              <a:rect l="l" t="t" r="r" b="b"/>
              <a:pathLst>
                <a:path w="8980" h="11658" extrusionOk="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1241;p71">
              <a:extLst>
                <a:ext uri="{FF2B5EF4-FFF2-40B4-BE49-F238E27FC236}">
                  <a16:creationId xmlns:a16="http://schemas.microsoft.com/office/drawing/2014/main" id="{5E872AF4-4D8B-4BDF-8D92-6C14AB9204AF}"/>
                </a:ext>
              </a:extLst>
            </p:cNvPr>
            <p:cNvSpPr/>
            <p:nvPr/>
          </p:nvSpPr>
          <p:spPr>
            <a:xfrm>
              <a:off x="-3358175" y="213327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1242;p71">
              <a:extLst>
                <a:ext uri="{FF2B5EF4-FFF2-40B4-BE49-F238E27FC236}">
                  <a16:creationId xmlns:a16="http://schemas.microsoft.com/office/drawing/2014/main" id="{AC2A9FEC-4155-4003-93B6-5A23805FC128}"/>
                </a:ext>
              </a:extLst>
            </p:cNvPr>
            <p:cNvSpPr/>
            <p:nvPr/>
          </p:nvSpPr>
          <p:spPr>
            <a:xfrm>
              <a:off x="-3358175" y="2201800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1243;p71">
              <a:extLst>
                <a:ext uri="{FF2B5EF4-FFF2-40B4-BE49-F238E27FC236}">
                  <a16:creationId xmlns:a16="http://schemas.microsoft.com/office/drawing/2014/main" id="{A260D58D-6531-4C36-A0E5-211531B27783}"/>
                </a:ext>
              </a:extLst>
            </p:cNvPr>
            <p:cNvSpPr/>
            <p:nvPr/>
          </p:nvSpPr>
          <p:spPr>
            <a:xfrm>
              <a:off x="-3358175" y="227032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11244;p71">
            <a:extLst>
              <a:ext uri="{FF2B5EF4-FFF2-40B4-BE49-F238E27FC236}">
                <a16:creationId xmlns:a16="http://schemas.microsoft.com/office/drawing/2014/main" id="{313859EB-5017-4777-8321-2EF2946EC4AF}"/>
              </a:ext>
            </a:extLst>
          </p:cNvPr>
          <p:cNvGrpSpPr/>
          <p:nvPr/>
        </p:nvGrpSpPr>
        <p:grpSpPr>
          <a:xfrm>
            <a:off x="5752700" y="2139276"/>
            <a:ext cx="373006" cy="423069"/>
            <a:chOff x="-3478675" y="2405775"/>
            <a:chExt cx="258350" cy="293025"/>
          </a:xfrm>
          <a:solidFill>
            <a:srgbClr val="000400"/>
          </a:solidFill>
        </p:grpSpPr>
        <p:sp>
          <p:nvSpPr>
            <p:cNvPr id="390" name="Google Shape;11245;p71">
              <a:extLst>
                <a:ext uri="{FF2B5EF4-FFF2-40B4-BE49-F238E27FC236}">
                  <a16:creationId xmlns:a16="http://schemas.microsoft.com/office/drawing/2014/main" id="{748231FD-ABD6-437E-8E59-4A9168BA4923}"/>
                </a:ext>
              </a:extLst>
            </p:cNvPr>
            <p:cNvSpPr/>
            <p:nvPr/>
          </p:nvSpPr>
          <p:spPr>
            <a:xfrm>
              <a:off x="-3478675" y="2405775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6018" y="694"/>
                  </a:moveTo>
                  <a:cubicBezTo>
                    <a:pt x="6175" y="694"/>
                    <a:pt x="6301" y="757"/>
                    <a:pt x="6333" y="915"/>
                  </a:cubicBezTo>
                  <a:lnTo>
                    <a:pt x="6490" y="1450"/>
                  </a:lnTo>
                  <a:lnTo>
                    <a:pt x="3781" y="1450"/>
                  </a:lnTo>
                  <a:lnTo>
                    <a:pt x="3970" y="915"/>
                  </a:lnTo>
                  <a:cubicBezTo>
                    <a:pt x="4033" y="757"/>
                    <a:pt x="4127" y="694"/>
                    <a:pt x="4285" y="694"/>
                  </a:cubicBezTo>
                  <a:close/>
                  <a:moveTo>
                    <a:pt x="9326" y="2049"/>
                  </a:moveTo>
                  <a:cubicBezTo>
                    <a:pt x="9546" y="2049"/>
                    <a:pt x="9704" y="2206"/>
                    <a:pt x="9704" y="2427"/>
                  </a:cubicBezTo>
                  <a:lnTo>
                    <a:pt x="9704" y="2773"/>
                  </a:lnTo>
                  <a:lnTo>
                    <a:pt x="756" y="2773"/>
                  </a:lnTo>
                  <a:lnTo>
                    <a:pt x="756" y="2427"/>
                  </a:lnTo>
                  <a:cubicBezTo>
                    <a:pt x="756" y="2206"/>
                    <a:pt x="914" y="2049"/>
                    <a:pt x="1103" y="2049"/>
                  </a:cubicBezTo>
                  <a:close/>
                  <a:moveTo>
                    <a:pt x="8916" y="3498"/>
                  </a:moveTo>
                  <a:lnTo>
                    <a:pt x="8317" y="10681"/>
                  </a:lnTo>
                  <a:cubicBezTo>
                    <a:pt x="8317" y="10839"/>
                    <a:pt x="8160" y="10996"/>
                    <a:pt x="7971" y="10996"/>
                  </a:cubicBezTo>
                  <a:lnTo>
                    <a:pt x="2363" y="10996"/>
                  </a:lnTo>
                  <a:cubicBezTo>
                    <a:pt x="2174" y="10996"/>
                    <a:pt x="2048" y="10902"/>
                    <a:pt x="2016" y="10681"/>
                  </a:cubicBezTo>
                  <a:lnTo>
                    <a:pt x="1418" y="3498"/>
                  </a:lnTo>
                  <a:close/>
                  <a:moveTo>
                    <a:pt x="4285" y="1"/>
                  </a:moveTo>
                  <a:cubicBezTo>
                    <a:pt x="3875" y="1"/>
                    <a:pt x="3466" y="285"/>
                    <a:pt x="3308" y="726"/>
                  </a:cubicBezTo>
                  <a:lnTo>
                    <a:pt x="3088" y="1450"/>
                  </a:lnTo>
                  <a:lnTo>
                    <a:pt x="1040" y="1450"/>
                  </a:lnTo>
                  <a:cubicBezTo>
                    <a:pt x="473" y="1450"/>
                    <a:pt x="0" y="1923"/>
                    <a:pt x="0" y="2458"/>
                  </a:cubicBezTo>
                  <a:lnTo>
                    <a:pt x="0" y="3120"/>
                  </a:lnTo>
                  <a:cubicBezTo>
                    <a:pt x="0" y="3341"/>
                    <a:pt x="158" y="3498"/>
                    <a:pt x="347" y="3498"/>
                  </a:cubicBezTo>
                  <a:lnTo>
                    <a:pt x="725" y="3498"/>
                  </a:lnTo>
                  <a:lnTo>
                    <a:pt x="1292" y="10776"/>
                  </a:lnTo>
                  <a:cubicBezTo>
                    <a:pt x="1355" y="11311"/>
                    <a:pt x="1764" y="11721"/>
                    <a:pt x="2331" y="11721"/>
                  </a:cubicBezTo>
                  <a:lnTo>
                    <a:pt x="7908" y="11721"/>
                  </a:lnTo>
                  <a:cubicBezTo>
                    <a:pt x="8475" y="11721"/>
                    <a:pt x="8916" y="11311"/>
                    <a:pt x="8948" y="10776"/>
                  </a:cubicBezTo>
                  <a:lnTo>
                    <a:pt x="9546" y="3498"/>
                  </a:lnTo>
                  <a:lnTo>
                    <a:pt x="9893" y="3498"/>
                  </a:lnTo>
                  <a:cubicBezTo>
                    <a:pt x="10082" y="3498"/>
                    <a:pt x="10239" y="3341"/>
                    <a:pt x="10239" y="3120"/>
                  </a:cubicBezTo>
                  <a:lnTo>
                    <a:pt x="10239" y="2458"/>
                  </a:lnTo>
                  <a:cubicBezTo>
                    <a:pt x="10334" y="1860"/>
                    <a:pt x="9861" y="1450"/>
                    <a:pt x="9294" y="1450"/>
                  </a:cubicBezTo>
                  <a:lnTo>
                    <a:pt x="7246" y="1450"/>
                  </a:lnTo>
                  <a:lnTo>
                    <a:pt x="7026" y="726"/>
                  </a:lnTo>
                  <a:cubicBezTo>
                    <a:pt x="6868" y="285"/>
                    <a:pt x="6490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1246;p71">
              <a:extLst>
                <a:ext uri="{FF2B5EF4-FFF2-40B4-BE49-F238E27FC236}">
                  <a16:creationId xmlns:a16="http://schemas.microsoft.com/office/drawing/2014/main" id="{7DD3C7C1-EB60-4AEC-904D-DE29EF243EEB}"/>
                </a:ext>
              </a:extLst>
            </p:cNvPr>
            <p:cNvSpPr/>
            <p:nvPr/>
          </p:nvSpPr>
          <p:spPr>
            <a:xfrm>
              <a:off x="-3408575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5829"/>
                  </a:lnTo>
                  <a:cubicBezTo>
                    <a:pt x="0" y="6018"/>
                    <a:pt x="158" y="6176"/>
                    <a:pt x="347" y="6176"/>
                  </a:cubicBezTo>
                  <a:cubicBezTo>
                    <a:pt x="536" y="6176"/>
                    <a:pt x="693" y="6018"/>
                    <a:pt x="693" y="5829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1247;p71">
              <a:extLst>
                <a:ext uri="{FF2B5EF4-FFF2-40B4-BE49-F238E27FC236}">
                  <a16:creationId xmlns:a16="http://schemas.microsoft.com/office/drawing/2014/main" id="{D68F2E23-F7B2-4B4B-A425-FCA6989E0679}"/>
                </a:ext>
              </a:extLst>
            </p:cNvPr>
            <p:cNvSpPr/>
            <p:nvPr/>
          </p:nvSpPr>
          <p:spPr>
            <a:xfrm>
              <a:off x="-3357400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829"/>
                  </a:lnTo>
                  <a:cubicBezTo>
                    <a:pt x="1" y="6018"/>
                    <a:pt x="158" y="6176"/>
                    <a:pt x="347" y="6176"/>
                  </a:cubicBezTo>
                  <a:cubicBezTo>
                    <a:pt x="536" y="6176"/>
                    <a:pt x="694" y="6018"/>
                    <a:pt x="694" y="5829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1248;p71">
              <a:extLst>
                <a:ext uri="{FF2B5EF4-FFF2-40B4-BE49-F238E27FC236}">
                  <a16:creationId xmlns:a16="http://schemas.microsoft.com/office/drawing/2014/main" id="{888EA6D1-46AC-49CE-A4D5-0BCB39F2C539}"/>
                </a:ext>
              </a:extLst>
            </p:cNvPr>
            <p:cNvSpPr/>
            <p:nvPr/>
          </p:nvSpPr>
          <p:spPr>
            <a:xfrm>
              <a:off x="-3306200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829"/>
                  </a:lnTo>
                  <a:cubicBezTo>
                    <a:pt x="1" y="6018"/>
                    <a:pt x="158" y="6176"/>
                    <a:pt x="347" y="6176"/>
                  </a:cubicBezTo>
                  <a:cubicBezTo>
                    <a:pt x="536" y="6176"/>
                    <a:pt x="694" y="6018"/>
                    <a:pt x="694" y="5829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11249;p71">
            <a:extLst>
              <a:ext uri="{FF2B5EF4-FFF2-40B4-BE49-F238E27FC236}">
                <a16:creationId xmlns:a16="http://schemas.microsoft.com/office/drawing/2014/main" id="{704B5F3C-E40D-4841-9F44-02B69CBBDE07}"/>
              </a:ext>
            </a:extLst>
          </p:cNvPr>
          <p:cNvGrpSpPr/>
          <p:nvPr/>
        </p:nvGrpSpPr>
        <p:grpSpPr>
          <a:xfrm>
            <a:off x="5815218" y="2660398"/>
            <a:ext cx="271831" cy="421914"/>
            <a:chOff x="-3443250" y="2765725"/>
            <a:chExt cx="188275" cy="292225"/>
          </a:xfrm>
          <a:solidFill>
            <a:srgbClr val="000400"/>
          </a:solidFill>
        </p:grpSpPr>
        <p:sp>
          <p:nvSpPr>
            <p:cNvPr id="395" name="Google Shape;11250;p71">
              <a:extLst>
                <a:ext uri="{FF2B5EF4-FFF2-40B4-BE49-F238E27FC236}">
                  <a16:creationId xmlns:a16="http://schemas.microsoft.com/office/drawing/2014/main" id="{1C70BD3B-2E72-47D6-8535-C7944659F839}"/>
                </a:ext>
              </a:extLst>
            </p:cNvPr>
            <p:cNvSpPr/>
            <p:nvPr/>
          </p:nvSpPr>
          <p:spPr>
            <a:xfrm>
              <a:off x="-3443250" y="2765725"/>
              <a:ext cx="188275" cy="292225"/>
            </a:xfrm>
            <a:custGeom>
              <a:avLst/>
              <a:gdLst/>
              <a:ahLst/>
              <a:cxnLst/>
              <a:rect l="l" t="t" r="r" b="b"/>
              <a:pathLst>
                <a:path w="7531" h="11689" extrusionOk="0">
                  <a:moveTo>
                    <a:pt x="6491" y="662"/>
                  </a:moveTo>
                  <a:cubicBezTo>
                    <a:pt x="6711" y="662"/>
                    <a:pt x="6869" y="820"/>
                    <a:pt x="6869" y="1009"/>
                  </a:cubicBezTo>
                  <a:lnTo>
                    <a:pt x="6869" y="7908"/>
                  </a:lnTo>
                  <a:cubicBezTo>
                    <a:pt x="6869" y="8097"/>
                    <a:pt x="6711" y="8255"/>
                    <a:pt x="6491" y="8255"/>
                  </a:cubicBezTo>
                  <a:lnTo>
                    <a:pt x="1040" y="8255"/>
                  </a:lnTo>
                  <a:cubicBezTo>
                    <a:pt x="851" y="8255"/>
                    <a:pt x="694" y="8097"/>
                    <a:pt x="694" y="7908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4821" y="8948"/>
                  </a:moveTo>
                  <a:lnTo>
                    <a:pt x="4821" y="10996"/>
                  </a:lnTo>
                  <a:lnTo>
                    <a:pt x="2773" y="10996"/>
                  </a:lnTo>
                  <a:lnTo>
                    <a:pt x="2773" y="8948"/>
                  </a:ln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7908"/>
                  </a:lnTo>
                  <a:cubicBezTo>
                    <a:pt x="1" y="8475"/>
                    <a:pt x="473" y="8917"/>
                    <a:pt x="1040" y="8917"/>
                  </a:cubicBezTo>
                  <a:lnTo>
                    <a:pt x="2049" y="8917"/>
                  </a:lnTo>
                  <a:lnTo>
                    <a:pt x="2049" y="10964"/>
                  </a:lnTo>
                  <a:lnTo>
                    <a:pt x="1040" y="10964"/>
                  </a:lnTo>
                  <a:cubicBezTo>
                    <a:pt x="851" y="10964"/>
                    <a:pt x="694" y="11122"/>
                    <a:pt x="694" y="11342"/>
                  </a:cubicBezTo>
                  <a:cubicBezTo>
                    <a:pt x="694" y="11531"/>
                    <a:pt x="851" y="11689"/>
                    <a:pt x="1040" y="11689"/>
                  </a:cubicBezTo>
                  <a:lnTo>
                    <a:pt x="6491" y="11689"/>
                  </a:lnTo>
                  <a:cubicBezTo>
                    <a:pt x="6711" y="11689"/>
                    <a:pt x="6869" y="11531"/>
                    <a:pt x="6869" y="11342"/>
                  </a:cubicBezTo>
                  <a:cubicBezTo>
                    <a:pt x="6869" y="11122"/>
                    <a:pt x="6711" y="10964"/>
                    <a:pt x="6491" y="10964"/>
                  </a:cubicBezTo>
                  <a:lnTo>
                    <a:pt x="5483" y="10964"/>
                  </a:lnTo>
                  <a:lnTo>
                    <a:pt x="5483" y="8917"/>
                  </a:lnTo>
                  <a:lnTo>
                    <a:pt x="6491" y="8917"/>
                  </a:lnTo>
                  <a:cubicBezTo>
                    <a:pt x="7058" y="8917"/>
                    <a:pt x="7531" y="8475"/>
                    <a:pt x="7531" y="7908"/>
                  </a:cubicBezTo>
                  <a:lnTo>
                    <a:pt x="7531" y="1009"/>
                  </a:lnTo>
                  <a:cubicBezTo>
                    <a:pt x="7531" y="442"/>
                    <a:pt x="7089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1251;p71">
              <a:extLst>
                <a:ext uri="{FF2B5EF4-FFF2-40B4-BE49-F238E27FC236}">
                  <a16:creationId xmlns:a16="http://schemas.microsoft.com/office/drawing/2014/main" id="{30775C07-6BF2-4099-8241-CEA86B9D3A98}"/>
                </a:ext>
              </a:extLst>
            </p:cNvPr>
            <p:cNvSpPr/>
            <p:nvPr/>
          </p:nvSpPr>
          <p:spPr>
            <a:xfrm>
              <a:off x="-3411725" y="2799375"/>
              <a:ext cx="124450" cy="86100"/>
            </a:xfrm>
            <a:custGeom>
              <a:avLst/>
              <a:gdLst/>
              <a:ahLst/>
              <a:cxnLst/>
              <a:rect l="l" t="t" r="r" b="b"/>
              <a:pathLst>
                <a:path w="4978" h="3444" extrusionOk="0">
                  <a:moveTo>
                    <a:pt x="1859" y="1144"/>
                  </a:moveTo>
                  <a:lnTo>
                    <a:pt x="2678" y="2750"/>
                  </a:lnTo>
                  <a:lnTo>
                    <a:pt x="1040" y="2750"/>
                  </a:lnTo>
                  <a:lnTo>
                    <a:pt x="1859" y="1144"/>
                  </a:lnTo>
                  <a:close/>
                  <a:moveTo>
                    <a:pt x="3151" y="1049"/>
                  </a:moveTo>
                  <a:lnTo>
                    <a:pt x="4033" y="2782"/>
                  </a:lnTo>
                  <a:lnTo>
                    <a:pt x="3403" y="2782"/>
                  </a:lnTo>
                  <a:lnTo>
                    <a:pt x="3403" y="2750"/>
                  </a:lnTo>
                  <a:lnTo>
                    <a:pt x="2804" y="1553"/>
                  </a:lnTo>
                  <a:lnTo>
                    <a:pt x="3151" y="1049"/>
                  </a:lnTo>
                  <a:close/>
                  <a:moveTo>
                    <a:pt x="3213" y="1"/>
                  </a:moveTo>
                  <a:cubicBezTo>
                    <a:pt x="3110" y="1"/>
                    <a:pt x="3003" y="48"/>
                    <a:pt x="2930" y="135"/>
                  </a:cubicBezTo>
                  <a:lnTo>
                    <a:pt x="2457" y="829"/>
                  </a:lnTo>
                  <a:lnTo>
                    <a:pt x="2142" y="198"/>
                  </a:lnTo>
                  <a:cubicBezTo>
                    <a:pt x="2079" y="72"/>
                    <a:pt x="1961" y="9"/>
                    <a:pt x="1839" y="9"/>
                  </a:cubicBezTo>
                  <a:cubicBezTo>
                    <a:pt x="1717" y="9"/>
                    <a:pt x="1591" y="72"/>
                    <a:pt x="1512" y="198"/>
                  </a:cubicBezTo>
                  <a:lnTo>
                    <a:pt x="126" y="2939"/>
                  </a:lnTo>
                  <a:cubicBezTo>
                    <a:pt x="0" y="3191"/>
                    <a:pt x="158" y="3443"/>
                    <a:pt x="441" y="3443"/>
                  </a:cubicBezTo>
                  <a:lnTo>
                    <a:pt x="4537" y="3443"/>
                  </a:lnTo>
                  <a:cubicBezTo>
                    <a:pt x="4757" y="3443"/>
                    <a:pt x="4978" y="3191"/>
                    <a:pt x="4852" y="2939"/>
                  </a:cubicBezTo>
                  <a:lnTo>
                    <a:pt x="3497" y="198"/>
                  </a:lnTo>
                  <a:cubicBezTo>
                    <a:pt x="3446" y="63"/>
                    <a:pt x="3332" y="1"/>
                    <a:pt x="3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1252;p71">
              <a:extLst>
                <a:ext uri="{FF2B5EF4-FFF2-40B4-BE49-F238E27FC236}">
                  <a16:creationId xmlns:a16="http://schemas.microsoft.com/office/drawing/2014/main" id="{3F8BBBB5-EE68-46EC-AF23-9E88F74B58F3}"/>
                </a:ext>
              </a:extLst>
            </p:cNvPr>
            <p:cNvSpPr/>
            <p:nvPr/>
          </p:nvSpPr>
          <p:spPr>
            <a:xfrm>
              <a:off x="-3392825" y="2903575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19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1253;p71">
              <a:extLst>
                <a:ext uri="{FF2B5EF4-FFF2-40B4-BE49-F238E27FC236}">
                  <a16:creationId xmlns:a16="http://schemas.microsoft.com/office/drawing/2014/main" id="{6478A514-B170-4537-87D3-4BDB0A6697F6}"/>
                </a:ext>
              </a:extLst>
            </p:cNvPr>
            <p:cNvSpPr/>
            <p:nvPr/>
          </p:nvSpPr>
          <p:spPr>
            <a:xfrm>
              <a:off x="-3392825" y="2938225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19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11259;p71">
            <a:extLst>
              <a:ext uri="{FF2B5EF4-FFF2-40B4-BE49-F238E27FC236}">
                <a16:creationId xmlns:a16="http://schemas.microsoft.com/office/drawing/2014/main" id="{EEAD6EE6-9360-458A-9457-5FBF8CCC9165}"/>
              </a:ext>
            </a:extLst>
          </p:cNvPr>
          <p:cNvSpPr/>
          <p:nvPr/>
        </p:nvSpPr>
        <p:spPr>
          <a:xfrm>
            <a:off x="2472295" y="3231775"/>
            <a:ext cx="440106" cy="421373"/>
          </a:xfrm>
          <a:custGeom>
            <a:avLst/>
            <a:gdLst/>
            <a:ahLst/>
            <a:cxnLst/>
            <a:rect l="l" t="t" r="r" b="b"/>
            <a:pathLst>
              <a:path w="12193" h="11674" extrusionOk="0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11260;p71">
            <a:extLst>
              <a:ext uri="{FF2B5EF4-FFF2-40B4-BE49-F238E27FC236}">
                <a16:creationId xmlns:a16="http://schemas.microsoft.com/office/drawing/2014/main" id="{94A23511-D763-4247-9E89-14FFC02B493D}"/>
              </a:ext>
            </a:extLst>
          </p:cNvPr>
          <p:cNvGrpSpPr/>
          <p:nvPr/>
        </p:nvGrpSpPr>
        <p:grpSpPr>
          <a:xfrm>
            <a:off x="4134007" y="3231514"/>
            <a:ext cx="420796" cy="421914"/>
            <a:chOff x="-1700225" y="2768875"/>
            <a:chExt cx="291450" cy="292225"/>
          </a:xfrm>
          <a:solidFill>
            <a:srgbClr val="000400"/>
          </a:solidFill>
        </p:grpSpPr>
        <p:sp>
          <p:nvSpPr>
            <p:cNvPr id="401" name="Google Shape;11261;p71">
              <a:extLst>
                <a:ext uri="{FF2B5EF4-FFF2-40B4-BE49-F238E27FC236}">
                  <a16:creationId xmlns:a16="http://schemas.microsoft.com/office/drawing/2014/main" id="{B18579F5-B3C5-4BEC-88C8-D2A9ABEED382}"/>
                </a:ext>
              </a:extLst>
            </p:cNvPr>
            <p:cNvSpPr/>
            <p:nvPr/>
          </p:nvSpPr>
          <p:spPr>
            <a:xfrm>
              <a:off x="-170022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1262;p71">
              <a:extLst>
                <a:ext uri="{FF2B5EF4-FFF2-40B4-BE49-F238E27FC236}">
                  <a16:creationId xmlns:a16="http://schemas.microsoft.com/office/drawing/2014/main" id="{E68512DF-E54C-472E-B91B-1BB2DFB0263F}"/>
                </a:ext>
              </a:extLst>
            </p:cNvPr>
            <p:cNvSpPr/>
            <p:nvPr/>
          </p:nvSpPr>
          <p:spPr>
            <a:xfrm>
              <a:off x="-1667150" y="28019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1263;p71">
              <a:extLst>
                <a:ext uri="{FF2B5EF4-FFF2-40B4-BE49-F238E27FC236}">
                  <a16:creationId xmlns:a16="http://schemas.microsoft.com/office/drawing/2014/main" id="{EFFF51D6-C664-49A2-89B5-9F81340539BE}"/>
                </a:ext>
              </a:extLst>
            </p:cNvPr>
            <p:cNvSpPr/>
            <p:nvPr/>
          </p:nvSpPr>
          <p:spPr>
            <a:xfrm>
              <a:off x="-1632500" y="28019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1264;p71">
              <a:extLst>
                <a:ext uri="{FF2B5EF4-FFF2-40B4-BE49-F238E27FC236}">
                  <a16:creationId xmlns:a16="http://schemas.microsoft.com/office/drawing/2014/main" id="{CBF58E38-FB5B-4A94-933D-AB320B9E1729}"/>
                </a:ext>
              </a:extLst>
            </p:cNvPr>
            <p:cNvSpPr/>
            <p:nvPr/>
          </p:nvSpPr>
          <p:spPr>
            <a:xfrm>
              <a:off x="-1597850" y="2801950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1265;p71">
              <a:extLst>
                <a:ext uri="{FF2B5EF4-FFF2-40B4-BE49-F238E27FC236}">
                  <a16:creationId xmlns:a16="http://schemas.microsoft.com/office/drawing/2014/main" id="{80468A1F-D55B-48B4-B05C-3A01C3AAA62A}"/>
                </a:ext>
              </a:extLst>
            </p:cNvPr>
            <p:cNvSpPr/>
            <p:nvPr/>
          </p:nvSpPr>
          <p:spPr>
            <a:xfrm>
              <a:off x="-1564750" y="280195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266;p71">
              <a:extLst>
                <a:ext uri="{FF2B5EF4-FFF2-40B4-BE49-F238E27FC236}">
                  <a16:creationId xmlns:a16="http://schemas.microsoft.com/office/drawing/2014/main" id="{CE0A2704-5316-4477-A784-467B51D8169D}"/>
                </a:ext>
              </a:extLst>
            </p:cNvPr>
            <p:cNvSpPr/>
            <p:nvPr/>
          </p:nvSpPr>
          <p:spPr>
            <a:xfrm>
              <a:off x="-1597850" y="2924050"/>
              <a:ext cx="85100" cy="85075"/>
            </a:xfrm>
            <a:custGeom>
              <a:avLst/>
              <a:gdLst/>
              <a:ahLst/>
              <a:cxnLst/>
              <a:rect l="l" t="t" r="r" b="b"/>
              <a:pathLst>
                <a:path w="3404" h="3403" extrusionOk="0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11267;p71">
            <a:extLst>
              <a:ext uri="{FF2B5EF4-FFF2-40B4-BE49-F238E27FC236}">
                <a16:creationId xmlns:a16="http://schemas.microsoft.com/office/drawing/2014/main" id="{1AFC00CB-FF97-48B0-B510-680FD8AEADE4}"/>
              </a:ext>
            </a:extLst>
          </p:cNvPr>
          <p:cNvGrpSpPr/>
          <p:nvPr/>
        </p:nvGrpSpPr>
        <p:grpSpPr>
          <a:xfrm>
            <a:off x="3602355" y="3230935"/>
            <a:ext cx="371887" cy="423069"/>
            <a:chOff x="-919700" y="2420750"/>
            <a:chExt cx="257575" cy="293025"/>
          </a:xfrm>
          <a:solidFill>
            <a:srgbClr val="000400"/>
          </a:solidFill>
        </p:grpSpPr>
        <p:sp>
          <p:nvSpPr>
            <p:cNvPr id="408" name="Google Shape;11268;p71">
              <a:extLst>
                <a:ext uri="{FF2B5EF4-FFF2-40B4-BE49-F238E27FC236}">
                  <a16:creationId xmlns:a16="http://schemas.microsoft.com/office/drawing/2014/main" id="{C6802C6B-50FD-47D6-8CA8-2218E1ED9FDB}"/>
                </a:ext>
              </a:extLst>
            </p:cNvPr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269;p71">
              <a:extLst>
                <a:ext uri="{FF2B5EF4-FFF2-40B4-BE49-F238E27FC236}">
                  <a16:creationId xmlns:a16="http://schemas.microsoft.com/office/drawing/2014/main" id="{C3513B30-DE35-42FC-A4C7-0F22D534E763}"/>
                </a:ext>
              </a:extLst>
            </p:cNvPr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270;p71">
              <a:extLst>
                <a:ext uri="{FF2B5EF4-FFF2-40B4-BE49-F238E27FC236}">
                  <a16:creationId xmlns:a16="http://schemas.microsoft.com/office/drawing/2014/main" id="{48791FDE-C599-447A-88E1-D0B36856E2F7}"/>
                </a:ext>
              </a:extLst>
            </p:cNvPr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11271;p71">
            <a:extLst>
              <a:ext uri="{FF2B5EF4-FFF2-40B4-BE49-F238E27FC236}">
                <a16:creationId xmlns:a16="http://schemas.microsoft.com/office/drawing/2014/main" id="{70EEA730-84B0-43FD-8852-77EDBD5529B2}"/>
              </a:ext>
            </a:extLst>
          </p:cNvPr>
          <p:cNvGrpSpPr/>
          <p:nvPr/>
        </p:nvGrpSpPr>
        <p:grpSpPr>
          <a:xfrm>
            <a:off x="1937547" y="1645950"/>
            <a:ext cx="409531" cy="410617"/>
            <a:chOff x="6679825" y="2693700"/>
            <a:chExt cx="257875" cy="258575"/>
          </a:xfrm>
          <a:solidFill>
            <a:srgbClr val="000400"/>
          </a:solidFill>
        </p:grpSpPr>
        <p:sp>
          <p:nvSpPr>
            <p:cNvPr id="412" name="Google Shape;11272;p71">
              <a:extLst>
                <a:ext uri="{FF2B5EF4-FFF2-40B4-BE49-F238E27FC236}">
                  <a16:creationId xmlns:a16="http://schemas.microsoft.com/office/drawing/2014/main" id="{26727DB5-8C6A-46E0-8AC5-2A439BB25C4C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273;p71">
              <a:extLst>
                <a:ext uri="{FF2B5EF4-FFF2-40B4-BE49-F238E27FC236}">
                  <a16:creationId xmlns:a16="http://schemas.microsoft.com/office/drawing/2014/main" id="{8665A7ED-026B-49C6-AAF1-99B2D82FA1C3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11274;p71">
            <a:extLst>
              <a:ext uri="{FF2B5EF4-FFF2-40B4-BE49-F238E27FC236}">
                <a16:creationId xmlns:a16="http://schemas.microsoft.com/office/drawing/2014/main" id="{484AF1D7-7453-4922-8FB1-211E60978379}"/>
              </a:ext>
            </a:extLst>
          </p:cNvPr>
          <p:cNvGrpSpPr/>
          <p:nvPr/>
        </p:nvGrpSpPr>
        <p:grpSpPr>
          <a:xfrm>
            <a:off x="1927121" y="2142110"/>
            <a:ext cx="420531" cy="417262"/>
            <a:chOff x="6790450" y="3119050"/>
            <a:chExt cx="262750" cy="260675"/>
          </a:xfrm>
          <a:solidFill>
            <a:srgbClr val="000400"/>
          </a:solidFill>
        </p:grpSpPr>
        <p:sp>
          <p:nvSpPr>
            <p:cNvPr id="415" name="Google Shape;11275;p71">
              <a:extLst>
                <a:ext uri="{FF2B5EF4-FFF2-40B4-BE49-F238E27FC236}">
                  <a16:creationId xmlns:a16="http://schemas.microsoft.com/office/drawing/2014/main" id="{7A6BFDFD-E08B-4894-B0E0-B83CA9C39647}"/>
                </a:ext>
              </a:extLst>
            </p:cNvPr>
            <p:cNvSpPr/>
            <p:nvPr/>
          </p:nvSpPr>
          <p:spPr>
            <a:xfrm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276;p71">
              <a:extLst>
                <a:ext uri="{FF2B5EF4-FFF2-40B4-BE49-F238E27FC236}">
                  <a16:creationId xmlns:a16="http://schemas.microsoft.com/office/drawing/2014/main" id="{F418C101-4343-42DE-B33E-22A6AD7AE80D}"/>
                </a:ext>
              </a:extLst>
            </p:cNvPr>
            <p:cNvSpPr/>
            <p:nvPr/>
          </p:nvSpPr>
          <p:spPr>
            <a:xfrm flipH="1"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11277;p71">
            <a:extLst>
              <a:ext uri="{FF2B5EF4-FFF2-40B4-BE49-F238E27FC236}">
                <a16:creationId xmlns:a16="http://schemas.microsoft.com/office/drawing/2014/main" id="{8060CA5A-9FDE-4820-B53D-8E3FD6173034}"/>
              </a:ext>
            </a:extLst>
          </p:cNvPr>
          <p:cNvGrpSpPr/>
          <p:nvPr/>
        </p:nvGrpSpPr>
        <p:grpSpPr>
          <a:xfrm>
            <a:off x="6853082" y="3755436"/>
            <a:ext cx="358093" cy="407391"/>
            <a:chOff x="7660859" y="2571753"/>
            <a:chExt cx="366561" cy="417024"/>
          </a:xfrm>
          <a:solidFill>
            <a:srgbClr val="000400"/>
          </a:solidFill>
        </p:grpSpPr>
        <p:sp>
          <p:nvSpPr>
            <p:cNvPr id="418" name="Google Shape;11278;p71">
              <a:extLst>
                <a:ext uri="{FF2B5EF4-FFF2-40B4-BE49-F238E27FC236}">
                  <a16:creationId xmlns:a16="http://schemas.microsoft.com/office/drawing/2014/main" id="{407C3F1A-68B5-4DC9-BA92-13929A0D614B}"/>
                </a:ext>
              </a:extLst>
            </p:cNvPr>
            <p:cNvSpPr/>
            <p:nvPr/>
          </p:nvSpPr>
          <p:spPr>
            <a:xfrm>
              <a:off x="7770506" y="2633631"/>
              <a:ext cx="147259" cy="146633"/>
            </a:xfrm>
            <a:custGeom>
              <a:avLst/>
              <a:gdLst/>
              <a:ahLst/>
              <a:cxnLst/>
              <a:rect l="l" t="t" r="r" b="b"/>
              <a:pathLst>
                <a:path w="7056" h="7026" extrusionOk="0">
                  <a:moveTo>
                    <a:pt x="4114" y="2928"/>
                  </a:moveTo>
                  <a:lnTo>
                    <a:pt x="4114" y="4099"/>
                  </a:lnTo>
                  <a:lnTo>
                    <a:pt x="2943" y="4099"/>
                  </a:lnTo>
                  <a:lnTo>
                    <a:pt x="2943" y="2928"/>
                  </a:lnTo>
                  <a:close/>
                  <a:moveTo>
                    <a:pt x="2354" y="1"/>
                  </a:moveTo>
                  <a:cubicBezTo>
                    <a:pt x="2032" y="1"/>
                    <a:pt x="1771" y="263"/>
                    <a:pt x="1771" y="586"/>
                  </a:cubicBezTo>
                  <a:lnTo>
                    <a:pt x="1771" y="1757"/>
                  </a:lnTo>
                  <a:lnTo>
                    <a:pt x="618" y="1757"/>
                  </a:lnTo>
                  <a:cubicBezTo>
                    <a:pt x="301" y="1757"/>
                    <a:pt x="31" y="1999"/>
                    <a:pt x="17" y="2314"/>
                  </a:cubicBezTo>
                  <a:cubicBezTo>
                    <a:pt x="1" y="2650"/>
                    <a:pt x="268" y="2928"/>
                    <a:pt x="600" y="2928"/>
                  </a:cubicBezTo>
                  <a:lnTo>
                    <a:pt x="1771" y="2928"/>
                  </a:lnTo>
                  <a:lnTo>
                    <a:pt x="1771" y="4099"/>
                  </a:lnTo>
                  <a:lnTo>
                    <a:pt x="618" y="4099"/>
                  </a:lnTo>
                  <a:cubicBezTo>
                    <a:pt x="301" y="4099"/>
                    <a:pt x="31" y="4341"/>
                    <a:pt x="17" y="4656"/>
                  </a:cubicBezTo>
                  <a:cubicBezTo>
                    <a:pt x="1" y="4992"/>
                    <a:pt x="268" y="5270"/>
                    <a:pt x="600" y="5270"/>
                  </a:cubicBezTo>
                  <a:lnTo>
                    <a:pt x="1771" y="5270"/>
                  </a:lnTo>
                  <a:lnTo>
                    <a:pt x="1771" y="6423"/>
                  </a:lnTo>
                  <a:cubicBezTo>
                    <a:pt x="1771" y="6738"/>
                    <a:pt x="2014" y="7011"/>
                    <a:pt x="2329" y="7025"/>
                  </a:cubicBezTo>
                  <a:cubicBezTo>
                    <a:pt x="2338" y="7025"/>
                    <a:pt x="2348" y="7025"/>
                    <a:pt x="2357" y="7025"/>
                  </a:cubicBezTo>
                  <a:cubicBezTo>
                    <a:pt x="2680" y="7025"/>
                    <a:pt x="2943" y="6764"/>
                    <a:pt x="2943" y="6441"/>
                  </a:cubicBezTo>
                  <a:lnTo>
                    <a:pt x="2943" y="5270"/>
                  </a:lnTo>
                  <a:lnTo>
                    <a:pt x="4114" y="5270"/>
                  </a:lnTo>
                  <a:lnTo>
                    <a:pt x="4114" y="6423"/>
                  </a:lnTo>
                  <a:cubicBezTo>
                    <a:pt x="4114" y="6738"/>
                    <a:pt x="4356" y="7011"/>
                    <a:pt x="4671" y="7025"/>
                  </a:cubicBezTo>
                  <a:cubicBezTo>
                    <a:pt x="4680" y="7025"/>
                    <a:pt x="4690" y="7025"/>
                    <a:pt x="4699" y="7025"/>
                  </a:cubicBezTo>
                  <a:cubicBezTo>
                    <a:pt x="5023" y="7025"/>
                    <a:pt x="5285" y="6764"/>
                    <a:pt x="5285" y="6441"/>
                  </a:cubicBezTo>
                  <a:lnTo>
                    <a:pt x="5285" y="5270"/>
                  </a:lnTo>
                  <a:lnTo>
                    <a:pt x="6456" y="5270"/>
                  </a:lnTo>
                  <a:cubicBezTo>
                    <a:pt x="6788" y="5270"/>
                    <a:pt x="7056" y="4992"/>
                    <a:pt x="7040" y="4656"/>
                  </a:cubicBezTo>
                  <a:cubicBezTo>
                    <a:pt x="7025" y="4341"/>
                    <a:pt x="6753" y="4099"/>
                    <a:pt x="6438" y="4099"/>
                  </a:cubicBezTo>
                  <a:lnTo>
                    <a:pt x="5285" y="4099"/>
                  </a:lnTo>
                  <a:lnTo>
                    <a:pt x="5285" y="2928"/>
                  </a:lnTo>
                  <a:lnTo>
                    <a:pt x="6438" y="2928"/>
                  </a:lnTo>
                  <a:cubicBezTo>
                    <a:pt x="6753" y="2928"/>
                    <a:pt x="7025" y="2685"/>
                    <a:pt x="7040" y="2370"/>
                  </a:cubicBezTo>
                  <a:cubicBezTo>
                    <a:pt x="7056" y="2034"/>
                    <a:pt x="6788" y="1757"/>
                    <a:pt x="6456" y="1757"/>
                  </a:cubicBezTo>
                  <a:lnTo>
                    <a:pt x="5285" y="1757"/>
                  </a:lnTo>
                  <a:lnTo>
                    <a:pt x="5285" y="603"/>
                  </a:lnTo>
                  <a:cubicBezTo>
                    <a:pt x="5285" y="287"/>
                    <a:pt x="5042" y="16"/>
                    <a:pt x="4727" y="2"/>
                  </a:cubicBezTo>
                  <a:cubicBezTo>
                    <a:pt x="4717" y="1"/>
                    <a:pt x="4707" y="1"/>
                    <a:pt x="4696" y="1"/>
                  </a:cubicBezTo>
                  <a:cubicBezTo>
                    <a:pt x="4374" y="1"/>
                    <a:pt x="4114" y="263"/>
                    <a:pt x="4114" y="586"/>
                  </a:cubicBezTo>
                  <a:lnTo>
                    <a:pt x="4114" y="1757"/>
                  </a:lnTo>
                  <a:lnTo>
                    <a:pt x="2943" y="1757"/>
                  </a:lnTo>
                  <a:lnTo>
                    <a:pt x="2943" y="603"/>
                  </a:lnTo>
                  <a:cubicBezTo>
                    <a:pt x="2943" y="287"/>
                    <a:pt x="2700" y="16"/>
                    <a:pt x="2385" y="2"/>
                  </a:cubicBezTo>
                  <a:cubicBezTo>
                    <a:pt x="2375" y="1"/>
                    <a:pt x="2364" y="1"/>
                    <a:pt x="2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279;p71">
              <a:extLst>
                <a:ext uri="{FF2B5EF4-FFF2-40B4-BE49-F238E27FC236}">
                  <a16:creationId xmlns:a16="http://schemas.microsoft.com/office/drawing/2014/main" id="{E2734C07-5729-4A4C-AE79-3A86DC1E9A4D}"/>
                </a:ext>
              </a:extLst>
            </p:cNvPr>
            <p:cNvSpPr/>
            <p:nvPr/>
          </p:nvSpPr>
          <p:spPr>
            <a:xfrm>
              <a:off x="7730834" y="2792447"/>
              <a:ext cx="226648" cy="76781"/>
            </a:xfrm>
            <a:custGeom>
              <a:avLst/>
              <a:gdLst/>
              <a:ahLst/>
              <a:cxnLst/>
              <a:rect l="l" t="t" r="r" b="b"/>
              <a:pathLst>
                <a:path w="10860" h="3679" extrusionOk="0">
                  <a:moveTo>
                    <a:pt x="747" y="0"/>
                  </a:moveTo>
                  <a:cubicBezTo>
                    <a:pt x="280" y="0"/>
                    <a:pt x="0" y="520"/>
                    <a:pt x="258" y="910"/>
                  </a:cubicBezTo>
                  <a:cubicBezTo>
                    <a:pt x="1470" y="2730"/>
                    <a:pt x="3430" y="3678"/>
                    <a:pt x="5429" y="3678"/>
                  </a:cubicBezTo>
                  <a:cubicBezTo>
                    <a:pt x="7423" y="3678"/>
                    <a:pt x="9385" y="2733"/>
                    <a:pt x="10600" y="911"/>
                  </a:cubicBezTo>
                  <a:cubicBezTo>
                    <a:pt x="10860" y="523"/>
                    <a:pt x="10578" y="2"/>
                    <a:pt x="10116" y="2"/>
                  </a:cubicBezTo>
                  <a:cubicBezTo>
                    <a:pt x="10115" y="2"/>
                    <a:pt x="10114" y="2"/>
                    <a:pt x="10113" y="2"/>
                  </a:cubicBezTo>
                  <a:cubicBezTo>
                    <a:pt x="9924" y="2"/>
                    <a:pt x="9738" y="92"/>
                    <a:pt x="9625" y="262"/>
                  </a:cubicBezTo>
                  <a:cubicBezTo>
                    <a:pt x="8688" y="1668"/>
                    <a:pt x="7119" y="2507"/>
                    <a:pt x="5429" y="2507"/>
                  </a:cubicBezTo>
                  <a:cubicBezTo>
                    <a:pt x="3740" y="2507"/>
                    <a:pt x="2172" y="1668"/>
                    <a:pt x="1235" y="264"/>
                  </a:cubicBezTo>
                  <a:cubicBezTo>
                    <a:pt x="1125" y="101"/>
                    <a:pt x="943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280;p71">
              <a:extLst>
                <a:ext uri="{FF2B5EF4-FFF2-40B4-BE49-F238E27FC236}">
                  <a16:creationId xmlns:a16="http://schemas.microsoft.com/office/drawing/2014/main" id="{1196383F-931E-4C3E-8740-7AF78841503A}"/>
                </a:ext>
              </a:extLst>
            </p:cNvPr>
            <p:cNvSpPr/>
            <p:nvPr/>
          </p:nvSpPr>
          <p:spPr>
            <a:xfrm>
              <a:off x="7660859" y="2571753"/>
              <a:ext cx="366561" cy="417024"/>
            </a:xfrm>
            <a:custGeom>
              <a:avLst/>
              <a:gdLst/>
              <a:ahLst/>
              <a:cxnLst/>
              <a:rect l="l" t="t" r="r" b="b"/>
              <a:pathLst>
                <a:path w="17564" h="19982" extrusionOk="0">
                  <a:moveTo>
                    <a:pt x="14636" y="1169"/>
                  </a:moveTo>
                  <a:cubicBezTo>
                    <a:pt x="15587" y="1169"/>
                    <a:pt x="16392" y="1992"/>
                    <a:pt x="16392" y="2965"/>
                  </a:cubicBezTo>
                  <a:lnTo>
                    <a:pt x="16392" y="14674"/>
                  </a:lnTo>
                  <a:cubicBezTo>
                    <a:pt x="16392" y="15643"/>
                    <a:pt x="15607" y="16431"/>
                    <a:pt x="14636" y="16431"/>
                  </a:cubicBezTo>
                  <a:lnTo>
                    <a:pt x="11124" y="16431"/>
                  </a:lnTo>
                  <a:cubicBezTo>
                    <a:pt x="10967" y="16431"/>
                    <a:pt x="10816" y="16493"/>
                    <a:pt x="10707" y="16604"/>
                  </a:cubicBezTo>
                  <a:lnTo>
                    <a:pt x="8782" y="18561"/>
                  </a:lnTo>
                  <a:lnTo>
                    <a:pt x="6857" y="16604"/>
                  </a:lnTo>
                  <a:cubicBezTo>
                    <a:pt x="6748" y="16493"/>
                    <a:pt x="6597" y="16431"/>
                    <a:pt x="6440" y="16431"/>
                  </a:cubicBezTo>
                  <a:lnTo>
                    <a:pt x="2928" y="16431"/>
                  </a:lnTo>
                  <a:cubicBezTo>
                    <a:pt x="1959" y="16431"/>
                    <a:pt x="1172" y="15643"/>
                    <a:pt x="1172" y="14674"/>
                  </a:cubicBezTo>
                  <a:lnTo>
                    <a:pt x="1172" y="2965"/>
                  </a:lnTo>
                  <a:cubicBezTo>
                    <a:pt x="1172" y="1992"/>
                    <a:pt x="1977" y="1169"/>
                    <a:pt x="2928" y="1169"/>
                  </a:cubicBezTo>
                  <a:close/>
                  <a:moveTo>
                    <a:pt x="2928" y="0"/>
                  </a:moveTo>
                  <a:cubicBezTo>
                    <a:pt x="1310" y="0"/>
                    <a:pt x="1" y="1346"/>
                    <a:pt x="1" y="2965"/>
                  </a:cubicBezTo>
                  <a:lnTo>
                    <a:pt x="1" y="14674"/>
                  </a:lnTo>
                  <a:cubicBezTo>
                    <a:pt x="1" y="16291"/>
                    <a:pt x="1312" y="17600"/>
                    <a:pt x="2928" y="17600"/>
                  </a:cubicBezTo>
                  <a:lnTo>
                    <a:pt x="6196" y="17600"/>
                  </a:lnTo>
                  <a:lnTo>
                    <a:pt x="8365" y="19806"/>
                  </a:lnTo>
                  <a:cubicBezTo>
                    <a:pt x="8474" y="19919"/>
                    <a:pt x="8625" y="19981"/>
                    <a:pt x="8782" y="19981"/>
                  </a:cubicBezTo>
                  <a:cubicBezTo>
                    <a:pt x="8940" y="19981"/>
                    <a:pt x="9090" y="19919"/>
                    <a:pt x="9200" y="19806"/>
                  </a:cubicBezTo>
                  <a:lnTo>
                    <a:pt x="11370" y="17600"/>
                  </a:lnTo>
                  <a:lnTo>
                    <a:pt x="14636" y="17600"/>
                  </a:lnTo>
                  <a:cubicBezTo>
                    <a:pt x="16251" y="17600"/>
                    <a:pt x="17563" y="16287"/>
                    <a:pt x="17563" y="14674"/>
                  </a:cubicBezTo>
                  <a:lnTo>
                    <a:pt x="17563" y="2965"/>
                  </a:lnTo>
                  <a:cubicBezTo>
                    <a:pt x="17563" y="1348"/>
                    <a:pt x="16254" y="0"/>
                    <a:pt x="14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11281;p71">
            <a:extLst>
              <a:ext uri="{FF2B5EF4-FFF2-40B4-BE49-F238E27FC236}">
                <a16:creationId xmlns:a16="http://schemas.microsoft.com/office/drawing/2014/main" id="{1DD9C9F7-9270-4C09-86B1-4E40933CA981}"/>
              </a:ext>
            </a:extLst>
          </p:cNvPr>
          <p:cNvGrpSpPr/>
          <p:nvPr/>
        </p:nvGrpSpPr>
        <p:grpSpPr>
          <a:xfrm>
            <a:off x="4387763" y="3755436"/>
            <a:ext cx="407391" cy="407391"/>
            <a:chOff x="5566722" y="2571753"/>
            <a:chExt cx="417024" cy="417024"/>
          </a:xfrm>
          <a:solidFill>
            <a:srgbClr val="000400"/>
          </a:solidFill>
        </p:grpSpPr>
        <p:sp>
          <p:nvSpPr>
            <p:cNvPr id="422" name="Google Shape;11282;p71">
              <a:extLst>
                <a:ext uri="{FF2B5EF4-FFF2-40B4-BE49-F238E27FC236}">
                  <a16:creationId xmlns:a16="http://schemas.microsoft.com/office/drawing/2014/main" id="{F58F1011-3FF3-47A8-A74B-760FAFE9FE3A}"/>
                </a:ext>
              </a:extLst>
            </p:cNvPr>
            <p:cNvSpPr/>
            <p:nvPr/>
          </p:nvSpPr>
          <p:spPr>
            <a:xfrm>
              <a:off x="5566722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0" y="1171"/>
                  </a:moveTo>
                  <a:cubicBezTo>
                    <a:pt x="14855" y="1171"/>
                    <a:pt x="18810" y="5127"/>
                    <a:pt x="18810" y="9991"/>
                  </a:cubicBezTo>
                  <a:cubicBezTo>
                    <a:pt x="18810" y="14854"/>
                    <a:pt x="14855" y="18810"/>
                    <a:pt x="9990" y="18810"/>
                  </a:cubicBezTo>
                  <a:cubicBezTo>
                    <a:pt x="5127" y="18810"/>
                    <a:pt x="1170" y="14854"/>
                    <a:pt x="1170" y="9991"/>
                  </a:cubicBezTo>
                  <a:cubicBezTo>
                    <a:pt x="1170" y="5127"/>
                    <a:pt x="5127" y="1171"/>
                    <a:pt x="9990" y="1171"/>
                  </a:cubicBezTo>
                  <a:close/>
                  <a:moveTo>
                    <a:pt x="9990" y="0"/>
                  </a:moveTo>
                  <a:cubicBezTo>
                    <a:pt x="4488" y="0"/>
                    <a:pt x="0" y="4490"/>
                    <a:pt x="0" y="9990"/>
                  </a:cubicBezTo>
                  <a:cubicBezTo>
                    <a:pt x="0" y="15493"/>
                    <a:pt x="4490" y="19981"/>
                    <a:pt x="9990" y="19981"/>
                  </a:cubicBezTo>
                  <a:cubicBezTo>
                    <a:pt x="15492" y="19981"/>
                    <a:pt x="19981" y="15491"/>
                    <a:pt x="19981" y="9990"/>
                  </a:cubicBezTo>
                  <a:cubicBezTo>
                    <a:pt x="19981" y="4488"/>
                    <a:pt x="15492" y="0"/>
                    <a:pt x="9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283;p71">
              <a:extLst>
                <a:ext uri="{FF2B5EF4-FFF2-40B4-BE49-F238E27FC236}">
                  <a16:creationId xmlns:a16="http://schemas.microsoft.com/office/drawing/2014/main" id="{3C5E970F-8E73-4B16-A9D4-A2776E1CDA32}"/>
                </a:ext>
              </a:extLst>
            </p:cNvPr>
            <p:cNvSpPr/>
            <p:nvPr/>
          </p:nvSpPr>
          <p:spPr>
            <a:xfrm>
              <a:off x="5653037" y="2658069"/>
              <a:ext cx="207719" cy="243052"/>
            </a:xfrm>
            <a:custGeom>
              <a:avLst/>
              <a:gdLst/>
              <a:ahLst/>
              <a:cxnLst/>
              <a:rect l="l" t="t" r="r" b="b"/>
              <a:pathLst>
                <a:path w="9953" h="11646" extrusionOk="0">
                  <a:moveTo>
                    <a:pt x="8782" y="1300"/>
                  </a:moveTo>
                  <a:lnTo>
                    <a:pt x="8782" y="2448"/>
                  </a:lnTo>
                  <a:lnTo>
                    <a:pt x="4099" y="3384"/>
                  </a:lnTo>
                  <a:lnTo>
                    <a:pt x="4099" y="2236"/>
                  </a:lnTo>
                  <a:lnTo>
                    <a:pt x="8782" y="1300"/>
                  </a:lnTo>
                  <a:close/>
                  <a:moveTo>
                    <a:pt x="8782" y="7304"/>
                  </a:moveTo>
                  <a:lnTo>
                    <a:pt x="8782" y="8447"/>
                  </a:lnTo>
                  <a:cubicBezTo>
                    <a:pt x="8782" y="8766"/>
                    <a:pt x="8591" y="9047"/>
                    <a:pt x="8295" y="9165"/>
                  </a:cubicBezTo>
                  <a:cubicBezTo>
                    <a:pt x="8163" y="9218"/>
                    <a:pt x="7987" y="9306"/>
                    <a:pt x="7782" y="9306"/>
                  </a:cubicBezTo>
                  <a:cubicBezTo>
                    <a:pt x="7653" y="9306"/>
                    <a:pt x="7513" y="9271"/>
                    <a:pt x="7365" y="9171"/>
                  </a:cubicBezTo>
                  <a:cubicBezTo>
                    <a:pt x="6850" y="8824"/>
                    <a:pt x="6937" y="8042"/>
                    <a:pt x="7512" y="7812"/>
                  </a:cubicBezTo>
                  <a:lnTo>
                    <a:pt x="8782" y="7304"/>
                  </a:lnTo>
                  <a:close/>
                  <a:moveTo>
                    <a:pt x="2928" y="8475"/>
                  </a:moveTo>
                  <a:lnTo>
                    <a:pt x="2928" y="9618"/>
                  </a:lnTo>
                  <a:cubicBezTo>
                    <a:pt x="2928" y="9937"/>
                    <a:pt x="2737" y="10218"/>
                    <a:pt x="2442" y="10336"/>
                  </a:cubicBezTo>
                  <a:cubicBezTo>
                    <a:pt x="2308" y="10389"/>
                    <a:pt x="2132" y="10476"/>
                    <a:pt x="1928" y="10476"/>
                  </a:cubicBezTo>
                  <a:cubicBezTo>
                    <a:pt x="1799" y="10476"/>
                    <a:pt x="1659" y="10442"/>
                    <a:pt x="1511" y="10342"/>
                  </a:cubicBezTo>
                  <a:cubicBezTo>
                    <a:pt x="996" y="9993"/>
                    <a:pt x="1083" y="9213"/>
                    <a:pt x="1658" y="8983"/>
                  </a:cubicBezTo>
                  <a:lnTo>
                    <a:pt x="2928" y="8475"/>
                  </a:lnTo>
                  <a:close/>
                  <a:moveTo>
                    <a:pt x="9369" y="1"/>
                  </a:moveTo>
                  <a:cubicBezTo>
                    <a:pt x="9330" y="1"/>
                    <a:pt x="9291" y="4"/>
                    <a:pt x="9252" y="12"/>
                  </a:cubicBezTo>
                  <a:lnTo>
                    <a:pt x="3399" y="1182"/>
                  </a:lnTo>
                  <a:cubicBezTo>
                    <a:pt x="3124" y="1237"/>
                    <a:pt x="2928" y="1477"/>
                    <a:pt x="2928" y="1757"/>
                  </a:cubicBezTo>
                  <a:lnTo>
                    <a:pt x="2928" y="7214"/>
                  </a:lnTo>
                  <a:lnTo>
                    <a:pt x="1223" y="7897"/>
                  </a:lnTo>
                  <a:cubicBezTo>
                    <a:pt x="480" y="8192"/>
                    <a:pt x="0" y="8902"/>
                    <a:pt x="0" y="9701"/>
                  </a:cubicBezTo>
                  <a:cubicBezTo>
                    <a:pt x="0" y="10782"/>
                    <a:pt x="880" y="11645"/>
                    <a:pt x="1944" y="11645"/>
                  </a:cubicBezTo>
                  <a:cubicBezTo>
                    <a:pt x="2362" y="11645"/>
                    <a:pt x="2624" y="11523"/>
                    <a:pt x="2877" y="11423"/>
                  </a:cubicBezTo>
                  <a:cubicBezTo>
                    <a:pt x="3618" y="11125"/>
                    <a:pt x="4099" y="10418"/>
                    <a:pt x="4099" y="9618"/>
                  </a:cubicBezTo>
                  <a:lnTo>
                    <a:pt x="4099" y="4578"/>
                  </a:lnTo>
                  <a:lnTo>
                    <a:pt x="8782" y="3641"/>
                  </a:lnTo>
                  <a:lnTo>
                    <a:pt x="8782" y="6043"/>
                  </a:lnTo>
                  <a:lnTo>
                    <a:pt x="7076" y="6726"/>
                  </a:lnTo>
                  <a:cubicBezTo>
                    <a:pt x="6335" y="7023"/>
                    <a:pt x="5854" y="7731"/>
                    <a:pt x="5854" y="8530"/>
                  </a:cubicBezTo>
                  <a:cubicBezTo>
                    <a:pt x="5854" y="9611"/>
                    <a:pt x="6733" y="10476"/>
                    <a:pt x="7798" y="10476"/>
                  </a:cubicBezTo>
                  <a:cubicBezTo>
                    <a:pt x="8216" y="10476"/>
                    <a:pt x="8477" y="10354"/>
                    <a:pt x="8730" y="10251"/>
                  </a:cubicBezTo>
                  <a:cubicBezTo>
                    <a:pt x="9473" y="9956"/>
                    <a:pt x="9953" y="9247"/>
                    <a:pt x="9953" y="8447"/>
                  </a:cubicBezTo>
                  <a:lnTo>
                    <a:pt x="9953" y="586"/>
                  </a:lnTo>
                  <a:cubicBezTo>
                    <a:pt x="9953" y="410"/>
                    <a:pt x="9873" y="244"/>
                    <a:pt x="9739" y="133"/>
                  </a:cubicBezTo>
                  <a:cubicBezTo>
                    <a:pt x="9633" y="47"/>
                    <a:pt x="9503" y="1"/>
                    <a:pt x="9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11284;p71">
            <a:extLst>
              <a:ext uri="{FF2B5EF4-FFF2-40B4-BE49-F238E27FC236}">
                <a16:creationId xmlns:a16="http://schemas.microsoft.com/office/drawing/2014/main" id="{B4765918-0F0F-4A30-B871-36C2629CE5B8}"/>
              </a:ext>
            </a:extLst>
          </p:cNvPr>
          <p:cNvGrpSpPr/>
          <p:nvPr/>
        </p:nvGrpSpPr>
        <p:grpSpPr>
          <a:xfrm>
            <a:off x="5004096" y="3857692"/>
            <a:ext cx="407381" cy="202880"/>
            <a:chOff x="6090251" y="2676413"/>
            <a:chExt cx="417014" cy="207677"/>
          </a:xfrm>
          <a:solidFill>
            <a:srgbClr val="000400"/>
          </a:solidFill>
        </p:grpSpPr>
        <p:sp>
          <p:nvSpPr>
            <p:cNvPr id="425" name="Google Shape;11285;p71">
              <a:extLst>
                <a:ext uri="{FF2B5EF4-FFF2-40B4-BE49-F238E27FC236}">
                  <a16:creationId xmlns:a16="http://schemas.microsoft.com/office/drawing/2014/main" id="{9643DC51-E6EF-4947-90B2-86CEDBEDED50}"/>
                </a:ext>
              </a:extLst>
            </p:cNvPr>
            <p:cNvSpPr/>
            <p:nvPr/>
          </p:nvSpPr>
          <p:spPr>
            <a:xfrm>
              <a:off x="6237672" y="2725248"/>
              <a:ext cx="61086" cy="158842"/>
            </a:xfrm>
            <a:custGeom>
              <a:avLst/>
              <a:gdLst/>
              <a:ahLst/>
              <a:cxnLst/>
              <a:rect l="l" t="t" r="r" b="b"/>
              <a:pathLst>
                <a:path w="2927" h="7611" extrusionOk="0">
                  <a:moveTo>
                    <a:pt x="1463" y="1172"/>
                  </a:moveTo>
                  <a:cubicBezTo>
                    <a:pt x="1624" y="1172"/>
                    <a:pt x="1757" y="1303"/>
                    <a:pt x="1757" y="1465"/>
                  </a:cubicBezTo>
                  <a:lnTo>
                    <a:pt x="1757" y="6148"/>
                  </a:lnTo>
                  <a:cubicBezTo>
                    <a:pt x="1757" y="6309"/>
                    <a:pt x="1624" y="6440"/>
                    <a:pt x="1463" y="6440"/>
                  </a:cubicBezTo>
                  <a:cubicBezTo>
                    <a:pt x="1302" y="6440"/>
                    <a:pt x="1171" y="6309"/>
                    <a:pt x="1171" y="6148"/>
                  </a:cubicBezTo>
                  <a:lnTo>
                    <a:pt x="1171" y="1465"/>
                  </a:lnTo>
                  <a:cubicBezTo>
                    <a:pt x="1171" y="1303"/>
                    <a:pt x="1302" y="1172"/>
                    <a:pt x="1463" y="1172"/>
                  </a:cubicBezTo>
                  <a:close/>
                  <a:moveTo>
                    <a:pt x="1463" y="1"/>
                  </a:moveTo>
                  <a:cubicBezTo>
                    <a:pt x="657" y="1"/>
                    <a:pt x="0" y="657"/>
                    <a:pt x="0" y="1465"/>
                  </a:cubicBezTo>
                  <a:lnTo>
                    <a:pt x="0" y="6148"/>
                  </a:lnTo>
                  <a:cubicBezTo>
                    <a:pt x="0" y="6955"/>
                    <a:pt x="657" y="7611"/>
                    <a:pt x="1463" y="7611"/>
                  </a:cubicBezTo>
                  <a:cubicBezTo>
                    <a:pt x="2270" y="7611"/>
                    <a:pt x="2926" y="6955"/>
                    <a:pt x="2926" y="6148"/>
                  </a:cubicBezTo>
                  <a:lnTo>
                    <a:pt x="2926" y="1465"/>
                  </a:lnTo>
                  <a:cubicBezTo>
                    <a:pt x="2926" y="657"/>
                    <a:pt x="2270" y="1"/>
                    <a:pt x="14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1286;p71">
              <a:extLst>
                <a:ext uri="{FF2B5EF4-FFF2-40B4-BE49-F238E27FC236}">
                  <a16:creationId xmlns:a16="http://schemas.microsoft.com/office/drawing/2014/main" id="{B25AD062-4609-4C3E-8BAF-BA51A6E16AFD}"/>
                </a:ext>
              </a:extLst>
            </p:cNvPr>
            <p:cNvSpPr/>
            <p:nvPr/>
          </p:nvSpPr>
          <p:spPr>
            <a:xfrm>
              <a:off x="6446178" y="2761915"/>
              <a:ext cx="61086" cy="61086"/>
            </a:xfrm>
            <a:custGeom>
              <a:avLst/>
              <a:gdLst/>
              <a:ahLst/>
              <a:cxnLst/>
              <a:rect l="l" t="t" r="r" b="b"/>
              <a:pathLst>
                <a:path w="2927" h="2927" extrusionOk="0">
                  <a:moveTo>
                    <a:pt x="1464" y="1171"/>
                  </a:moveTo>
                  <a:cubicBezTo>
                    <a:pt x="1625" y="1171"/>
                    <a:pt x="1756" y="1302"/>
                    <a:pt x="1756" y="1463"/>
                  </a:cubicBezTo>
                  <a:cubicBezTo>
                    <a:pt x="1756" y="1626"/>
                    <a:pt x="1625" y="1757"/>
                    <a:pt x="1464" y="1757"/>
                  </a:cubicBezTo>
                  <a:cubicBezTo>
                    <a:pt x="1303" y="1757"/>
                    <a:pt x="1170" y="1626"/>
                    <a:pt x="1170" y="1463"/>
                  </a:cubicBezTo>
                  <a:cubicBezTo>
                    <a:pt x="1170" y="1302"/>
                    <a:pt x="1303" y="1171"/>
                    <a:pt x="1464" y="1171"/>
                  </a:cubicBezTo>
                  <a:close/>
                  <a:moveTo>
                    <a:pt x="1464" y="0"/>
                  </a:moveTo>
                  <a:cubicBezTo>
                    <a:pt x="657" y="0"/>
                    <a:pt x="1" y="657"/>
                    <a:pt x="1" y="1463"/>
                  </a:cubicBezTo>
                  <a:cubicBezTo>
                    <a:pt x="1" y="2270"/>
                    <a:pt x="657" y="2926"/>
                    <a:pt x="1464" y="2926"/>
                  </a:cubicBezTo>
                  <a:cubicBezTo>
                    <a:pt x="2270" y="2926"/>
                    <a:pt x="2927" y="2270"/>
                    <a:pt x="2927" y="1463"/>
                  </a:cubicBezTo>
                  <a:cubicBezTo>
                    <a:pt x="2927" y="657"/>
                    <a:pt x="2270" y="0"/>
                    <a:pt x="1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1287;p71">
              <a:extLst>
                <a:ext uri="{FF2B5EF4-FFF2-40B4-BE49-F238E27FC236}">
                  <a16:creationId xmlns:a16="http://schemas.microsoft.com/office/drawing/2014/main" id="{CFB898E3-A065-473F-9613-B5A4E4CA5ACD}"/>
                </a:ext>
              </a:extLst>
            </p:cNvPr>
            <p:cNvSpPr/>
            <p:nvPr/>
          </p:nvSpPr>
          <p:spPr>
            <a:xfrm>
              <a:off x="6311758" y="2676413"/>
              <a:ext cx="135446" cy="207677"/>
            </a:xfrm>
            <a:custGeom>
              <a:avLst/>
              <a:gdLst/>
              <a:ahLst/>
              <a:cxnLst/>
              <a:rect l="l" t="t" r="r" b="b"/>
              <a:pathLst>
                <a:path w="6490" h="9951" extrusionOk="0">
                  <a:moveTo>
                    <a:pt x="1466" y="1171"/>
                  </a:moveTo>
                  <a:cubicBezTo>
                    <a:pt x="1627" y="1171"/>
                    <a:pt x="1757" y="1302"/>
                    <a:pt x="1757" y="1463"/>
                  </a:cubicBezTo>
                  <a:lnTo>
                    <a:pt x="1757" y="6026"/>
                  </a:lnTo>
                  <a:lnTo>
                    <a:pt x="4186" y="3598"/>
                  </a:lnTo>
                  <a:cubicBezTo>
                    <a:pt x="4243" y="3541"/>
                    <a:pt x="4318" y="3512"/>
                    <a:pt x="4392" y="3512"/>
                  </a:cubicBezTo>
                  <a:cubicBezTo>
                    <a:pt x="4467" y="3512"/>
                    <a:pt x="4542" y="3541"/>
                    <a:pt x="4598" y="3598"/>
                  </a:cubicBezTo>
                  <a:cubicBezTo>
                    <a:pt x="4713" y="3712"/>
                    <a:pt x="4713" y="3897"/>
                    <a:pt x="4598" y="4012"/>
                  </a:cubicBezTo>
                  <a:lnTo>
                    <a:pt x="3247" y="5364"/>
                  </a:lnTo>
                  <a:lnTo>
                    <a:pt x="5221" y="8325"/>
                  </a:lnTo>
                  <a:cubicBezTo>
                    <a:pt x="5280" y="8414"/>
                    <a:pt x="5274" y="8500"/>
                    <a:pt x="5265" y="8546"/>
                  </a:cubicBezTo>
                  <a:cubicBezTo>
                    <a:pt x="5257" y="8591"/>
                    <a:pt x="5228" y="8674"/>
                    <a:pt x="5140" y="8732"/>
                  </a:cubicBezTo>
                  <a:cubicBezTo>
                    <a:pt x="5090" y="8764"/>
                    <a:pt x="5037" y="8780"/>
                    <a:pt x="4979" y="8780"/>
                  </a:cubicBezTo>
                  <a:cubicBezTo>
                    <a:pt x="4880" y="8780"/>
                    <a:pt x="4788" y="8732"/>
                    <a:pt x="4735" y="8651"/>
                  </a:cubicBezTo>
                  <a:lnTo>
                    <a:pt x="2824" y="5787"/>
                  </a:lnTo>
                  <a:lnTo>
                    <a:pt x="1757" y="6853"/>
                  </a:lnTo>
                  <a:lnTo>
                    <a:pt x="1757" y="8488"/>
                  </a:lnTo>
                  <a:cubicBezTo>
                    <a:pt x="1757" y="8649"/>
                    <a:pt x="1627" y="8782"/>
                    <a:pt x="1466" y="8782"/>
                  </a:cubicBezTo>
                  <a:cubicBezTo>
                    <a:pt x="1305" y="8782"/>
                    <a:pt x="1172" y="8649"/>
                    <a:pt x="1172" y="8488"/>
                  </a:cubicBezTo>
                  <a:lnTo>
                    <a:pt x="1172" y="1463"/>
                  </a:lnTo>
                  <a:cubicBezTo>
                    <a:pt x="1172" y="1302"/>
                    <a:pt x="1305" y="1171"/>
                    <a:pt x="1466" y="1171"/>
                  </a:cubicBezTo>
                  <a:close/>
                  <a:moveTo>
                    <a:pt x="1466" y="0"/>
                  </a:moveTo>
                  <a:cubicBezTo>
                    <a:pt x="659" y="0"/>
                    <a:pt x="1" y="657"/>
                    <a:pt x="1" y="1463"/>
                  </a:cubicBezTo>
                  <a:lnTo>
                    <a:pt x="1" y="8488"/>
                  </a:lnTo>
                  <a:cubicBezTo>
                    <a:pt x="1" y="9295"/>
                    <a:pt x="659" y="9951"/>
                    <a:pt x="1466" y="9951"/>
                  </a:cubicBezTo>
                  <a:cubicBezTo>
                    <a:pt x="2272" y="9951"/>
                    <a:pt x="2929" y="9295"/>
                    <a:pt x="2929" y="8488"/>
                  </a:cubicBezTo>
                  <a:lnTo>
                    <a:pt x="2929" y="8053"/>
                  </a:lnTo>
                  <a:lnTo>
                    <a:pt x="3760" y="9300"/>
                  </a:lnTo>
                  <a:cubicBezTo>
                    <a:pt x="4032" y="9709"/>
                    <a:pt x="4487" y="9951"/>
                    <a:pt x="4979" y="9951"/>
                  </a:cubicBezTo>
                  <a:cubicBezTo>
                    <a:pt x="5269" y="9951"/>
                    <a:pt x="5548" y="9866"/>
                    <a:pt x="5789" y="9705"/>
                  </a:cubicBezTo>
                  <a:cubicBezTo>
                    <a:pt x="6114" y="9489"/>
                    <a:pt x="6336" y="9158"/>
                    <a:pt x="6413" y="8775"/>
                  </a:cubicBezTo>
                  <a:cubicBezTo>
                    <a:pt x="6490" y="8391"/>
                    <a:pt x="6412" y="8001"/>
                    <a:pt x="6196" y="7676"/>
                  </a:cubicBezTo>
                  <a:lnTo>
                    <a:pt x="4754" y="5512"/>
                  </a:lnTo>
                  <a:lnTo>
                    <a:pt x="5426" y="4840"/>
                  </a:lnTo>
                  <a:cubicBezTo>
                    <a:pt x="5998" y="4269"/>
                    <a:pt x="5998" y="3340"/>
                    <a:pt x="5426" y="2771"/>
                  </a:cubicBezTo>
                  <a:cubicBezTo>
                    <a:pt x="5142" y="2485"/>
                    <a:pt x="4767" y="2342"/>
                    <a:pt x="4392" y="2342"/>
                  </a:cubicBezTo>
                  <a:cubicBezTo>
                    <a:pt x="4017" y="2342"/>
                    <a:pt x="3642" y="2485"/>
                    <a:pt x="3357" y="2771"/>
                  </a:cubicBezTo>
                  <a:lnTo>
                    <a:pt x="2929" y="3199"/>
                  </a:lnTo>
                  <a:lnTo>
                    <a:pt x="2929" y="1463"/>
                  </a:lnTo>
                  <a:cubicBezTo>
                    <a:pt x="2929" y="657"/>
                    <a:pt x="2272" y="0"/>
                    <a:pt x="1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1288;p71">
              <a:extLst>
                <a:ext uri="{FF2B5EF4-FFF2-40B4-BE49-F238E27FC236}">
                  <a16:creationId xmlns:a16="http://schemas.microsoft.com/office/drawing/2014/main" id="{B10F17B7-76CD-468A-88C1-49F6D83AE50B}"/>
                </a:ext>
              </a:extLst>
            </p:cNvPr>
            <p:cNvSpPr/>
            <p:nvPr/>
          </p:nvSpPr>
          <p:spPr>
            <a:xfrm>
              <a:off x="6090251" y="2676413"/>
              <a:ext cx="135405" cy="207677"/>
            </a:xfrm>
            <a:custGeom>
              <a:avLst/>
              <a:gdLst/>
              <a:ahLst/>
              <a:cxnLst/>
              <a:rect l="l" t="t" r="r" b="b"/>
              <a:pathLst>
                <a:path w="6488" h="9951" extrusionOk="0">
                  <a:moveTo>
                    <a:pt x="1464" y="1171"/>
                  </a:moveTo>
                  <a:cubicBezTo>
                    <a:pt x="1625" y="1171"/>
                    <a:pt x="1757" y="1302"/>
                    <a:pt x="1757" y="1463"/>
                  </a:cubicBezTo>
                  <a:lnTo>
                    <a:pt x="1757" y="6026"/>
                  </a:lnTo>
                  <a:lnTo>
                    <a:pt x="4184" y="3598"/>
                  </a:lnTo>
                  <a:cubicBezTo>
                    <a:pt x="4241" y="3541"/>
                    <a:pt x="4316" y="3512"/>
                    <a:pt x="4391" y="3512"/>
                  </a:cubicBezTo>
                  <a:cubicBezTo>
                    <a:pt x="4466" y="3512"/>
                    <a:pt x="4541" y="3541"/>
                    <a:pt x="4598" y="3598"/>
                  </a:cubicBezTo>
                  <a:cubicBezTo>
                    <a:pt x="4712" y="3712"/>
                    <a:pt x="4712" y="3897"/>
                    <a:pt x="4598" y="4012"/>
                  </a:cubicBezTo>
                  <a:lnTo>
                    <a:pt x="3245" y="5364"/>
                  </a:lnTo>
                  <a:lnTo>
                    <a:pt x="5219" y="8325"/>
                  </a:lnTo>
                  <a:cubicBezTo>
                    <a:pt x="5278" y="8414"/>
                    <a:pt x="5272" y="8500"/>
                    <a:pt x="5264" y="8546"/>
                  </a:cubicBezTo>
                  <a:cubicBezTo>
                    <a:pt x="5255" y="8591"/>
                    <a:pt x="5226" y="8674"/>
                    <a:pt x="5138" y="8732"/>
                  </a:cubicBezTo>
                  <a:cubicBezTo>
                    <a:pt x="5090" y="8764"/>
                    <a:pt x="5035" y="8780"/>
                    <a:pt x="4977" y="8780"/>
                  </a:cubicBezTo>
                  <a:cubicBezTo>
                    <a:pt x="4878" y="8780"/>
                    <a:pt x="4788" y="8732"/>
                    <a:pt x="4733" y="8651"/>
                  </a:cubicBezTo>
                  <a:lnTo>
                    <a:pt x="2824" y="5787"/>
                  </a:lnTo>
                  <a:lnTo>
                    <a:pt x="1757" y="6853"/>
                  </a:lnTo>
                  <a:lnTo>
                    <a:pt x="1757" y="8488"/>
                  </a:lnTo>
                  <a:cubicBezTo>
                    <a:pt x="1757" y="8649"/>
                    <a:pt x="1625" y="8782"/>
                    <a:pt x="1464" y="8782"/>
                  </a:cubicBezTo>
                  <a:cubicBezTo>
                    <a:pt x="1303" y="8782"/>
                    <a:pt x="1172" y="8649"/>
                    <a:pt x="1172" y="8488"/>
                  </a:cubicBezTo>
                  <a:lnTo>
                    <a:pt x="1172" y="1463"/>
                  </a:lnTo>
                  <a:cubicBezTo>
                    <a:pt x="1172" y="1302"/>
                    <a:pt x="1303" y="1171"/>
                    <a:pt x="1464" y="1171"/>
                  </a:cubicBezTo>
                  <a:close/>
                  <a:moveTo>
                    <a:pt x="1464" y="0"/>
                  </a:moveTo>
                  <a:cubicBezTo>
                    <a:pt x="657" y="0"/>
                    <a:pt x="1" y="657"/>
                    <a:pt x="1" y="1463"/>
                  </a:cubicBezTo>
                  <a:lnTo>
                    <a:pt x="1" y="8488"/>
                  </a:lnTo>
                  <a:cubicBezTo>
                    <a:pt x="1" y="9295"/>
                    <a:pt x="657" y="9951"/>
                    <a:pt x="1464" y="9951"/>
                  </a:cubicBezTo>
                  <a:cubicBezTo>
                    <a:pt x="2270" y="9951"/>
                    <a:pt x="2927" y="9295"/>
                    <a:pt x="2927" y="8488"/>
                  </a:cubicBezTo>
                  <a:lnTo>
                    <a:pt x="2927" y="8053"/>
                  </a:lnTo>
                  <a:lnTo>
                    <a:pt x="3758" y="9300"/>
                  </a:lnTo>
                  <a:cubicBezTo>
                    <a:pt x="4031" y="9709"/>
                    <a:pt x="4485" y="9951"/>
                    <a:pt x="4977" y="9951"/>
                  </a:cubicBezTo>
                  <a:cubicBezTo>
                    <a:pt x="5267" y="9951"/>
                    <a:pt x="5548" y="9866"/>
                    <a:pt x="5787" y="9705"/>
                  </a:cubicBezTo>
                  <a:cubicBezTo>
                    <a:pt x="6113" y="9489"/>
                    <a:pt x="6336" y="9158"/>
                    <a:pt x="6412" y="8775"/>
                  </a:cubicBezTo>
                  <a:cubicBezTo>
                    <a:pt x="6488" y="8391"/>
                    <a:pt x="6410" y="8001"/>
                    <a:pt x="6194" y="7676"/>
                  </a:cubicBezTo>
                  <a:lnTo>
                    <a:pt x="4752" y="5512"/>
                  </a:lnTo>
                  <a:lnTo>
                    <a:pt x="5426" y="4840"/>
                  </a:lnTo>
                  <a:cubicBezTo>
                    <a:pt x="5996" y="4269"/>
                    <a:pt x="5996" y="3340"/>
                    <a:pt x="5426" y="2771"/>
                  </a:cubicBezTo>
                  <a:cubicBezTo>
                    <a:pt x="5141" y="2485"/>
                    <a:pt x="4766" y="2342"/>
                    <a:pt x="4391" y="2342"/>
                  </a:cubicBezTo>
                  <a:cubicBezTo>
                    <a:pt x="4016" y="2342"/>
                    <a:pt x="3641" y="2485"/>
                    <a:pt x="3357" y="2771"/>
                  </a:cubicBezTo>
                  <a:lnTo>
                    <a:pt x="2927" y="3199"/>
                  </a:lnTo>
                  <a:lnTo>
                    <a:pt x="2927" y="1463"/>
                  </a:lnTo>
                  <a:cubicBezTo>
                    <a:pt x="2927" y="657"/>
                    <a:pt x="2270" y="0"/>
                    <a:pt x="1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11289;p71">
            <a:extLst>
              <a:ext uri="{FF2B5EF4-FFF2-40B4-BE49-F238E27FC236}">
                <a16:creationId xmlns:a16="http://schemas.microsoft.com/office/drawing/2014/main" id="{F272FD43-FA3D-4F2A-9FA7-63132DFC1762}"/>
              </a:ext>
            </a:extLst>
          </p:cNvPr>
          <p:cNvGrpSpPr/>
          <p:nvPr/>
        </p:nvGrpSpPr>
        <p:grpSpPr>
          <a:xfrm>
            <a:off x="6236750" y="3755436"/>
            <a:ext cx="407391" cy="407391"/>
            <a:chOff x="7137330" y="2571753"/>
            <a:chExt cx="417024" cy="417024"/>
          </a:xfrm>
          <a:solidFill>
            <a:srgbClr val="000400"/>
          </a:solidFill>
        </p:grpSpPr>
        <p:sp>
          <p:nvSpPr>
            <p:cNvPr id="430" name="Google Shape;11290;p71">
              <a:extLst>
                <a:ext uri="{FF2B5EF4-FFF2-40B4-BE49-F238E27FC236}">
                  <a16:creationId xmlns:a16="http://schemas.microsoft.com/office/drawing/2014/main" id="{2C6F56CE-D2BE-4A71-BB0E-D3BCD7DBBCAB}"/>
                </a:ext>
              </a:extLst>
            </p:cNvPr>
            <p:cNvSpPr/>
            <p:nvPr/>
          </p:nvSpPr>
          <p:spPr>
            <a:xfrm>
              <a:off x="7235854" y="2645840"/>
              <a:ext cx="219949" cy="268826"/>
            </a:xfrm>
            <a:custGeom>
              <a:avLst/>
              <a:gdLst/>
              <a:ahLst/>
              <a:cxnLst/>
              <a:rect l="l" t="t" r="r" b="b"/>
              <a:pathLst>
                <a:path w="10539" h="12881" extrusionOk="0">
                  <a:moveTo>
                    <a:pt x="5271" y="1172"/>
                  </a:moveTo>
                  <a:cubicBezTo>
                    <a:pt x="7530" y="1172"/>
                    <a:pt x="9368" y="3010"/>
                    <a:pt x="9368" y="5270"/>
                  </a:cubicBezTo>
                  <a:cubicBezTo>
                    <a:pt x="9368" y="6273"/>
                    <a:pt x="8717" y="7797"/>
                    <a:pt x="7624" y="9343"/>
                  </a:cubicBezTo>
                  <a:cubicBezTo>
                    <a:pt x="6513" y="10917"/>
                    <a:pt x="5536" y="11665"/>
                    <a:pt x="5271" y="11708"/>
                  </a:cubicBezTo>
                  <a:cubicBezTo>
                    <a:pt x="5004" y="11665"/>
                    <a:pt x="4029" y="10917"/>
                    <a:pt x="2916" y="9343"/>
                  </a:cubicBezTo>
                  <a:cubicBezTo>
                    <a:pt x="1825" y="7797"/>
                    <a:pt x="1172" y="6273"/>
                    <a:pt x="1172" y="5270"/>
                  </a:cubicBezTo>
                  <a:cubicBezTo>
                    <a:pt x="1172" y="3010"/>
                    <a:pt x="3010" y="1172"/>
                    <a:pt x="5271" y="1172"/>
                  </a:cubicBezTo>
                  <a:close/>
                  <a:moveTo>
                    <a:pt x="5271" y="1"/>
                  </a:moveTo>
                  <a:cubicBezTo>
                    <a:pt x="2366" y="1"/>
                    <a:pt x="1" y="2364"/>
                    <a:pt x="1" y="5270"/>
                  </a:cubicBezTo>
                  <a:cubicBezTo>
                    <a:pt x="1" y="7084"/>
                    <a:pt x="1409" y="9247"/>
                    <a:pt x="2014" y="10093"/>
                  </a:cubicBezTo>
                  <a:cubicBezTo>
                    <a:pt x="2481" y="10747"/>
                    <a:pt x="4098" y="12881"/>
                    <a:pt x="5271" y="12881"/>
                  </a:cubicBezTo>
                  <a:cubicBezTo>
                    <a:pt x="6444" y="12881"/>
                    <a:pt x="8059" y="10747"/>
                    <a:pt x="8528" y="10093"/>
                  </a:cubicBezTo>
                  <a:cubicBezTo>
                    <a:pt x="9133" y="9247"/>
                    <a:pt x="10539" y="7084"/>
                    <a:pt x="10539" y="5270"/>
                  </a:cubicBezTo>
                  <a:cubicBezTo>
                    <a:pt x="10539" y="2364"/>
                    <a:pt x="8175" y="1"/>
                    <a:pt x="5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1291;p71">
              <a:extLst>
                <a:ext uri="{FF2B5EF4-FFF2-40B4-BE49-F238E27FC236}">
                  <a16:creationId xmlns:a16="http://schemas.microsoft.com/office/drawing/2014/main" id="{8F4986EC-B4B6-4D00-A89E-4FD6B70B4B22}"/>
                </a:ext>
              </a:extLst>
            </p:cNvPr>
            <p:cNvSpPr/>
            <p:nvPr/>
          </p:nvSpPr>
          <p:spPr>
            <a:xfrm>
              <a:off x="7137330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2" y="1171"/>
                  </a:moveTo>
                  <a:cubicBezTo>
                    <a:pt x="14855" y="1171"/>
                    <a:pt x="18812" y="5127"/>
                    <a:pt x="18812" y="9991"/>
                  </a:cubicBezTo>
                  <a:cubicBezTo>
                    <a:pt x="18812" y="14854"/>
                    <a:pt x="14855" y="18810"/>
                    <a:pt x="9992" y="18810"/>
                  </a:cubicBezTo>
                  <a:cubicBezTo>
                    <a:pt x="5127" y="18810"/>
                    <a:pt x="1171" y="14854"/>
                    <a:pt x="1171" y="9991"/>
                  </a:cubicBezTo>
                  <a:cubicBezTo>
                    <a:pt x="1171" y="5127"/>
                    <a:pt x="5127" y="1171"/>
                    <a:pt x="9992" y="1171"/>
                  </a:cubicBezTo>
                  <a:close/>
                  <a:moveTo>
                    <a:pt x="9992" y="0"/>
                  </a:moveTo>
                  <a:cubicBezTo>
                    <a:pt x="4490" y="0"/>
                    <a:pt x="0" y="4490"/>
                    <a:pt x="0" y="9990"/>
                  </a:cubicBezTo>
                  <a:cubicBezTo>
                    <a:pt x="0" y="15491"/>
                    <a:pt x="4490" y="19981"/>
                    <a:pt x="9992" y="19981"/>
                  </a:cubicBezTo>
                  <a:cubicBezTo>
                    <a:pt x="15493" y="19981"/>
                    <a:pt x="19981" y="15491"/>
                    <a:pt x="19981" y="9990"/>
                  </a:cubicBezTo>
                  <a:cubicBezTo>
                    <a:pt x="19981" y="4488"/>
                    <a:pt x="15492" y="0"/>
                    <a:pt x="9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292;p71">
              <a:extLst>
                <a:ext uri="{FF2B5EF4-FFF2-40B4-BE49-F238E27FC236}">
                  <a16:creationId xmlns:a16="http://schemas.microsoft.com/office/drawing/2014/main" id="{B58DCEFD-8102-4182-9417-1016C64E9925}"/>
                </a:ext>
              </a:extLst>
            </p:cNvPr>
            <p:cNvSpPr/>
            <p:nvPr/>
          </p:nvSpPr>
          <p:spPr>
            <a:xfrm>
              <a:off x="7284751" y="2694716"/>
              <a:ext cx="122173" cy="122194"/>
            </a:xfrm>
            <a:custGeom>
              <a:avLst/>
              <a:gdLst/>
              <a:ahLst/>
              <a:cxnLst/>
              <a:rect l="l" t="t" r="r" b="b"/>
              <a:pathLst>
                <a:path w="5854" h="5855" extrusionOk="0">
                  <a:moveTo>
                    <a:pt x="2928" y="1172"/>
                  </a:moveTo>
                  <a:cubicBezTo>
                    <a:pt x="3895" y="1172"/>
                    <a:pt x="4684" y="1959"/>
                    <a:pt x="4684" y="2928"/>
                  </a:cubicBezTo>
                  <a:cubicBezTo>
                    <a:pt x="4684" y="3896"/>
                    <a:pt x="3895" y="4683"/>
                    <a:pt x="2928" y="4683"/>
                  </a:cubicBezTo>
                  <a:cubicBezTo>
                    <a:pt x="1958" y="4683"/>
                    <a:pt x="1171" y="3896"/>
                    <a:pt x="1171" y="2928"/>
                  </a:cubicBezTo>
                  <a:cubicBezTo>
                    <a:pt x="2139" y="2928"/>
                    <a:pt x="2928" y="2139"/>
                    <a:pt x="2928" y="1172"/>
                  </a:cubicBezTo>
                  <a:close/>
                  <a:moveTo>
                    <a:pt x="2928" y="1"/>
                  </a:moveTo>
                  <a:cubicBezTo>
                    <a:pt x="2655" y="1"/>
                    <a:pt x="2374" y="47"/>
                    <a:pt x="2066" y="142"/>
                  </a:cubicBezTo>
                  <a:cubicBezTo>
                    <a:pt x="1732" y="245"/>
                    <a:pt x="1562" y="616"/>
                    <a:pt x="1704" y="936"/>
                  </a:cubicBezTo>
                  <a:cubicBezTo>
                    <a:pt x="1885" y="1345"/>
                    <a:pt x="1569" y="1756"/>
                    <a:pt x="1177" y="1756"/>
                  </a:cubicBezTo>
                  <a:cubicBezTo>
                    <a:pt x="1099" y="1756"/>
                    <a:pt x="1018" y="1740"/>
                    <a:pt x="938" y="1704"/>
                  </a:cubicBezTo>
                  <a:cubicBezTo>
                    <a:pt x="860" y="1670"/>
                    <a:pt x="780" y="1654"/>
                    <a:pt x="701" y="1654"/>
                  </a:cubicBezTo>
                  <a:cubicBezTo>
                    <a:pt x="453" y="1654"/>
                    <a:pt x="219" y="1813"/>
                    <a:pt x="142" y="2067"/>
                  </a:cubicBezTo>
                  <a:cubicBezTo>
                    <a:pt x="46" y="2373"/>
                    <a:pt x="0" y="2656"/>
                    <a:pt x="0" y="2928"/>
                  </a:cubicBezTo>
                  <a:cubicBezTo>
                    <a:pt x="0" y="4542"/>
                    <a:pt x="1313" y="5854"/>
                    <a:pt x="2928" y="5854"/>
                  </a:cubicBezTo>
                  <a:cubicBezTo>
                    <a:pt x="4541" y="5854"/>
                    <a:pt x="5854" y="4542"/>
                    <a:pt x="5854" y="2928"/>
                  </a:cubicBezTo>
                  <a:cubicBezTo>
                    <a:pt x="5854" y="1313"/>
                    <a:pt x="4541" y="1"/>
                    <a:pt x="29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11293;p71">
            <a:extLst>
              <a:ext uri="{FF2B5EF4-FFF2-40B4-BE49-F238E27FC236}">
                <a16:creationId xmlns:a16="http://schemas.microsoft.com/office/drawing/2014/main" id="{D77B7377-A4C1-4264-BC18-08880F3187B8}"/>
              </a:ext>
            </a:extLst>
          </p:cNvPr>
          <p:cNvGrpSpPr/>
          <p:nvPr/>
        </p:nvGrpSpPr>
        <p:grpSpPr>
          <a:xfrm>
            <a:off x="5620418" y="3755436"/>
            <a:ext cx="407391" cy="407391"/>
            <a:chOff x="6613801" y="2571753"/>
            <a:chExt cx="417024" cy="417024"/>
          </a:xfrm>
          <a:solidFill>
            <a:srgbClr val="000400"/>
          </a:solidFill>
        </p:grpSpPr>
        <p:sp>
          <p:nvSpPr>
            <p:cNvPr id="434" name="Google Shape;11294;p71">
              <a:extLst>
                <a:ext uri="{FF2B5EF4-FFF2-40B4-BE49-F238E27FC236}">
                  <a16:creationId xmlns:a16="http://schemas.microsoft.com/office/drawing/2014/main" id="{B6D10369-F6D7-4316-A696-02C6FEF4EF19}"/>
                </a:ext>
              </a:extLst>
            </p:cNvPr>
            <p:cNvSpPr/>
            <p:nvPr/>
          </p:nvSpPr>
          <p:spPr>
            <a:xfrm>
              <a:off x="6613801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1" y="1171"/>
                  </a:moveTo>
                  <a:cubicBezTo>
                    <a:pt x="14854" y="1171"/>
                    <a:pt x="18812" y="5127"/>
                    <a:pt x="18812" y="9991"/>
                  </a:cubicBezTo>
                  <a:cubicBezTo>
                    <a:pt x="18812" y="14854"/>
                    <a:pt x="14854" y="18810"/>
                    <a:pt x="9991" y="18810"/>
                  </a:cubicBezTo>
                  <a:cubicBezTo>
                    <a:pt x="5127" y="18810"/>
                    <a:pt x="1171" y="14854"/>
                    <a:pt x="1171" y="9991"/>
                  </a:cubicBezTo>
                  <a:cubicBezTo>
                    <a:pt x="1171" y="5127"/>
                    <a:pt x="5127" y="1171"/>
                    <a:pt x="9991" y="1171"/>
                  </a:cubicBezTo>
                  <a:close/>
                  <a:moveTo>
                    <a:pt x="9991" y="0"/>
                  </a:moveTo>
                  <a:cubicBezTo>
                    <a:pt x="4490" y="0"/>
                    <a:pt x="0" y="4490"/>
                    <a:pt x="0" y="9990"/>
                  </a:cubicBezTo>
                  <a:cubicBezTo>
                    <a:pt x="0" y="15493"/>
                    <a:pt x="4490" y="19981"/>
                    <a:pt x="9991" y="19981"/>
                  </a:cubicBezTo>
                  <a:cubicBezTo>
                    <a:pt x="15493" y="19981"/>
                    <a:pt x="19981" y="15491"/>
                    <a:pt x="19981" y="9990"/>
                  </a:cubicBezTo>
                  <a:cubicBezTo>
                    <a:pt x="19981" y="4488"/>
                    <a:pt x="15491" y="0"/>
                    <a:pt x="9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1295;p71">
              <a:extLst>
                <a:ext uri="{FF2B5EF4-FFF2-40B4-BE49-F238E27FC236}">
                  <a16:creationId xmlns:a16="http://schemas.microsoft.com/office/drawing/2014/main" id="{50426AA8-ADDC-43BA-944E-D8EFAD0B5FB2}"/>
                </a:ext>
              </a:extLst>
            </p:cNvPr>
            <p:cNvSpPr/>
            <p:nvPr/>
          </p:nvSpPr>
          <p:spPr>
            <a:xfrm>
              <a:off x="6663449" y="2645840"/>
              <a:ext cx="317704" cy="268826"/>
            </a:xfrm>
            <a:custGeom>
              <a:avLst/>
              <a:gdLst/>
              <a:ahLst/>
              <a:cxnLst/>
              <a:rect l="l" t="t" r="r" b="b"/>
              <a:pathLst>
                <a:path w="15223" h="12881" extrusionOk="0">
                  <a:moveTo>
                    <a:pt x="12295" y="1172"/>
                  </a:moveTo>
                  <a:cubicBezTo>
                    <a:pt x="12619" y="1172"/>
                    <a:pt x="12881" y="1435"/>
                    <a:pt x="12881" y="1757"/>
                  </a:cubicBezTo>
                  <a:cubicBezTo>
                    <a:pt x="12881" y="2079"/>
                    <a:pt x="12617" y="2343"/>
                    <a:pt x="12295" y="2343"/>
                  </a:cubicBezTo>
                  <a:cubicBezTo>
                    <a:pt x="11973" y="2343"/>
                    <a:pt x="11709" y="2079"/>
                    <a:pt x="11709" y="1757"/>
                  </a:cubicBezTo>
                  <a:cubicBezTo>
                    <a:pt x="11709" y="1435"/>
                    <a:pt x="11973" y="1172"/>
                    <a:pt x="12295" y="1172"/>
                  </a:cubicBezTo>
                  <a:close/>
                  <a:moveTo>
                    <a:pt x="2343" y="4685"/>
                  </a:moveTo>
                  <a:cubicBezTo>
                    <a:pt x="2592" y="4685"/>
                    <a:pt x="2827" y="4763"/>
                    <a:pt x="3022" y="4902"/>
                  </a:cubicBezTo>
                  <a:cubicBezTo>
                    <a:pt x="2330" y="5410"/>
                    <a:pt x="1821" y="6015"/>
                    <a:pt x="1513" y="6677"/>
                  </a:cubicBezTo>
                  <a:cubicBezTo>
                    <a:pt x="1301" y="6461"/>
                    <a:pt x="1173" y="6167"/>
                    <a:pt x="1173" y="5856"/>
                  </a:cubicBezTo>
                  <a:cubicBezTo>
                    <a:pt x="1173" y="5210"/>
                    <a:pt x="1697" y="4685"/>
                    <a:pt x="2343" y="4685"/>
                  </a:cubicBezTo>
                  <a:close/>
                  <a:moveTo>
                    <a:pt x="12881" y="4685"/>
                  </a:moveTo>
                  <a:cubicBezTo>
                    <a:pt x="13526" y="4685"/>
                    <a:pt x="14052" y="5208"/>
                    <a:pt x="14052" y="5854"/>
                  </a:cubicBezTo>
                  <a:cubicBezTo>
                    <a:pt x="14052" y="6167"/>
                    <a:pt x="13923" y="6461"/>
                    <a:pt x="13712" y="6677"/>
                  </a:cubicBezTo>
                  <a:cubicBezTo>
                    <a:pt x="13404" y="6015"/>
                    <a:pt x="12893" y="5410"/>
                    <a:pt x="12201" y="4902"/>
                  </a:cubicBezTo>
                  <a:cubicBezTo>
                    <a:pt x="12396" y="4763"/>
                    <a:pt x="12633" y="4685"/>
                    <a:pt x="12881" y="4685"/>
                  </a:cubicBezTo>
                  <a:close/>
                  <a:moveTo>
                    <a:pt x="7616" y="4685"/>
                  </a:moveTo>
                  <a:cubicBezTo>
                    <a:pt x="9058" y="4685"/>
                    <a:pt x="10407" y="5074"/>
                    <a:pt x="11416" y="5778"/>
                  </a:cubicBezTo>
                  <a:cubicBezTo>
                    <a:pt x="12360" y="6440"/>
                    <a:pt x="12881" y="7299"/>
                    <a:pt x="12881" y="8196"/>
                  </a:cubicBezTo>
                  <a:cubicBezTo>
                    <a:pt x="12881" y="9095"/>
                    <a:pt x="12360" y="9953"/>
                    <a:pt x="11416" y="10615"/>
                  </a:cubicBezTo>
                  <a:cubicBezTo>
                    <a:pt x="10407" y="11320"/>
                    <a:pt x="9056" y="11710"/>
                    <a:pt x="7612" y="11710"/>
                  </a:cubicBezTo>
                  <a:cubicBezTo>
                    <a:pt x="6167" y="11710"/>
                    <a:pt x="4816" y="11320"/>
                    <a:pt x="3807" y="10615"/>
                  </a:cubicBezTo>
                  <a:cubicBezTo>
                    <a:pt x="2863" y="9953"/>
                    <a:pt x="2343" y="9095"/>
                    <a:pt x="2343" y="8196"/>
                  </a:cubicBezTo>
                  <a:cubicBezTo>
                    <a:pt x="2343" y="7299"/>
                    <a:pt x="2863" y="6440"/>
                    <a:pt x="3807" y="5778"/>
                  </a:cubicBezTo>
                  <a:cubicBezTo>
                    <a:pt x="4816" y="5074"/>
                    <a:pt x="6165" y="4685"/>
                    <a:pt x="7609" y="4685"/>
                  </a:cubicBezTo>
                  <a:close/>
                  <a:moveTo>
                    <a:pt x="8782" y="0"/>
                  </a:moveTo>
                  <a:cubicBezTo>
                    <a:pt x="8538" y="0"/>
                    <a:pt x="8309" y="156"/>
                    <a:pt x="8228" y="402"/>
                  </a:cubicBezTo>
                  <a:lnTo>
                    <a:pt x="7186" y="3524"/>
                  </a:lnTo>
                  <a:cubicBezTo>
                    <a:pt x="6065" y="3576"/>
                    <a:pt x="4998" y="3836"/>
                    <a:pt x="4073" y="4276"/>
                  </a:cubicBezTo>
                  <a:cubicBezTo>
                    <a:pt x="3634" y="3797"/>
                    <a:pt x="3011" y="3514"/>
                    <a:pt x="2343" y="3514"/>
                  </a:cubicBezTo>
                  <a:cubicBezTo>
                    <a:pt x="1051" y="3514"/>
                    <a:pt x="0" y="4565"/>
                    <a:pt x="0" y="5856"/>
                  </a:cubicBezTo>
                  <a:cubicBezTo>
                    <a:pt x="0" y="6702"/>
                    <a:pt x="469" y="7478"/>
                    <a:pt x="1186" y="7889"/>
                  </a:cubicBezTo>
                  <a:cubicBezTo>
                    <a:pt x="1177" y="7991"/>
                    <a:pt x="1171" y="8094"/>
                    <a:pt x="1171" y="8196"/>
                  </a:cubicBezTo>
                  <a:cubicBezTo>
                    <a:pt x="1171" y="9488"/>
                    <a:pt x="1870" y="10687"/>
                    <a:pt x="3137" y="11573"/>
                  </a:cubicBezTo>
                  <a:cubicBezTo>
                    <a:pt x="4340" y="12415"/>
                    <a:pt x="5928" y="12881"/>
                    <a:pt x="7611" y="12881"/>
                  </a:cubicBezTo>
                  <a:cubicBezTo>
                    <a:pt x="9293" y="12881"/>
                    <a:pt x="10883" y="12415"/>
                    <a:pt x="12086" y="11573"/>
                  </a:cubicBezTo>
                  <a:cubicBezTo>
                    <a:pt x="13353" y="10687"/>
                    <a:pt x="14050" y="9488"/>
                    <a:pt x="14050" y="8196"/>
                  </a:cubicBezTo>
                  <a:cubicBezTo>
                    <a:pt x="14050" y="8094"/>
                    <a:pt x="14046" y="7991"/>
                    <a:pt x="14037" y="7889"/>
                  </a:cubicBezTo>
                  <a:cubicBezTo>
                    <a:pt x="14754" y="7478"/>
                    <a:pt x="15223" y="6702"/>
                    <a:pt x="15223" y="5856"/>
                  </a:cubicBezTo>
                  <a:cubicBezTo>
                    <a:pt x="15223" y="4565"/>
                    <a:pt x="14172" y="3514"/>
                    <a:pt x="12881" y="3514"/>
                  </a:cubicBezTo>
                  <a:cubicBezTo>
                    <a:pt x="12212" y="3514"/>
                    <a:pt x="11589" y="3797"/>
                    <a:pt x="11152" y="4276"/>
                  </a:cubicBezTo>
                  <a:cubicBezTo>
                    <a:pt x="10330" y="3885"/>
                    <a:pt x="9396" y="3636"/>
                    <a:pt x="8412" y="3549"/>
                  </a:cubicBezTo>
                  <a:lnTo>
                    <a:pt x="9153" y="1327"/>
                  </a:lnTo>
                  <a:lnTo>
                    <a:pt x="10540" y="1789"/>
                  </a:lnTo>
                  <a:cubicBezTo>
                    <a:pt x="10556" y="2742"/>
                    <a:pt x="11338" y="3514"/>
                    <a:pt x="12295" y="3514"/>
                  </a:cubicBezTo>
                  <a:cubicBezTo>
                    <a:pt x="13263" y="3514"/>
                    <a:pt x="14052" y="2725"/>
                    <a:pt x="14052" y="1757"/>
                  </a:cubicBezTo>
                  <a:cubicBezTo>
                    <a:pt x="14052" y="790"/>
                    <a:pt x="13263" y="1"/>
                    <a:pt x="12295" y="1"/>
                  </a:cubicBezTo>
                  <a:cubicBezTo>
                    <a:pt x="11732" y="1"/>
                    <a:pt x="11232" y="268"/>
                    <a:pt x="10910" y="678"/>
                  </a:cubicBezTo>
                  <a:lnTo>
                    <a:pt x="8968" y="31"/>
                  </a:lnTo>
                  <a:cubicBezTo>
                    <a:pt x="8906" y="10"/>
                    <a:pt x="8844" y="0"/>
                    <a:pt x="8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1296;p71">
              <a:extLst>
                <a:ext uri="{FF2B5EF4-FFF2-40B4-BE49-F238E27FC236}">
                  <a16:creationId xmlns:a16="http://schemas.microsoft.com/office/drawing/2014/main" id="{1E7F9171-3E94-424C-BEE9-FE3D330E50D6}"/>
                </a:ext>
              </a:extLst>
            </p:cNvPr>
            <p:cNvSpPr/>
            <p:nvPr/>
          </p:nvSpPr>
          <p:spPr>
            <a:xfrm>
              <a:off x="6748992" y="2768030"/>
              <a:ext cx="48898" cy="48878"/>
            </a:xfrm>
            <a:custGeom>
              <a:avLst/>
              <a:gdLst/>
              <a:ahLst/>
              <a:cxnLst/>
              <a:rect l="l" t="t" r="r" b="b"/>
              <a:pathLst>
                <a:path w="2343" h="2342" extrusionOk="0">
                  <a:moveTo>
                    <a:pt x="1171" y="1"/>
                  </a:moveTo>
                  <a:cubicBezTo>
                    <a:pt x="526" y="1"/>
                    <a:pt x="0" y="525"/>
                    <a:pt x="0" y="1170"/>
                  </a:cubicBezTo>
                  <a:cubicBezTo>
                    <a:pt x="0" y="1816"/>
                    <a:pt x="526" y="2341"/>
                    <a:pt x="1171" y="2341"/>
                  </a:cubicBezTo>
                  <a:cubicBezTo>
                    <a:pt x="1817" y="2341"/>
                    <a:pt x="2342" y="1816"/>
                    <a:pt x="2342" y="1170"/>
                  </a:cubicBezTo>
                  <a:cubicBezTo>
                    <a:pt x="2342" y="525"/>
                    <a:pt x="1817" y="1"/>
                    <a:pt x="1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1297;p71">
              <a:extLst>
                <a:ext uri="{FF2B5EF4-FFF2-40B4-BE49-F238E27FC236}">
                  <a16:creationId xmlns:a16="http://schemas.microsoft.com/office/drawing/2014/main" id="{B9BD8BF9-059B-4020-BEE5-711C3DDD11D1}"/>
                </a:ext>
              </a:extLst>
            </p:cNvPr>
            <p:cNvSpPr/>
            <p:nvPr/>
          </p:nvSpPr>
          <p:spPr>
            <a:xfrm>
              <a:off x="6846703" y="2768030"/>
              <a:ext cx="48898" cy="48878"/>
            </a:xfrm>
            <a:custGeom>
              <a:avLst/>
              <a:gdLst/>
              <a:ahLst/>
              <a:cxnLst/>
              <a:rect l="l" t="t" r="r" b="b"/>
              <a:pathLst>
                <a:path w="2343" h="2342" extrusionOk="0">
                  <a:moveTo>
                    <a:pt x="1172" y="1"/>
                  </a:moveTo>
                  <a:cubicBezTo>
                    <a:pt x="526" y="1"/>
                    <a:pt x="1" y="525"/>
                    <a:pt x="1" y="1170"/>
                  </a:cubicBezTo>
                  <a:cubicBezTo>
                    <a:pt x="1" y="1816"/>
                    <a:pt x="526" y="2341"/>
                    <a:pt x="1172" y="2341"/>
                  </a:cubicBezTo>
                  <a:cubicBezTo>
                    <a:pt x="1818" y="2341"/>
                    <a:pt x="2343" y="1816"/>
                    <a:pt x="2343" y="1170"/>
                  </a:cubicBezTo>
                  <a:cubicBezTo>
                    <a:pt x="2343" y="525"/>
                    <a:pt x="1818" y="1"/>
                    <a:pt x="1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1298;p71">
              <a:extLst>
                <a:ext uri="{FF2B5EF4-FFF2-40B4-BE49-F238E27FC236}">
                  <a16:creationId xmlns:a16="http://schemas.microsoft.com/office/drawing/2014/main" id="{65534B2F-F326-4FC3-96AD-3B38FC20946C}"/>
                </a:ext>
              </a:extLst>
            </p:cNvPr>
            <p:cNvSpPr/>
            <p:nvPr/>
          </p:nvSpPr>
          <p:spPr>
            <a:xfrm>
              <a:off x="6759469" y="2841323"/>
              <a:ext cx="125658" cy="35938"/>
            </a:xfrm>
            <a:custGeom>
              <a:avLst/>
              <a:gdLst/>
              <a:ahLst/>
              <a:cxnLst/>
              <a:rect l="l" t="t" r="r" b="b"/>
              <a:pathLst>
                <a:path w="6021" h="1722" extrusionOk="0">
                  <a:moveTo>
                    <a:pt x="670" y="0"/>
                  </a:moveTo>
                  <a:cubicBezTo>
                    <a:pt x="455" y="0"/>
                    <a:pt x="249" y="119"/>
                    <a:pt x="146" y="324"/>
                  </a:cubicBezTo>
                  <a:cubicBezTo>
                    <a:pt x="1" y="614"/>
                    <a:pt x="117" y="965"/>
                    <a:pt x="407" y="1110"/>
                  </a:cubicBezTo>
                  <a:cubicBezTo>
                    <a:pt x="1223" y="1516"/>
                    <a:pt x="2116" y="1722"/>
                    <a:pt x="3011" y="1722"/>
                  </a:cubicBezTo>
                  <a:cubicBezTo>
                    <a:pt x="3905" y="1722"/>
                    <a:pt x="4800" y="1518"/>
                    <a:pt x="5614" y="1110"/>
                  </a:cubicBezTo>
                  <a:cubicBezTo>
                    <a:pt x="5904" y="965"/>
                    <a:pt x="6021" y="614"/>
                    <a:pt x="5875" y="324"/>
                  </a:cubicBezTo>
                  <a:cubicBezTo>
                    <a:pt x="5774" y="119"/>
                    <a:pt x="5567" y="0"/>
                    <a:pt x="5352" y="0"/>
                  </a:cubicBezTo>
                  <a:cubicBezTo>
                    <a:pt x="5264" y="0"/>
                    <a:pt x="5174" y="20"/>
                    <a:pt x="5090" y="62"/>
                  </a:cubicBezTo>
                  <a:cubicBezTo>
                    <a:pt x="4439" y="388"/>
                    <a:pt x="3725" y="551"/>
                    <a:pt x="3011" y="551"/>
                  </a:cubicBezTo>
                  <a:cubicBezTo>
                    <a:pt x="2296" y="551"/>
                    <a:pt x="1582" y="388"/>
                    <a:pt x="931" y="62"/>
                  </a:cubicBezTo>
                  <a:cubicBezTo>
                    <a:pt x="847" y="20"/>
                    <a:pt x="758" y="0"/>
                    <a:pt x="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11299;p71">
            <a:extLst>
              <a:ext uri="{FF2B5EF4-FFF2-40B4-BE49-F238E27FC236}">
                <a16:creationId xmlns:a16="http://schemas.microsoft.com/office/drawing/2014/main" id="{A0243DF5-CD55-4F9D-8B98-5218FC1D25EE}"/>
              </a:ext>
            </a:extLst>
          </p:cNvPr>
          <p:cNvGrpSpPr/>
          <p:nvPr/>
        </p:nvGrpSpPr>
        <p:grpSpPr>
          <a:xfrm>
            <a:off x="7908242" y="3238780"/>
            <a:ext cx="407411" cy="407411"/>
            <a:chOff x="2964567" y="2571753"/>
            <a:chExt cx="417045" cy="417045"/>
          </a:xfrm>
          <a:solidFill>
            <a:srgbClr val="000400"/>
          </a:solidFill>
        </p:grpSpPr>
        <p:sp>
          <p:nvSpPr>
            <p:cNvPr id="440" name="Google Shape;11300;p71">
              <a:extLst>
                <a:ext uri="{FF2B5EF4-FFF2-40B4-BE49-F238E27FC236}">
                  <a16:creationId xmlns:a16="http://schemas.microsoft.com/office/drawing/2014/main" id="{18F803C9-3680-4E06-A670-EAD2E2D55B43}"/>
                </a:ext>
              </a:extLst>
            </p:cNvPr>
            <p:cNvSpPr/>
            <p:nvPr/>
          </p:nvSpPr>
          <p:spPr>
            <a:xfrm>
              <a:off x="2964567" y="2571753"/>
              <a:ext cx="417045" cy="417045"/>
            </a:xfrm>
            <a:custGeom>
              <a:avLst/>
              <a:gdLst/>
              <a:ahLst/>
              <a:cxnLst/>
              <a:rect l="l" t="t" r="r" b="b"/>
              <a:pathLst>
                <a:path w="19983" h="19983" extrusionOk="0">
                  <a:moveTo>
                    <a:pt x="9992" y="1170"/>
                  </a:moveTo>
                  <a:cubicBezTo>
                    <a:pt x="14855" y="1170"/>
                    <a:pt x="18812" y="4866"/>
                    <a:pt x="18812" y="9405"/>
                  </a:cubicBezTo>
                  <a:cubicBezTo>
                    <a:pt x="18812" y="13925"/>
                    <a:pt x="14855" y="17601"/>
                    <a:pt x="9992" y="17601"/>
                  </a:cubicBezTo>
                  <a:cubicBezTo>
                    <a:pt x="9111" y="17601"/>
                    <a:pt x="8240" y="17481"/>
                    <a:pt x="7407" y="17242"/>
                  </a:cubicBezTo>
                  <a:cubicBezTo>
                    <a:pt x="7354" y="17226"/>
                    <a:pt x="7299" y="17218"/>
                    <a:pt x="7245" y="17218"/>
                  </a:cubicBezTo>
                  <a:cubicBezTo>
                    <a:pt x="7153" y="17218"/>
                    <a:pt x="7062" y="17240"/>
                    <a:pt x="6979" y="17282"/>
                  </a:cubicBezTo>
                  <a:lnTo>
                    <a:pt x="4723" y="18439"/>
                  </a:lnTo>
                  <a:lnTo>
                    <a:pt x="4723" y="16262"/>
                  </a:lnTo>
                  <a:cubicBezTo>
                    <a:pt x="4723" y="16078"/>
                    <a:pt x="4637" y="15904"/>
                    <a:pt x="4490" y="15793"/>
                  </a:cubicBezTo>
                  <a:cubicBezTo>
                    <a:pt x="2381" y="14208"/>
                    <a:pt x="1171" y="11880"/>
                    <a:pt x="1171" y="9405"/>
                  </a:cubicBezTo>
                  <a:cubicBezTo>
                    <a:pt x="1171" y="4866"/>
                    <a:pt x="5129" y="1170"/>
                    <a:pt x="9992" y="1170"/>
                  </a:cubicBezTo>
                  <a:close/>
                  <a:moveTo>
                    <a:pt x="9992" y="1"/>
                  </a:moveTo>
                  <a:cubicBezTo>
                    <a:pt x="4575" y="1"/>
                    <a:pt x="0" y="4153"/>
                    <a:pt x="0" y="9407"/>
                  </a:cubicBezTo>
                  <a:cubicBezTo>
                    <a:pt x="0" y="12221"/>
                    <a:pt x="1359" y="14795"/>
                    <a:pt x="3552" y="16548"/>
                  </a:cubicBezTo>
                  <a:lnTo>
                    <a:pt x="3552" y="19396"/>
                  </a:lnTo>
                  <a:cubicBezTo>
                    <a:pt x="3552" y="19602"/>
                    <a:pt x="3659" y="19791"/>
                    <a:pt x="3832" y="19897"/>
                  </a:cubicBezTo>
                  <a:cubicBezTo>
                    <a:pt x="3925" y="19953"/>
                    <a:pt x="4031" y="19982"/>
                    <a:pt x="4138" y="19982"/>
                  </a:cubicBezTo>
                  <a:cubicBezTo>
                    <a:pt x="4229" y="19982"/>
                    <a:pt x="4320" y="19961"/>
                    <a:pt x="4405" y="19918"/>
                  </a:cubicBezTo>
                  <a:lnTo>
                    <a:pt x="7310" y="18429"/>
                  </a:lnTo>
                  <a:cubicBezTo>
                    <a:pt x="8180" y="18657"/>
                    <a:pt x="9081" y="18772"/>
                    <a:pt x="9992" y="18772"/>
                  </a:cubicBezTo>
                  <a:cubicBezTo>
                    <a:pt x="15500" y="18772"/>
                    <a:pt x="19983" y="14570"/>
                    <a:pt x="19983" y="9407"/>
                  </a:cubicBezTo>
                  <a:cubicBezTo>
                    <a:pt x="19983" y="4151"/>
                    <a:pt x="15405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1301;p71">
              <a:extLst>
                <a:ext uri="{FF2B5EF4-FFF2-40B4-BE49-F238E27FC236}">
                  <a16:creationId xmlns:a16="http://schemas.microsoft.com/office/drawing/2014/main" id="{D7019271-391F-48E0-BCD9-EE877257CAC5}"/>
                </a:ext>
              </a:extLst>
            </p:cNvPr>
            <p:cNvSpPr/>
            <p:nvPr/>
          </p:nvSpPr>
          <p:spPr>
            <a:xfrm>
              <a:off x="3037777" y="2694715"/>
              <a:ext cx="270642" cy="146633"/>
            </a:xfrm>
            <a:custGeom>
              <a:avLst/>
              <a:gdLst/>
              <a:ahLst/>
              <a:cxnLst/>
              <a:rect l="l" t="t" r="r" b="b"/>
              <a:pathLst>
                <a:path w="12968" h="7026" extrusionOk="0">
                  <a:moveTo>
                    <a:pt x="5362" y="1463"/>
                  </a:moveTo>
                  <a:lnTo>
                    <a:pt x="7241" y="3341"/>
                  </a:lnTo>
                  <a:cubicBezTo>
                    <a:pt x="7353" y="3454"/>
                    <a:pt x="7503" y="3513"/>
                    <a:pt x="7655" y="3513"/>
                  </a:cubicBezTo>
                  <a:cubicBezTo>
                    <a:pt x="7744" y="3513"/>
                    <a:pt x="7833" y="3493"/>
                    <a:pt x="7917" y="3451"/>
                  </a:cubicBezTo>
                  <a:lnTo>
                    <a:pt x="10216" y="2303"/>
                  </a:lnTo>
                  <a:lnTo>
                    <a:pt x="7605" y="5565"/>
                  </a:lnTo>
                  <a:lnTo>
                    <a:pt x="5726" y="3685"/>
                  </a:lnTo>
                  <a:cubicBezTo>
                    <a:pt x="5614" y="3573"/>
                    <a:pt x="5463" y="3514"/>
                    <a:pt x="5311" y="3514"/>
                  </a:cubicBezTo>
                  <a:cubicBezTo>
                    <a:pt x="5223" y="3514"/>
                    <a:pt x="5133" y="3534"/>
                    <a:pt x="5051" y="3575"/>
                  </a:cubicBezTo>
                  <a:lnTo>
                    <a:pt x="2751" y="4725"/>
                  </a:lnTo>
                  <a:lnTo>
                    <a:pt x="2751" y="4725"/>
                  </a:lnTo>
                  <a:lnTo>
                    <a:pt x="5362" y="1463"/>
                  </a:lnTo>
                  <a:close/>
                  <a:moveTo>
                    <a:pt x="5312" y="1"/>
                  </a:moveTo>
                  <a:cubicBezTo>
                    <a:pt x="5302" y="1"/>
                    <a:pt x="5291" y="1"/>
                    <a:pt x="5281" y="2"/>
                  </a:cubicBezTo>
                  <a:cubicBezTo>
                    <a:pt x="5114" y="12"/>
                    <a:pt x="4959" y="92"/>
                    <a:pt x="4856" y="221"/>
                  </a:cubicBezTo>
                  <a:lnTo>
                    <a:pt x="172" y="6075"/>
                  </a:lnTo>
                  <a:cubicBezTo>
                    <a:pt x="0" y="6290"/>
                    <a:pt x="2" y="6595"/>
                    <a:pt x="174" y="6809"/>
                  </a:cubicBezTo>
                  <a:cubicBezTo>
                    <a:pt x="288" y="6950"/>
                    <a:pt x="457" y="7026"/>
                    <a:pt x="630" y="7026"/>
                  </a:cubicBezTo>
                  <a:cubicBezTo>
                    <a:pt x="719" y="7026"/>
                    <a:pt x="808" y="7006"/>
                    <a:pt x="892" y="6964"/>
                  </a:cubicBezTo>
                  <a:lnTo>
                    <a:pt x="5198" y="4811"/>
                  </a:lnTo>
                  <a:lnTo>
                    <a:pt x="7241" y="6855"/>
                  </a:lnTo>
                  <a:cubicBezTo>
                    <a:pt x="7349" y="6964"/>
                    <a:pt x="7496" y="7026"/>
                    <a:pt x="7650" y="7026"/>
                  </a:cubicBezTo>
                  <a:cubicBezTo>
                    <a:pt x="7662" y="7026"/>
                    <a:pt x="7674" y="7025"/>
                    <a:pt x="7687" y="7024"/>
                  </a:cubicBezTo>
                  <a:cubicBezTo>
                    <a:pt x="7853" y="7016"/>
                    <a:pt x="8007" y="6936"/>
                    <a:pt x="8111" y="6807"/>
                  </a:cubicBezTo>
                  <a:lnTo>
                    <a:pt x="12795" y="951"/>
                  </a:lnTo>
                  <a:cubicBezTo>
                    <a:pt x="12967" y="737"/>
                    <a:pt x="12965" y="431"/>
                    <a:pt x="12792" y="219"/>
                  </a:cubicBezTo>
                  <a:cubicBezTo>
                    <a:pt x="12679" y="78"/>
                    <a:pt x="12510" y="1"/>
                    <a:pt x="12337" y="1"/>
                  </a:cubicBezTo>
                  <a:cubicBezTo>
                    <a:pt x="12249" y="1"/>
                    <a:pt x="12159" y="21"/>
                    <a:pt x="12075" y="63"/>
                  </a:cubicBezTo>
                  <a:lnTo>
                    <a:pt x="7770" y="2216"/>
                  </a:lnTo>
                  <a:lnTo>
                    <a:pt x="5726" y="173"/>
                  </a:lnTo>
                  <a:cubicBezTo>
                    <a:pt x="5617" y="62"/>
                    <a:pt x="5467" y="1"/>
                    <a:pt x="5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11302;p71">
            <a:extLst>
              <a:ext uri="{FF2B5EF4-FFF2-40B4-BE49-F238E27FC236}">
                <a16:creationId xmlns:a16="http://schemas.microsoft.com/office/drawing/2014/main" id="{A3EDBB9A-7B8B-4C71-9797-9D399EE10241}"/>
              </a:ext>
            </a:extLst>
          </p:cNvPr>
          <p:cNvGrpSpPr/>
          <p:nvPr/>
        </p:nvGrpSpPr>
        <p:grpSpPr>
          <a:xfrm>
            <a:off x="1922414" y="3815897"/>
            <a:ext cx="407391" cy="286470"/>
            <a:chOff x="3476576" y="2633631"/>
            <a:chExt cx="417024" cy="293244"/>
          </a:xfrm>
          <a:solidFill>
            <a:srgbClr val="000400"/>
          </a:solidFill>
        </p:grpSpPr>
        <p:sp>
          <p:nvSpPr>
            <p:cNvPr id="443" name="Google Shape;11303;p71">
              <a:extLst>
                <a:ext uri="{FF2B5EF4-FFF2-40B4-BE49-F238E27FC236}">
                  <a16:creationId xmlns:a16="http://schemas.microsoft.com/office/drawing/2014/main" id="{D874E3B5-6695-43BB-BC43-D02DB18FE7C8}"/>
                </a:ext>
              </a:extLst>
            </p:cNvPr>
            <p:cNvSpPr/>
            <p:nvPr/>
          </p:nvSpPr>
          <p:spPr>
            <a:xfrm>
              <a:off x="3476576" y="2633631"/>
              <a:ext cx="417024" cy="293244"/>
            </a:xfrm>
            <a:custGeom>
              <a:avLst/>
              <a:gdLst/>
              <a:ahLst/>
              <a:cxnLst/>
              <a:rect l="l" t="t" r="r" b="b"/>
              <a:pathLst>
                <a:path w="19982" h="14051" extrusionOk="0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1304;p71">
              <a:extLst>
                <a:ext uri="{FF2B5EF4-FFF2-40B4-BE49-F238E27FC236}">
                  <a16:creationId xmlns:a16="http://schemas.microsoft.com/office/drawing/2014/main" id="{D18ACC1A-61C8-4A8D-B822-3EFD66A021CA}"/>
                </a:ext>
              </a:extLst>
            </p:cNvPr>
            <p:cNvSpPr/>
            <p:nvPr/>
          </p:nvSpPr>
          <p:spPr>
            <a:xfrm>
              <a:off x="3636206" y="2706945"/>
              <a:ext cx="122194" cy="146633"/>
            </a:xfrm>
            <a:custGeom>
              <a:avLst/>
              <a:gdLst/>
              <a:ahLst/>
              <a:cxnLst/>
              <a:rect l="l" t="t" r="r" b="b"/>
              <a:pathLst>
                <a:path w="5855" h="7026" extrusionOk="0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11305;p71">
            <a:extLst>
              <a:ext uri="{FF2B5EF4-FFF2-40B4-BE49-F238E27FC236}">
                <a16:creationId xmlns:a16="http://schemas.microsoft.com/office/drawing/2014/main" id="{F0673090-5487-4BC7-85B5-B596634EC8B4}"/>
              </a:ext>
            </a:extLst>
          </p:cNvPr>
          <p:cNvGrpSpPr/>
          <p:nvPr/>
        </p:nvGrpSpPr>
        <p:grpSpPr>
          <a:xfrm>
            <a:off x="2538746" y="3755508"/>
            <a:ext cx="407411" cy="407248"/>
            <a:chOff x="3988564" y="2571836"/>
            <a:chExt cx="417045" cy="416878"/>
          </a:xfrm>
          <a:solidFill>
            <a:srgbClr val="000400"/>
          </a:solidFill>
        </p:grpSpPr>
        <p:sp>
          <p:nvSpPr>
            <p:cNvPr id="446" name="Google Shape;11306;p71">
              <a:extLst>
                <a:ext uri="{FF2B5EF4-FFF2-40B4-BE49-F238E27FC236}">
                  <a16:creationId xmlns:a16="http://schemas.microsoft.com/office/drawing/2014/main" id="{4F9456B3-7D2C-47B8-9DBE-723A2F9DAAEF}"/>
                </a:ext>
              </a:extLst>
            </p:cNvPr>
            <p:cNvSpPr/>
            <p:nvPr/>
          </p:nvSpPr>
          <p:spPr>
            <a:xfrm>
              <a:off x="4090678" y="2650431"/>
              <a:ext cx="213124" cy="259268"/>
            </a:xfrm>
            <a:custGeom>
              <a:avLst/>
              <a:gdLst/>
              <a:ahLst/>
              <a:cxnLst/>
              <a:rect l="l" t="t" r="r" b="b"/>
              <a:pathLst>
                <a:path w="10212" h="12423" extrusionOk="0">
                  <a:moveTo>
                    <a:pt x="4938" y="1172"/>
                  </a:moveTo>
                  <a:cubicBezTo>
                    <a:pt x="7267" y="1172"/>
                    <a:pt x="8610" y="2621"/>
                    <a:pt x="8610" y="3081"/>
                  </a:cubicBezTo>
                  <a:cubicBezTo>
                    <a:pt x="8610" y="3348"/>
                    <a:pt x="8308" y="3471"/>
                    <a:pt x="8102" y="3471"/>
                  </a:cubicBezTo>
                  <a:cubicBezTo>
                    <a:pt x="7867" y="3471"/>
                    <a:pt x="7733" y="3357"/>
                    <a:pt x="7407" y="3026"/>
                  </a:cubicBezTo>
                  <a:cubicBezTo>
                    <a:pt x="6933" y="2541"/>
                    <a:pt x="6282" y="1879"/>
                    <a:pt x="4821" y="1879"/>
                  </a:cubicBezTo>
                  <a:cubicBezTo>
                    <a:pt x="4177" y="1879"/>
                    <a:pt x="3602" y="2046"/>
                    <a:pt x="3162" y="2362"/>
                  </a:cubicBezTo>
                  <a:cubicBezTo>
                    <a:pt x="2687" y="2700"/>
                    <a:pt x="2417" y="3188"/>
                    <a:pt x="2417" y="3701"/>
                  </a:cubicBezTo>
                  <a:cubicBezTo>
                    <a:pt x="2417" y="4145"/>
                    <a:pt x="2603" y="4758"/>
                    <a:pt x="3491" y="5152"/>
                  </a:cubicBezTo>
                  <a:cubicBezTo>
                    <a:pt x="3997" y="5378"/>
                    <a:pt x="4646" y="5506"/>
                    <a:pt x="5334" y="5642"/>
                  </a:cubicBezTo>
                  <a:cubicBezTo>
                    <a:pt x="7566" y="6081"/>
                    <a:pt x="9029" y="6514"/>
                    <a:pt x="9029" y="8449"/>
                  </a:cubicBezTo>
                  <a:cubicBezTo>
                    <a:pt x="9029" y="8455"/>
                    <a:pt x="9029" y="8464"/>
                    <a:pt x="9029" y="8478"/>
                  </a:cubicBezTo>
                  <a:cubicBezTo>
                    <a:pt x="9035" y="8646"/>
                    <a:pt x="9028" y="9518"/>
                    <a:pt x="8347" y="10222"/>
                  </a:cubicBezTo>
                  <a:cubicBezTo>
                    <a:pt x="7688" y="10903"/>
                    <a:pt x="6597" y="11248"/>
                    <a:pt x="5102" y="11252"/>
                  </a:cubicBezTo>
                  <a:cubicBezTo>
                    <a:pt x="2240" y="11250"/>
                    <a:pt x="1171" y="9891"/>
                    <a:pt x="1171" y="9033"/>
                  </a:cubicBezTo>
                  <a:cubicBezTo>
                    <a:pt x="1171" y="8780"/>
                    <a:pt x="1518" y="8672"/>
                    <a:pt x="1656" y="8672"/>
                  </a:cubicBezTo>
                  <a:cubicBezTo>
                    <a:pt x="1844" y="8672"/>
                    <a:pt x="2005" y="8837"/>
                    <a:pt x="2327" y="9212"/>
                  </a:cubicBezTo>
                  <a:cubicBezTo>
                    <a:pt x="2843" y="9813"/>
                    <a:pt x="3551" y="10636"/>
                    <a:pt x="5095" y="10636"/>
                  </a:cubicBezTo>
                  <a:cubicBezTo>
                    <a:pt x="6363" y="10636"/>
                    <a:pt x="7727" y="9881"/>
                    <a:pt x="7727" y="8612"/>
                  </a:cubicBezTo>
                  <a:cubicBezTo>
                    <a:pt x="7727" y="7951"/>
                    <a:pt x="7363" y="7445"/>
                    <a:pt x="6647" y="7109"/>
                  </a:cubicBezTo>
                  <a:cubicBezTo>
                    <a:pt x="6130" y="6866"/>
                    <a:pt x="5472" y="6726"/>
                    <a:pt x="4773" y="6578"/>
                  </a:cubicBezTo>
                  <a:cubicBezTo>
                    <a:pt x="2620" y="6120"/>
                    <a:pt x="1209" y="5683"/>
                    <a:pt x="1209" y="3859"/>
                  </a:cubicBezTo>
                  <a:cubicBezTo>
                    <a:pt x="1209" y="2893"/>
                    <a:pt x="1667" y="2191"/>
                    <a:pt x="2606" y="1711"/>
                  </a:cubicBezTo>
                  <a:cubicBezTo>
                    <a:pt x="3388" y="1313"/>
                    <a:pt x="4350" y="1172"/>
                    <a:pt x="4938" y="1172"/>
                  </a:cubicBezTo>
                  <a:close/>
                  <a:moveTo>
                    <a:pt x="4938" y="1"/>
                  </a:moveTo>
                  <a:cubicBezTo>
                    <a:pt x="2944" y="1"/>
                    <a:pt x="39" y="991"/>
                    <a:pt x="39" y="3861"/>
                  </a:cubicBezTo>
                  <a:cubicBezTo>
                    <a:pt x="39" y="5149"/>
                    <a:pt x="579" y="6129"/>
                    <a:pt x="1644" y="6772"/>
                  </a:cubicBezTo>
                  <a:cubicBezTo>
                    <a:pt x="2505" y="7293"/>
                    <a:pt x="3581" y="7523"/>
                    <a:pt x="4529" y="7724"/>
                  </a:cubicBezTo>
                  <a:cubicBezTo>
                    <a:pt x="5159" y="7857"/>
                    <a:pt x="5755" y="7984"/>
                    <a:pt x="6149" y="8170"/>
                  </a:cubicBezTo>
                  <a:cubicBezTo>
                    <a:pt x="6556" y="8359"/>
                    <a:pt x="6556" y="8518"/>
                    <a:pt x="6556" y="8612"/>
                  </a:cubicBezTo>
                  <a:cubicBezTo>
                    <a:pt x="6556" y="9100"/>
                    <a:pt x="5785" y="9465"/>
                    <a:pt x="5095" y="9465"/>
                  </a:cubicBezTo>
                  <a:cubicBezTo>
                    <a:pt x="4089" y="9465"/>
                    <a:pt x="3664" y="8971"/>
                    <a:pt x="3215" y="8449"/>
                  </a:cubicBezTo>
                  <a:cubicBezTo>
                    <a:pt x="2833" y="8005"/>
                    <a:pt x="2401" y="7501"/>
                    <a:pt x="1656" y="7501"/>
                  </a:cubicBezTo>
                  <a:cubicBezTo>
                    <a:pt x="860" y="7501"/>
                    <a:pt x="0" y="8087"/>
                    <a:pt x="0" y="9035"/>
                  </a:cubicBezTo>
                  <a:cubicBezTo>
                    <a:pt x="0" y="10459"/>
                    <a:pt x="1462" y="12423"/>
                    <a:pt x="5104" y="12423"/>
                  </a:cubicBezTo>
                  <a:cubicBezTo>
                    <a:pt x="6926" y="12419"/>
                    <a:pt x="8301" y="11954"/>
                    <a:pt x="9187" y="11036"/>
                  </a:cubicBezTo>
                  <a:cubicBezTo>
                    <a:pt x="10167" y="10024"/>
                    <a:pt x="10211" y="8803"/>
                    <a:pt x="10200" y="8442"/>
                  </a:cubicBezTo>
                  <a:cubicBezTo>
                    <a:pt x="10199" y="7101"/>
                    <a:pt x="9638" y="6090"/>
                    <a:pt x="8536" y="5435"/>
                  </a:cubicBezTo>
                  <a:cubicBezTo>
                    <a:pt x="7642" y="4904"/>
                    <a:pt x="6537" y="4685"/>
                    <a:pt x="5560" y="4492"/>
                  </a:cubicBezTo>
                  <a:cubicBezTo>
                    <a:pt x="4939" y="4370"/>
                    <a:pt x="4354" y="4255"/>
                    <a:pt x="3966" y="4084"/>
                  </a:cubicBezTo>
                  <a:cubicBezTo>
                    <a:pt x="3588" y="3916"/>
                    <a:pt x="3588" y="3781"/>
                    <a:pt x="3588" y="3703"/>
                  </a:cubicBezTo>
                  <a:cubicBezTo>
                    <a:pt x="3588" y="3429"/>
                    <a:pt x="4016" y="3050"/>
                    <a:pt x="4821" y="3050"/>
                  </a:cubicBezTo>
                  <a:cubicBezTo>
                    <a:pt x="5790" y="3050"/>
                    <a:pt x="6153" y="3418"/>
                    <a:pt x="6570" y="3847"/>
                  </a:cubicBezTo>
                  <a:cubicBezTo>
                    <a:pt x="6921" y="4202"/>
                    <a:pt x="7354" y="4644"/>
                    <a:pt x="8102" y="4644"/>
                  </a:cubicBezTo>
                  <a:cubicBezTo>
                    <a:pt x="8966" y="4644"/>
                    <a:pt x="9781" y="4016"/>
                    <a:pt x="9781" y="3082"/>
                  </a:cubicBezTo>
                  <a:cubicBezTo>
                    <a:pt x="9781" y="1768"/>
                    <a:pt x="7722" y="1"/>
                    <a:pt x="49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1307;p71">
              <a:extLst>
                <a:ext uri="{FF2B5EF4-FFF2-40B4-BE49-F238E27FC236}">
                  <a16:creationId xmlns:a16="http://schemas.microsoft.com/office/drawing/2014/main" id="{93DC0336-AA54-4EAD-B10B-702771D1DB4A}"/>
                </a:ext>
              </a:extLst>
            </p:cNvPr>
            <p:cNvSpPr/>
            <p:nvPr/>
          </p:nvSpPr>
          <p:spPr>
            <a:xfrm>
              <a:off x="3988564" y="2571836"/>
              <a:ext cx="417045" cy="416878"/>
            </a:xfrm>
            <a:custGeom>
              <a:avLst/>
              <a:gdLst/>
              <a:ahLst/>
              <a:cxnLst/>
              <a:rect l="l" t="t" r="r" b="b"/>
              <a:pathLst>
                <a:path w="19983" h="19975" extrusionOk="0">
                  <a:moveTo>
                    <a:pt x="5465" y="1172"/>
                  </a:moveTo>
                  <a:cubicBezTo>
                    <a:pt x="6229" y="1172"/>
                    <a:pt x="6714" y="1356"/>
                    <a:pt x="7184" y="1548"/>
                  </a:cubicBezTo>
                  <a:cubicBezTo>
                    <a:pt x="7842" y="1820"/>
                    <a:pt x="8120" y="1882"/>
                    <a:pt x="8506" y="1882"/>
                  </a:cubicBezTo>
                  <a:cubicBezTo>
                    <a:pt x="8831" y="1882"/>
                    <a:pt x="9232" y="1838"/>
                    <a:pt x="10000" y="1838"/>
                  </a:cubicBezTo>
                  <a:cubicBezTo>
                    <a:pt x="13275" y="1838"/>
                    <a:pt x="15226" y="3478"/>
                    <a:pt x="16286" y="4855"/>
                  </a:cubicBezTo>
                  <a:cubicBezTo>
                    <a:pt x="17660" y="6641"/>
                    <a:pt x="18149" y="8709"/>
                    <a:pt x="18149" y="9937"/>
                  </a:cubicBezTo>
                  <a:cubicBezTo>
                    <a:pt x="18149" y="11304"/>
                    <a:pt x="17841" y="11405"/>
                    <a:pt x="18414" y="12744"/>
                  </a:cubicBezTo>
                  <a:cubicBezTo>
                    <a:pt x="18610" y="13203"/>
                    <a:pt x="18812" y="13675"/>
                    <a:pt x="18812" y="14565"/>
                  </a:cubicBezTo>
                  <a:cubicBezTo>
                    <a:pt x="18812" y="15702"/>
                    <a:pt x="18373" y="16765"/>
                    <a:pt x="17575" y="17561"/>
                  </a:cubicBezTo>
                  <a:cubicBezTo>
                    <a:pt x="16776" y="18358"/>
                    <a:pt x="15671" y="18803"/>
                    <a:pt x="14546" y="18803"/>
                  </a:cubicBezTo>
                  <a:cubicBezTo>
                    <a:pt x="14544" y="18803"/>
                    <a:pt x="14542" y="18803"/>
                    <a:pt x="14540" y="18803"/>
                  </a:cubicBezTo>
                  <a:lnTo>
                    <a:pt x="14519" y="18803"/>
                  </a:lnTo>
                  <a:cubicBezTo>
                    <a:pt x="13754" y="18803"/>
                    <a:pt x="13270" y="18612"/>
                    <a:pt x="12799" y="18418"/>
                  </a:cubicBezTo>
                  <a:cubicBezTo>
                    <a:pt x="12161" y="18154"/>
                    <a:pt x="11842" y="18085"/>
                    <a:pt x="11520" y="18085"/>
                  </a:cubicBezTo>
                  <a:cubicBezTo>
                    <a:pt x="11167" y="18085"/>
                    <a:pt x="10809" y="18168"/>
                    <a:pt x="10022" y="18168"/>
                  </a:cubicBezTo>
                  <a:cubicBezTo>
                    <a:pt x="6746" y="18168"/>
                    <a:pt x="4785" y="16516"/>
                    <a:pt x="3717" y="15131"/>
                  </a:cubicBezTo>
                  <a:cubicBezTo>
                    <a:pt x="2328" y="13328"/>
                    <a:pt x="1835" y="11257"/>
                    <a:pt x="1835" y="10031"/>
                  </a:cubicBezTo>
                  <a:cubicBezTo>
                    <a:pt x="1835" y="8674"/>
                    <a:pt x="2146" y="8571"/>
                    <a:pt x="1569" y="7222"/>
                  </a:cubicBezTo>
                  <a:cubicBezTo>
                    <a:pt x="1375" y="6765"/>
                    <a:pt x="1173" y="6293"/>
                    <a:pt x="1171" y="5408"/>
                  </a:cubicBezTo>
                  <a:cubicBezTo>
                    <a:pt x="1175" y="3063"/>
                    <a:pt x="3100" y="1172"/>
                    <a:pt x="5465" y="1172"/>
                  </a:cubicBezTo>
                  <a:close/>
                  <a:moveTo>
                    <a:pt x="5465" y="0"/>
                  </a:moveTo>
                  <a:cubicBezTo>
                    <a:pt x="3993" y="0"/>
                    <a:pt x="2617" y="552"/>
                    <a:pt x="1587" y="1582"/>
                  </a:cubicBezTo>
                  <a:cubicBezTo>
                    <a:pt x="566" y="2603"/>
                    <a:pt x="4" y="3960"/>
                    <a:pt x="0" y="5403"/>
                  </a:cubicBezTo>
                  <a:lnTo>
                    <a:pt x="0" y="5414"/>
                  </a:lnTo>
                  <a:cubicBezTo>
                    <a:pt x="2" y="6535"/>
                    <a:pt x="274" y="7170"/>
                    <a:pt x="492" y="7682"/>
                  </a:cubicBezTo>
                  <a:cubicBezTo>
                    <a:pt x="938" y="8725"/>
                    <a:pt x="664" y="8547"/>
                    <a:pt x="664" y="10031"/>
                  </a:cubicBezTo>
                  <a:cubicBezTo>
                    <a:pt x="664" y="11738"/>
                    <a:pt x="1385" y="14023"/>
                    <a:pt x="2790" y="15845"/>
                  </a:cubicBezTo>
                  <a:cubicBezTo>
                    <a:pt x="4019" y="17439"/>
                    <a:pt x="6270" y="19339"/>
                    <a:pt x="10022" y="19339"/>
                  </a:cubicBezTo>
                  <a:cubicBezTo>
                    <a:pt x="10942" y="19339"/>
                    <a:pt x="11234" y="19255"/>
                    <a:pt x="11494" y="19255"/>
                  </a:cubicBezTo>
                  <a:cubicBezTo>
                    <a:pt x="11700" y="19255"/>
                    <a:pt x="11887" y="19308"/>
                    <a:pt x="12353" y="19500"/>
                  </a:cubicBezTo>
                  <a:cubicBezTo>
                    <a:pt x="12875" y="19716"/>
                    <a:pt x="13523" y="19974"/>
                    <a:pt x="14519" y="19974"/>
                  </a:cubicBezTo>
                  <a:lnTo>
                    <a:pt x="14554" y="19974"/>
                  </a:lnTo>
                  <a:cubicBezTo>
                    <a:pt x="15985" y="19974"/>
                    <a:pt x="17386" y="19403"/>
                    <a:pt x="18402" y="18391"/>
                  </a:cubicBezTo>
                  <a:cubicBezTo>
                    <a:pt x="19422" y="17374"/>
                    <a:pt x="19983" y="16015"/>
                    <a:pt x="19983" y="14565"/>
                  </a:cubicBezTo>
                  <a:cubicBezTo>
                    <a:pt x="19983" y="13436"/>
                    <a:pt x="19711" y="12797"/>
                    <a:pt x="19491" y="12284"/>
                  </a:cubicBezTo>
                  <a:cubicBezTo>
                    <a:pt x="19045" y="11243"/>
                    <a:pt x="19320" y="11421"/>
                    <a:pt x="19320" y="9937"/>
                  </a:cubicBezTo>
                  <a:cubicBezTo>
                    <a:pt x="19320" y="8218"/>
                    <a:pt x="18603" y="5946"/>
                    <a:pt x="17213" y="4140"/>
                  </a:cubicBezTo>
                  <a:cubicBezTo>
                    <a:pt x="15994" y="2557"/>
                    <a:pt x="13753" y="667"/>
                    <a:pt x="10000" y="667"/>
                  </a:cubicBezTo>
                  <a:cubicBezTo>
                    <a:pt x="9146" y="667"/>
                    <a:pt x="8785" y="712"/>
                    <a:pt x="8528" y="712"/>
                  </a:cubicBezTo>
                  <a:cubicBezTo>
                    <a:pt x="8261" y="712"/>
                    <a:pt x="8109" y="664"/>
                    <a:pt x="7630" y="466"/>
                  </a:cubicBezTo>
                  <a:cubicBezTo>
                    <a:pt x="7110" y="252"/>
                    <a:pt x="6461" y="0"/>
                    <a:pt x="5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11308;p71">
            <a:extLst>
              <a:ext uri="{FF2B5EF4-FFF2-40B4-BE49-F238E27FC236}">
                <a16:creationId xmlns:a16="http://schemas.microsoft.com/office/drawing/2014/main" id="{5C7F57ED-67EF-42CF-8DC0-44288E60AF6A}"/>
              </a:ext>
            </a:extLst>
          </p:cNvPr>
          <p:cNvGrpSpPr/>
          <p:nvPr/>
        </p:nvGrpSpPr>
        <p:grpSpPr>
          <a:xfrm>
            <a:off x="3155099" y="3755436"/>
            <a:ext cx="407391" cy="407391"/>
            <a:chOff x="4500573" y="2571753"/>
            <a:chExt cx="417024" cy="417024"/>
          </a:xfrm>
          <a:solidFill>
            <a:srgbClr val="000400"/>
          </a:solidFill>
        </p:grpSpPr>
        <p:sp>
          <p:nvSpPr>
            <p:cNvPr id="449" name="Google Shape;11309;p71">
              <a:extLst>
                <a:ext uri="{FF2B5EF4-FFF2-40B4-BE49-F238E27FC236}">
                  <a16:creationId xmlns:a16="http://schemas.microsoft.com/office/drawing/2014/main" id="{6E0C92E4-5C60-4189-A999-70C10BA91C99}"/>
                </a:ext>
              </a:extLst>
            </p:cNvPr>
            <p:cNvSpPr/>
            <p:nvPr/>
          </p:nvSpPr>
          <p:spPr>
            <a:xfrm>
              <a:off x="4550263" y="2632817"/>
              <a:ext cx="317683" cy="293244"/>
            </a:xfrm>
            <a:custGeom>
              <a:avLst/>
              <a:gdLst/>
              <a:ahLst/>
              <a:cxnLst/>
              <a:rect l="l" t="t" r="r" b="b"/>
              <a:pathLst>
                <a:path w="15222" h="14051" extrusionOk="0">
                  <a:moveTo>
                    <a:pt x="7616" y="1172"/>
                  </a:moveTo>
                  <a:cubicBezTo>
                    <a:pt x="8529" y="1202"/>
                    <a:pt x="10613" y="1570"/>
                    <a:pt x="10613" y="4280"/>
                  </a:cubicBezTo>
                  <a:cubicBezTo>
                    <a:pt x="10613" y="4791"/>
                    <a:pt x="10565" y="5662"/>
                    <a:pt x="10565" y="5683"/>
                  </a:cubicBezTo>
                  <a:cubicBezTo>
                    <a:pt x="10565" y="6490"/>
                    <a:pt x="11186" y="6530"/>
                    <a:pt x="11312" y="6530"/>
                  </a:cubicBezTo>
                  <a:cubicBezTo>
                    <a:pt x="11563" y="6530"/>
                    <a:pt x="11867" y="6461"/>
                    <a:pt x="12149" y="6399"/>
                  </a:cubicBezTo>
                  <a:lnTo>
                    <a:pt x="12149" y="6399"/>
                  </a:lnTo>
                  <a:cubicBezTo>
                    <a:pt x="11697" y="6589"/>
                    <a:pt x="10875" y="6838"/>
                    <a:pt x="10875" y="7608"/>
                  </a:cubicBezTo>
                  <a:cubicBezTo>
                    <a:pt x="10875" y="9260"/>
                    <a:pt x="12294" y="9897"/>
                    <a:pt x="13233" y="10316"/>
                  </a:cubicBezTo>
                  <a:cubicBezTo>
                    <a:pt x="13419" y="10399"/>
                    <a:pt x="13661" y="10509"/>
                    <a:pt x="13838" y="10608"/>
                  </a:cubicBezTo>
                  <a:cubicBezTo>
                    <a:pt x="13590" y="10652"/>
                    <a:pt x="13247" y="10703"/>
                    <a:pt x="12826" y="10802"/>
                  </a:cubicBezTo>
                  <a:cubicBezTo>
                    <a:pt x="12446" y="10894"/>
                    <a:pt x="12149" y="11195"/>
                    <a:pt x="12067" y="11574"/>
                  </a:cubicBezTo>
                  <a:cubicBezTo>
                    <a:pt x="12058" y="11614"/>
                    <a:pt x="12049" y="11652"/>
                    <a:pt x="12041" y="11683"/>
                  </a:cubicBezTo>
                  <a:cubicBezTo>
                    <a:pt x="11837" y="11646"/>
                    <a:pt x="11549" y="11584"/>
                    <a:pt x="11156" y="11584"/>
                  </a:cubicBezTo>
                  <a:cubicBezTo>
                    <a:pt x="10220" y="11584"/>
                    <a:pt x="9658" y="11968"/>
                    <a:pt x="9161" y="12306"/>
                  </a:cubicBezTo>
                  <a:cubicBezTo>
                    <a:pt x="8711" y="12614"/>
                    <a:pt x="8322" y="12879"/>
                    <a:pt x="7611" y="12881"/>
                  </a:cubicBezTo>
                  <a:cubicBezTo>
                    <a:pt x="6900" y="12879"/>
                    <a:pt x="6511" y="12614"/>
                    <a:pt x="6060" y="12306"/>
                  </a:cubicBezTo>
                  <a:cubicBezTo>
                    <a:pt x="5563" y="11968"/>
                    <a:pt x="5000" y="11584"/>
                    <a:pt x="4064" y="11584"/>
                  </a:cubicBezTo>
                  <a:cubicBezTo>
                    <a:pt x="3671" y="11584"/>
                    <a:pt x="3381" y="11646"/>
                    <a:pt x="3180" y="11683"/>
                  </a:cubicBezTo>
                  <a:cubicBezTo>
                    <a:pt x="3171" y="11652"/>
                    <a:pt x="3164" y="11614"/>
                    <a:pt x="3155" y="11574"/>
                  </a:cubicBezTo>
                  <a:cubicBezTo>
                    <a:pt x="3072" y="11195"/>
                    <a:pt x="2775" y="10894"/>
                    <a:pt x="2394" y="10802"/>
                  </a:cubicBezTo>
                  <a:cubicBezTo>
                    <a:pt x="1973" y="10703"/>
                    <a:pt x="1630" y="10652"/>
                    <a:pt x="1384" y="10608"/>
                  </a:cubicBezTo>
                  <a:cubicBezTo>
                    <a:pt x="1559" y="10509"/>
                    <a:pt x="1803" y="10399"/>
                    <a:pt x="1987" y="10316"/>
                  </a:cubicBezTo>
                  <a:cubicBezTo>
                    <a:pt x="2927" y="9897"/>
                    <a:pt x="4347" y="9260"/>
                    <a:pt x="4347" y="7608"/>
                  </a:cubicBezTo>
                  <a:cubicBezTo>
                    <a:pt x="4347" y="6838"/>
                    <a:pt x="3525" y="6589"/>
                    <a:pt x="3072" y="6399"/>
                  </a:cubicBezTo>
                  <a:lnTo>
                    <a:pt x="3072" y="6399"/>
                  </a:lnTo>
                  <a:cubicBezTo>
                    <a:pt x="3355" y="6461"/>
                    <a:pt x="3657" y="6530"/>
                    <a:pt x="3910" y="6530"/>
                  </a:cubicBezTo>
                  <a:cubicBezTo>
                    <a:pt x="4034" y="6530"/>
                    <a:pt x="4655" y="6490"/>
                    <a:pt x="4655" y="5683"/>
                  </a:cubicBezTo>
                  <a:cubicBezTo>
                    <a:pt x="4655" y="5662"/>
                    <a:pt x="4609" y="4793"/>
                    <a:pt x="4609" y="4280"/>
                  </a:cubicBezTo>
                  <a:cubicBezTo>
                    <a:pt x="4609" y="1558"/>
                    <a:pt x="6698" y="1199"/>
                    <a:pt x="7616" y="1172"/>
                  </a:cubicBezTo>
                  <a:close/>
                  <a:moveTo>
                    <a:pt x="7602" y="1"/>
                  </a:moveTo>
                  <a:cubicBezTo>
                    <a:pt x="7201" y="11"/>
                    <a:pt x="6164" y="98"/>
                    <a:pt x="5219" y="691"/>
                  </a:cubicBezTo>
                  <a:cubicBezTo>
                    <a:pt x="4407" y="1200"/>
                    <a:pt x="3438" y="2237"/>
                    <a:pt x="3438" y="4280"/>
                  </a:cubicBezTo>
                  <a:cubicBezTo>
                    <a:pt x="3438" y="4714"/>
                    <a:pt x="3454" y="5041"/>
                    <a:pt x="3466" y="5288"/>
                  </a:cubicBezTo>
                  <a:cubicBezTo>
                    <a:pt x="3176" y="5225"/>
                    <a:pt x="2914" y="5159"/>
                    <a:pt x="2711" y="5159"/>
                  </a:cubicBezTo>
                  <a:cubicBezTo>
                    <a:pt x="2005" y="5159"/>
                    <a:pt x="1492" y="5593"/>
                    <a:pt x="1492" y="6187"/>
                  </a:cubicBezTo>
                  <a:cubicBezTo>
                    <a:pt x="1492" y="7031"/>
                    <a:pt x="2302" y="7355"/>
                    <a:pt x="2785" y="7547"/>
                  </a:cubicBezTo>
                  <a:cubicBezTo>
                    <a:pt x="2907" y="7595"/>
                    <a:pt x="3077" y="7664"/>
                    <a:pt x="3173" y="7717"/>
                  </a:cubicBezTo>
                  <a:cubicBezTo>
                    <a:pt x="3084" y="8885"/>
                    <a:pt x="1453" y="9124"/>
                    <a:pt x="595" y="9723"/>
                  </a:cubicBezTo>
                  <a:cubicBezTo>
                    <a:pt x="201" y="9999"/>
                    <a:pt x="1" y="10337"/>
                    <a:pt x="1" y="10730"/>
                  </a:cubicBezTo>
                  <a:cubicBezTo>
                    <a:pt x="1" y="11119"/>
                    <a:pt x="194" y="11425"/>
                    <a:pt x="547" y="11590"/>
                  </a:cubicBezTo>
                  <a:cubicBezTo>
                    <a:pt x="892" y="11752"/>
                    <a:pt x="1340" y="11765"/>
                    <a:pt x="2032" y="11920"/>
                  </a:cubicBezTo>
                  <a:cubicBezTo>
                    <a:pt x="2081" y="12138"/>
                    <a:pt x="2134" y="12318"/>
                    <a:pt x="2231" y="12474"/>
                  </a:cubicBezTo>
                  <a:cubicBezTo>
                    <a:pt x="2428" y="12789"/>
                    <a:pt x="2691" y="12874"/>
                    <a:pt x="2981" y="12874"/>
                  </a:cubicBezTo>
                  <a:cubicBezTo>
                    <a:pt x="3325" y="12874"/>
                    <a:pt x="3708" y="12754"/>
                    <a:pt x="4064" y="12754"/>
                  </a:cubicBezTo>
                  <a:cubicBezTo>
                    <a:pt x="4639" y="12754"/>
                    <a:pt x="4975" y="12984"/>
                    <a:pt x="5400" y="13274"/>
                  </a:cubicBezTo>
                  <a:cubicBezTo>
                    <a:pt x="5907" y="13619"/>
                    <a:pt x="6537" y="14050"/>
                    <a:pt x="7609" y="14050"/>
                  </a:cubicBezTo>
                  <a:lnTo>
                    <a:pt x="7611" y="14050"/>
                  </a:lnTo>
                  <a:cubicBezTo>
                    <a:pt x="8683" y="14050"/>
                    <a:pt x="9315" y="13620"/>
                    <a:pt x="9821" y="13274"/>
                  </a:cubicBezTo>
                  <a:cubicBezTo>
                    <a:pt x="10247" y="12984"/>
                    <a:pt x="10581" y="12754"/>
                    <a:pt x="11156" y="12754"/>
                  </a:cubicBezTo>
                  <a:cubicBezTo>
                    <a:pt x="11621" y="12754"/>
                    <a:pt x="11881" y="12881"/>
                    <a:pt x="12228" y="12881"/>
                  </a:cubicBezTo>
                  <a:cubicBezTo>
                    <a:pt x="12647" y="12881"/>
                    <a:pt x="12874" y="12660"/>
                    <a:pt x="12991" y="12474"/>
                  </a:cubicBezTo>
                  <a:cubicBezTo>
                    <a:pt x="13088" y="12318"/>
                    <a:pt x="13139" y="12136"/>
                    <a:pt x="13189" y="11920"/>
                  </a:cubicBezTo>
                  <a:cubicBezTo>
                    <a:pt x="13880" y="11765"/>
                    <a:pt x="14328" y="11752"/>
                    <a:pt x="14673" y="11590"/>
                  </a:cubicBezTo>
                  <a:cubicBezTo>
                    <a:pt x="15027" y="11425"/>
                    <a:pt x="15221" y="11119"/>
                    <a:pt x="15221" y="10730"/>
                  </a:cubicBezTo>
                  <a:cubicBezTo>
                    <a:pt x="15221" y="10337"/>
                    <a:pt x="15020" y="9999"/>
                    <a:pt x="14625" y="9723"/>
                  </a:cubicBezTo>
                  <a:cubicBezTo>
                    <a:pt x="13769" y="9124"/>
                    <a:pt x="12136" y="8885"/>
                    <a:pt x="12048" y="7717"/>
                  </a:cubicBezTo>
                  <a:cubicBezTo>
                    <a:pt x="12143" y="7664"/>
                    <a:pt x="12313" y="7595"/>
                    <a:pt x="12435" y="7547"/>
                  </a:cubicBezTo>
                  <a:cubicBezTo>
                    <a:pt x="12918" y="7355"/>
                    <a:pt x="13728" y="7031"/>
                    <a:pt x="13728" y="6187"/>
                  </a:cubicBezTo>
                  <a:cubicBezTo>
                    <a:pt x="13728" y="5593"/>
                    <a:pt x="13215" y="5159"/>
                    <a:pt x="12509" y="5159"/>
                  </a:cubicBezTo>
                  <a:cubicBezTo>
                    <a:pt x="12306" y="5159"/>
                    <a:pt x="12044" y="5225"/>
                    <a:pt x="11754" y="5288"/>
                  </a:cubicBezTo>
                  <a:cubicBezTo>
                    <a:pt x="11768" y="5041"/>
                    <a:pt x="11782" y="4714"/>
                    <a:pt x="11782" y="4280"/>
                  </a:cubicBezTo>
                  <a:cubicBezTo>
                    <a:pt x="11782" y="2246"/>
                    <a:pt x="10822" y="1211"/>
                    <a:pt x="10017" y="700"/>
                  </a:cubicBezTo>
                  <a:cubicBezTo>
                    <a:pt x="9076" y="105"/>
                    <a:pt x="8037" y="13"/>
                    <a:pt x="76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1310;p71">
              <a:extLst>
                <a:ext uri="{FF2B5EF4-FFF2-40B4-BE49-F238E27FC236}">
                  <a16:creationId xmlns:a16="http://schemas.microsoft.com/office/drawing/2014/main" id="{8CDA3C47-3692-4BA7-A3F0-BE52597F0981}"/>
                </a:ext>
              </a:extLst>
            </p:cNvPr>
            <p:cNvSpPr/>
            <p:nvPr/>
          </p:nvSpPr>
          <p:spPr>
            <a:xfrm>
              <a:off x="4500573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11311;p71">
            <a:extLst>
              <a:ext uri="{FF2B5EF4-FFF2-40B4-BE49-F238E27FC236}">
                <a16:creationId xmlns:a16="http://schemas.microsoft.com/office/drawing/2014/main" id="{18FE4034-50AE-4B48-B91A-BDFC0CBF91C0}"/>
              </a:ext>
            </a:extLst>
          </p:cNvPr>
          <p:cNvGrpSpPr/>
          <p:nvPr/>
        </p:nvGrpSpPr>
        <p:grpSpPr>
          <a:xfrm>
            <a:off x="3771431" y="3755436"/>
            <a:ext cx="407391" cy="407391"/>
            <a:chOff x="5012603" y="2571753"/>
            <a:chExt cx="417024" cy="417024"/>
          </a:xfrm>
          <a:solidFill>
            <a:srgbClr val="000400"/>
          </a:solidFill>
        </p:grpSpPr>
        <p:sp>
          <p:nvSpPr>
            <p:cNvPr id="452" name="Google Shape;11312;p71">
              <a:extLst>
                <a:ext uri="{FF2B5EF4-FFF2-40B4-BE49-F238E27FC236}">
                  <a16:creationId xmlns:a16="http://schemas.microsoft.com/office/drawing/2014/main" id="{C4CF7B95-EE44-4D90-B193-91A35586F5D6}"/>
                </a:ext>
              </a:extLst>
            </p:cNvPr>
            <p:cNvSpPr/>
            <p:nvPr/>
          </p:nvSpPr>
          <p:spPr>
            <a:xfrm>
              <a:off x="5133124" y="2631210"/>
              <a:ext cx="180818" cy="300048"/>
            </a:xfrm>
            <a:custGeom>
              <a:avLst/>
              <a:gdLst/>
              <a:ahLst/>
              <a:cxnLst/>
              <a:rect l="l" t="t" r="r" b="b"/>
              <a:pathLst>
                <a:path w="8664" h="14377" extrusionOk="0">
                  <a:moveTo>
                    <a:pt x="4683" y="1171"/>
                  </a:moveTo>
                  <a:lnTo>
                    <a:pt x="4683" y="3395"/>
                  </a:lnTo>
                  <a:cubicBezTo>
                    <a:pt x="4683" y="3719"/>
                    <a:pt x="4945" y="3980"/>
                    <a:pt x="5269" y="3980"/>
                  </a:cubicBezTo>
                  <a:lnTo>
                    <a:pt x="7493" y="3980"/>
                  </a:lnTo>
                  <a:lnTo>
                    <a:pt x="7493" y="5620"/>
                  </a:lnTo>
                  <a:lnTo>
                    <a:pt x="5269" y="5620"/>
                  </a:lnTo>
                  <a:cubicBezTo>
                    <a:pt x="4945" y="5620"/>
                    <a:pt x="4683" y="5882"/>
                    <a:pt x="4683" y="6206"/>
                  </a:cubicBezTo>
                  <a:lnTo>
                    <a:pt x="4683" y="9859"/>
                  </a:lnTo>
                  <a:cubicBezTo>
                    <a:pt x="4683" y="10227"/>
                    <a:pt x="4706" y="10648"/>
                    <a:pt x="4975" y="10986"/>
                  </a:cubicBezTo>
                  <a:cubicBezTo>
                    <a:pt x="5327" y="11423"/>
                    <a:pt x="5899" y="11474"/>
                    <a:pt x="6299" y="11474"/>
                  </a:cubicBezTo>
                  <a:lnTo>
                    <a:pt x="7494" y="11474"/>
                  </a:lnTo>
                  <a:lnTo>
                    <a:pt x="7494" y="13158"/>
                  </a:lnTo>
                  <a:cubicBezTo>
                    <a:pt x="7137" y="13183"/>
                    <a:pt x="6635" y="13207"/>
                    <a:pt x="6113" y="13207"/>
                  </a:cubicBezTo>
                  <a:cubicBezTo>
                    <a:pt x="3848" y="13207"/>
                    <a:pt x="3044" y="11806"/>
                    <a:pt x="3044" y="10607"/>
                  </a:cubicBezTo>
                  <a:lnTo>
                    <a:pt x="3044" y="6206"/>
                  </a:lnTo>
                  <a:cubicBezTo>
                    <a:pt x="3044" y="5882"/>
                    <a:pt x="2782" y="5620"/>
                    <a:pt x="2460" y="5620"/>
                  </a:cubicBezTo>
                  <a:lnTo>
                    <a:pt x="1172" y="5620"/>
                  </a:lnTo>
                  <a:lnTo>
                    <a:pt x="1172" y="4090"/>
                  </a:lnTo>
                  <a:cubicBezTo>
                    <a:pt x="2035" y="3913"/>
                    <a:pt x="2690" y="3487"/>
                    <a:pt x="3120" y="2820"/>
                  </a:cubicBezTo>
                  <a:cubicBezTo>
                    <a:pt x="3463" y="2289"/>
                    <a:pt x="3608" y="1697"/>
                    <a:pt x="3703" y="1171"/>
                  </a:cubicBezTo>
                  <a:close/>
                  <a:moveTo>
                    <a:pt x="3208" y="0"/>
                  </a:moveTo>
                  <a:cubicBezTo>
                    <a:pt x="2922" y="0"/>
                    <a:pt x="2677" y="207"/>
                    <a:pt x="2631" y="490"/>
                  </a:cubicBezTo>
                  <a:cubicBezTo>
                    <a:pt x="2409" y="1822"/>
                    <a:pt x="2209" y="2861"/>
                    <a:pt x="537" y="3000"/>
                  </a:cubicBezTo>
                  <a:cubicBezTo>
                    <a:pt x="234" y="3025"/>
                    <a:pt x="1" y="3278"/>
                    <a:pt x="1" y="3582"/>
                  </a:cubicBezTo>
                  <a:lnTo>
                    <a:pt x="1" y="6206"/>
                  </a:lnTo>
                  <a:cubicBezTo>
                    <a:pt x="1" y="6529"/>
                    <a:pt x="263" y="6791"/>
                    <a:pt x="586" y="6791"/>
                  </a:cubicBezTo>
                  <a:lnTo>
                    <a:pt x="1874" y="6791"/>
                  </a:lnTo>
                  <a:lnTo>
                    <a:pt x="1874" y="10607"/>
                  </a:lnTo>
                  <a:cubicBezTo>
                    <a:pt x="1874" y="12618"/>
                    <a:pt x="3355" y="14377"/>
                    <a:pt x="6111" y="14377"/>
                  </a:cubicBezTo>
                  <a:cubicBezTo>
                    <a:pt x="7158" y="14377"/>
                    <a:pt x="8098" y="14285"/>
                    <a:pt x="8137" y="14281"/>
                  </a:cubicBezTo>
                  <a:cubicBezTo>
                    <a:pt x="8436" y="14251"/>
                    <a:pt x="8664" y="14000"/>
                    <a:pt x="8664" y="13699"/>
                  </a:cubicBezTo>
                  <a:lnTo>
                    <a:pt x="8664" y="10888"/>
                  </a:lnTo>
                  <a:cubicBezTo>
                    <a:pt x="8664" y="10565"/>
                    <a:pt x="8402" y="10303"/>
                    <a:pt x="8078" y="10303"/>
                  </a:cubicBezTo>
                  <a:lnTo>
                    <a:pt x="6299" y="10303"/>
                  </a:lnTo>
                  <a:cubicBezTo>
                    <a:pt x="5828" y="10303"/>
                    <a:pt x="5855" y="10292"/>
                    <a:pt x="5855" y="9859"/>
                  </a:cubicBezTo>
                  <a:lnTo>
                    <a:pt x="5855" y="6791"/>
                  </a:lnTo>
                  <a:lnTo>
                    <a:pt x="8078" y="6791"/>
                  </a:lnTo>
                  <a:cubicBezTo>
                    <a:pt x="8402" y="6791"/>
                    <a:pt x="8664" y="6529"/>
                    <a:pt x="8664" y="6206"/>
                  </a:cubicBezTo>
                  <a:lnTo>
                    <a:pt x="8664" y="3397"/>
                  </a:lnTo>
                  <a:cubicBezTo>
                    <a:pt x="8664" y="3073"/>
                    <a:pt x="8402" y="2811"/>
                    <a:pt x="8078" y="2811"/>
                  </a:cubicBezTo>
                  <a:lnTo>
                    <a:pt x="5855" y="2811"/>
                  </a:lnTo>
                  <a:lnTo>
                    <a:pt x="5855" y="586"/>
                  </a:lnTo>
                  <a:cubicBezTo>
                    <a:pt x="5855" y="262"/>
                    <a:pt x="5593" y="0"/>
                    <a:pt x="5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1313;p71">
              <a:extLst>
                <a:ext uri="{FF2B5EF4-FFF2-40B4-BE49-F238E27FC236}">
                  <a16:creationId xmlns:a16="http://schemas.microsoft.com/office/drawing/2014/main" id="{C9C6EE5E-5DF1-467F-A02D-1B598B977C3B}"/>
                </a:ext>
              </a:extLst>
            </p:cNvPr>
            <p:cNvSpPr/>
            <p:nvPr/>
          </p:nvSpPr>
          <p:spPr>
            <a:xfrm>
              <a:off x="5012603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53" y="1172"/>
                  </a:moveTo>
                  <a:cubicBezTo>
                    <a:pt x="18007" y="1172"/>
                    <a:pt x="18810" y="1993"/>
                    <a:pt x="18810" y="2966"/>
                  </a:cubicBezTo>
                  <a:lnTo>
                    <a:pt x="18810" y="17017"/>
                  </a:lnTo>
                  <a:cubicBezTo>
                    <a:pt x="18810" y="17990"/>
                    <a:pt x="18007" y="18811"/>
                    <a:pt x="17053" y="18811"/>
                  </a:cubicBezTo>
                  <a:lnTo>
                    <a:pt x="2965" y="18811"/>
                  </a:lnTo>
                  <a:cubicBezTo>
                    <a:pt x="1992" y="18811"/>
                    <a:pt x="1169" y="17990"/>
                    <a:pt x="1169" y="17017"/>
                  </a:cubicBezTo>
                  <a:lnTo>
                    <a:pt x="1169" y="2966"/>
                  </a:lnTo>
                  <a:cubicBezTo>
                    <a:pt x="1169" y="1993"/>
                    <a:pt x="1992" y="1172"/>
                    <a:pt x="2965" y="1172"/>
                  </a:cubicBezTo>
                  <a:close/>
                  <a:moveTo>
                    <a:pt x="2965" y="1"/>
                  </a:moveTo>
                  <a:cubicBezTo>
                    <a:pt x="1346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6"/>
                    <a:pt x="1348" y="19982"/>
                    <a:pt x="2965" y="19982"/>
                  </a:cubicBezTo>
                  <a:lnTo>
                    <a:pt x="17053" y="19982"/>
                  </a:lnTo>
                  <a:cubicBezTo>
                    <a:pt x="18672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9"/>
                    <a:pt x="18672" y="1"/>
                    <a:pt x="170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11314;p71">
            <a:extLst>
              <a:ext uri="{FF2B5EF4-FFF2-40B4-BE49-F238E27FC236}">
                <a16:creationId xmlns:a16="http://schemas.microsoft.com/office/drawing/2014/main" id="{1C4FF552-01AB-4240-B593-B70A2EEF1168}"/>
              </a:ext>
            </a:extLst>
          </p:cNvPr>
          <p:cNvSpPr/>
          <p:nvPr/>
        </p:nvSpPr>
        <p:spPr>
          <a:xfrm>
            <a:off x="5212789" y="3238852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11315;p71">
            <a:extLst>
              <a:ext uri="{FF2B5EF4-FFF2-40B4-BE49-F238E27FC236}">
                <a16:creationId xmlns:a16="http://schemas.microsoft.com/office/drawing/2014/main" id="{D7462431-AE8B-4ADC-9880-0593BABC378B}"/>
              </a:ext>
            </a:extLst>
          </p:cNvPr>
          <p:cNvGrpSpPr/>
          <p:nvPr/>
        </p:nvGrpSpPr>
        <p:grpSpPr>
          <a:xfrm>
            <a:off x="5733329" y="3238790"/>
            <a:ext cx="407432" cy="407391"/>
            <a:chOff x="812101" y="2571761"/>
            <a:chExt cx="417066" cy="417024"/>
          </a:xfrm>
          <a:solidFill>
            <a:srgbClr val="000400"/>
          </a:solidFill>
        </p:grpSpPr>
        <p:sp>
          <p:nvSpPr>
            <p:cNvPr id="456" name="Google Shape;11316;p71">
              <a:extLst>
                <a:ext uri="{FF2B5EF4-FFF2-40B4-BE49-F238E27FC236}">
                  <a16:creationId xmlns:a16="http://schemas.microsoft.com/office/drawing/2014/main" id="{C01843DE-B244-412D-833B-F62FABC57521}"/>
                </a:ext>
              </a:extLst>
            </p:cNvPr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1317;p71">
              <a:extLst>
                <a:ext uri="{FF2B5EF4-FFF2-40B4-BE49-F238E27FC236}">
                  <a16:creationId xmlns:a16="http://schemas.microsoft.com/office/drawing/2014/main" id="{2726711E-AE24-43C4-8D08-ABD933A678D4}"/>
                </a:ext>
              </a:extLst>
            </p:cNvPr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1318;p71">
              <a:extLst>
                <a:ext uri="{FF2B5EF4-FFF2-40B4-BE49-F238E27FC236}">
                  <a16:creationId xmlns:a16="http://schemas.microsoft.com/office/drawing/2014/main" id="{C3E9F9A0-1FD4-4F80-B1E5-692829F4C24A}"/>
                </a:ext>
              </a:extLst>
            </p:cNvPr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1319;p71">
              <a:extLst>
                <a:ext uri="{FF2B5EF4-FFF2-40B4-BE49-F238E27FC236}">
                  <a16:creationId xmlns:a16="http://schemas.microsoft.com/office/drawing/2014/main" id="{C60511E0-FBE9-4FFE-B5DA-45538BBBBEE7}"/>
                </a:ext>
              </a:extLst>
            </p:cNvPr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11320;p71">
            <a:extLst>
              <a:ext uri="{FF2B5EF4-FFF2-40B4-BE49-F238E27FC236}">
                <a16:creationId xmlns:a16="http://schemas.microsoft.com/office/drawing/2014/main" id="{F3C7A1DA-0D1C-456E-A011-749772784F56}"/>
              </a:ext>
            </a:extLst>
          </p:cNvPr>
          <p:cNvGrpSpPr/>
          <p:nvPr/>
        </p:nvGrpSpPr>
        <p:grpSpPr>
          <a:xfrm>
            <a:off x="6253923" y="3238790"/>
            <a:ext cx="407391" cy="407391"/>
            <a:chOff x="1323129" y="2571761"/>
            <a:chExt cx="417024" cy="417024"/>
          </a:xfrm>
          <a:solidFill>
            <a:srgbClr val="000400"/>
          </a:solidFill>
        </p:grpSpPr>
        <p:sp>
          <p:nvSpPr>
            <p:cNvPr id="461" name="Google Shape;11321;p71">
              <a:extLst>
                <a:ext uri="{FF2B5EF4-FFF2-40B4-BE49-F238E27FC236}">
                  <a16:creationId xmlns:a16="http://schemas.microsoft.com/office/drawing/2014/main" id="{94C8C85B-1C27-4D30-8DE1-91D69A24B3F1}"/>
                </a:ext>
              </a:extLst>
            </p:cNvPr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1322;p71">
              <a:extLst>
                <a:ext uri="{FF2B5EF4-FFF2-40B4-BE49-F238E27FC236}">
                  <a16:creationId xmlns:a16="http://schemas.microsoft.com/office/drawing/2014/main" id="{E18C2E71-748C-4845-9A8B-456454CF161D}"/>
                </a:ext>
              </a:extLst>
            </p:cNvPr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1323;p71">
              <a:extLst>
                <a:ext uri="{FF2B5EF4-FFF2-40B4-BE49-F238E27FC236}">
                  <a16:creationId xmlns:a16="http://schemas.microsoft.com/office/drawing/2014/main" id="{41E5DD65-66E1-4264-9767-9E8A87A8224A}"/>
                </a:ext>
              </a:extLst>
            </p:cNvPr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1324;p71">
              <a:extLst>
                <a:ext uri="{FF2B5EF4-FFF2-40B4-BE49-F238E27FC236}">
                  <a16:creationId xmlns:a16="http://schemas.microsoft.com/office/drawing/2014/main" id="{8ED5FEAA-251D-4285-A0BE-77848B0851CB}"/>
                </a:ext>
              </a:extLst>
            </p:cNvPr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11325;p71">
            <a:extLst>
              <a:ext uri="{FF2B5EF4-FFF2-40B4-BE49-F238E27FC236}">
                <a16:creationId xmlns:a16="http://schemas.microsoft.com/office/drawing/2014/main" id="{22F9B737-F77E-4D28-9DF1-B1CD803FEA7F}"/>
              </a:ext>
            </a:extLst>
          </p:cNvPr>
          <p:cNvSpPr/>
          <p:nvPr/>
        </p:nvSpPr>
        <p:spPr>
          <a:xfrm>
            <a:off x="6827427" y="3275603"/>
            <a:ext cx="409401" cy="333886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rgbClr val="000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11326;p71">
            <a:extLst>
              <a:ext uri="{FF2B5EF4-FFF2-40B4-BE49-F238E27FC236}">
                <a16:creationId xmlns:a16="http://schemas.microsoft.com/office/drawing/2014/main" id="{113D1AE1-C0B9-4956-8334-313F69B551AB}"/>
              </a:ext>
            </a:extLst>
          </p:cNvPr>
          <p:cNvGrpSpPr/>
          <p:nvPr/>
        </p:nvGrpSpPr>
        <p:grpSpPr>
          <a:xfrm>
            <a:off x="7390398" y="3238843"/>
            <a:ext cx="408023" cy="407411"/>
            <a:chOff x="2344476" y="2571761"/>
            <a:chExt cx="417671" cy="417045"/>
          </a:xfrm>
          <a:solidFill>
            <a:srgbClr val="000400"/>
          </a:solidFill>
        </p:grpSpPr>
        <p:sp>
          <p:nvSpPr>
            <p:cNvPr id="467" name="Google Shape;11327;p71">
              <a:extLst>
                <a:ext uri="{FF2B5EF4-FFF2-40B4-BE49-F238E27FC236}">
                  <a16:creationId xmlns:a16="http://schemas.microsoft.com/office/drawing/2014/main" id="{727EA54A-57E8-4E04-9747-6817F88684D0}"/>
                </a:ext>
              </a:extLst>
            </p:cNvPr>
            <p:cNvSpPr/>
            <p:nvPr/>
          </p:nvSpPr>
          <p:spPr>
            <a:xfrm>
              <a:off x="2344476" y="2571761"/>
              <a:ext cx="417671" cy="417045"/>
            </a:xfrm>
            <a:custGeom>
              <a:avLst/>
              <a:gdLst/>
              <a:ahLst/>
              <a:cxnLst/>
              <a:rect l="l" t="t" r="r" b="b"/>
              <a:pathLst>
                <a:path w="20013" h="19983" extrusionOk="0">
                  <a:moveTo>
                    <a:pt x="10022" y="1170"/>
                  </a:moveTo>
                  <a:cubicBezTo>
                    <a:pt x="14886" y="1170"/>
                    <a:pt x="18842" y="5127"/>
                    <a:pt x="18842" y="9990"/>
                  </a:cubicBezTo>
                  <a:cubicBezTo>
                    <a:pt x="18842" y="14855"/>
                    <a:pt x="14886" y="18811"/>
                    <a:pt x="10023" y="18811"/>
                  </a:cubicBezTo>
                  <a:cubicBezTo>
                    <a:pt x="8516" y="18811"/>
                    <a:pt x="7030" y="18423"/>
                    <a:pt x="5726" y="17691"/>
                  </a:cubicBezTo>
                  <a:cubicBezTo>
                    <a:pt x="5638" y="17641"/>
                    <a:pt x="5539" y="17615"/>
                    <a:pt x="5440" y="17615"/>
                  </a:cubicBezTo>
                  <a:cubicBezTo>
                    <a:pt x="5393" y="17615"/>
                    <a:pt x="5345" y="17621"/>
                    <a:pt x="5298" y="17632"/>
                  </a:cubicBezTo>
                  <a:lnTo>
                    <a:pt x="1419" y="18595"/>
                  </a:lnTo>
                  <a:lnTo>
                    <a:pt x="2381" y="14715"/>
                  </a:lnTo>
                  <a:cubicBezTo>
                    <a:pt x="2417" y="14570"/>
                    <a:pt x="2395" y="14416"/>
                    <a:pt x="2323" y="14287"/>
                  </a:cubicBezTo>
                  <a:cubicBezTo>
                    <a:pt x="1590" y="12982"/>
                    <a:pt x="1203" y="11498"/>
                    <a:pt x="1203" y="9990"/>
                  </a:cubicBezTo>
                  <a:cubicBezTo>
                    <a:pt x="1203" y="5127"/>
                    <a:pt x="5159" y="1170"/>
                    <a:pt x="10022" y="1170"/>
                  </a:cubicBezTo>
                  <a:close/>
                  <a:moveTo>
                    <a:pt x="10023" y="1"/>
                  </a:moveTo>
                  <a:cubicBezTo>
                    <a:pt x="4522" y="1"/>
                    <a:pt x="32" y="4491"/>
                    <a:pt x="32" y="9990"/>
                  </a:cubicBezTo>
                  <a:cubicBezTo>
                    <a:pt x="32" y="11620"/>
                    <a:pt x="432" y="13226"/>
                    <a:pt x="1191" y="14655"/>
                  </a:cubicBezTo>
                  <a:lnTo>
                    <a:pt x="50" y="19256"/>
                  </a:lnTo>
                  <a:cubicBezTo>
                    <a:pt x="0" y="19455"/>
                    <a:pt x="58" y="19665"/>
                    <a:pt x="204" y="19810"/>
                  </a:cubicBezTo>
                  <a:cubicBezTo>
                    <a:pt x="313" y="19921"/>
                    <a:pt x="461" y="19982"/>
                    <a:pt x="614" y="19982"/>
                  </a:cubicBezTo>
                  <a:cubicBezTo>
                    <a:pt x="662" y="19982"/>
                    <a:pt x="710" y="19976"/>
                    <a:pt x="757" y="19964"/>
                  </a:cubicBezTo>
                  <a:lnTo>
                    <a:pt x="5358" y="18823"/>
                  </a:lnTo>
                  <a:cubicBezTo>
                    <a:pt x="6788" y="19582"/>
                    <a:pt x="8394" y="19982"/>
                    <a:pt x="10022" y="19982"/>
                  </a:cubicBezTo>
                  <a:cubicBezTo>
                    <a:pt x="12680" y="19982"/>
                    <a:pt x="15187" y="18940"/>
                    <a:pt x="17078" y="17047"/>
                  </a:cubicBezTo>
                  <a:cubicBezTo>
                    <a:pt x="18971" y="15156"/>
                    <a:pt x="20013" y="12649"/>
                    <a:pt x="20013" y="9990"/>
                  </a:cubicBezTo>
                  <a:cubicBezTo>
                    <a:pt x="20013" y="7333"/>
                    <a:pt x="18971" y="4827"/>
                    <a:pt x="17080" y="2934"/>
                  </a:cubicBezTo>
                  <a:cubicBezTo>
                    <a:pt x="15187" y="1043"/>
                    <a:pt x="12680" y="1"/>
                    <a:pt x="10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1328;p71">
              <a:extLst>
                <a:ext uri="{FF2B5EF4-FFF2-40B4-BE49-F238E27FC236}">
                  <a16:creationId xmlns:a16="http://schemas.microsoft.com/office/drawing/2014/main" id="{DE18C7D9-D860-4070-9828-2F835E896E77}"/>
                </a:ext>
              </a:extLst>
            </p:cNvPr>
            <p:cNvSpPr/>
            <p:nvPr/>
          </p:nvSpPr>
          <p:spPr>
            <a:xfrm>
              <a:off x="2421672" y="2657388"/>
              <a:ext cx="260625" cy="243636"/>
            </a:xfrm>
            <a:custGeom>
              <a:avLst/>
              <a:gdLst/>
              <a:ahLst/>
              <a:cxnLst/>
              <a:rect l="l" t="t" r="r" b="b"/>
              <a:pathLst>
                <a:path w="12488" h="11674" extrusionOk="0">
                  <a:moveTo>
                    <a:pt x="3164" y="1171"/>
                  </a:moveTo>
                  <a:cubicBezTo>
                    <a:pt x="3352" y="1171"/>
                    <a:pt x="3536" y="1247"/>
                    <a:pt x="3710" y="1424"/>
                  </a:cubicBezTo>
                  <a:lnTo>
                    <a:pt x="3719" y="1433"/>
                  </a:lnTo>
                  <a:cubicBezTo>
                    <a:pt x="4757" y="2473"/>
                    <a:pt x="4683" y="2832"/>
                    <a:pt x="4449" y="3068"/>
                  </a:cubicBezTo>
                  <a:cubicBezTo>
                    <a:pt x="4240" y="3275"/>
                    <a:pt x="3625" y="3692"/>
                    <a:pt x="3427" y="3892"/>
                  </a:cubicBezTo>
                  <a:cubicBezTo>
                    <a:pt x="2960" y="4359"/>
                    <a:pt x="3046" y="5081"/>
                    <a:pt x="3685" y="6039"/>
                  </a:cubicBezTo>
                  <a:cubicBezTo>
                    <a:pt x="4065" y="6611"/>
                    <a:pt x="4568" y="7166"/>
                    <a:pt x="4805" y="7405"/>
                  </a:cubicBezTo>
                  <a:lnTo>
                    <a:pt x="4806" y="7405"/>
                  </a:lnTo>
                  <a:cubicBezTo>
                    <a:pt x="5045" y="7642"/>
                    <a:pt x="5599" y="8146"/>
                    <a:pt x="6172" y="8527"/>
                  </a:cubicBezTo>
                  <a:cubicBezTo>
                    <a:pt x="6727" y="8895"/>
                    <a:pt x="7202" y="9079"/>
                    <a:pt x="7594" y="9079"/>
                  </a:cubicBezTo>
                  <a:cubicBezTo>
                    <a:pt x="7880" y="9079"/>
                    <a:pt x="8123" y="8981"/>
                    <a:pt x="8320" y="8785"/>
                  </a:cubicBezTo>
                  <a:cubicBezTo>
                    <a:pt x="8518" y="8585"/>
                    <a:pt x="8935" y="7971"/>
                    <a:pt x="9144" y="7762"/>
                  </a:cubicBezTo>
                  <a:cubicBezTo>
                    <a:pt x="9238" y="7668"/>
                    <a:pt x="9331" y="7609"/>
                    <a:pt x="9460" y="7609"/>
                  </a:cubicBezTo>
                  <a:cubicBezTo>
                    <a:pt x="9549" y="7609"/>
                    <a:pt x="9655" y="7637"/>
                    <a:pt x="9790" y="7702"/>
                  </a:cubicBezTo>
                  <a:cubicBezTo>
                    <a:pt x="10172" y="7886"/>
                    <a:pt x="10582" y="8297"/>
                    <a:pt x="10779" y="8493"/>
                  </a:cubicBezTo>
                  <a:lnTo>
                    <a:pt x="10788" y="8502"/>
                  </a:lnTo>
                  <a:cubicBezTo>
                    <a:pt x="11239" y="8944"/>
                    <a:pt x="11037" y="9452"/>
                    <a:pt x="10593" y="9898"/>
                  </a:cubicBezTo>
                  <a:cubicBezTo>
                    <a:pt x="10190" y="10300"/>
                    <a:pt x="9680" y="10502"/>
                    <a:pt x="9068" y="10502"/>
                  </a:cubicBezTo>
                  <a:cubicBezTo>
                    <a:pt x="8521" y="10502"/>
                    <a:pt x="7892" y="10341"/>
                    <a:pt x="7184" y="10020"/>
                  </a:cubicBezTo>
                  <a:cubicBezTo>
                    <a:pt x="5868" y="9420"/>
                    <a:pt x="4676" y="8428"/>
                    <a:pt x="4228" y="7984"/>
                  </a:cubicBezTo>
                  <a:cubicBezTo>
                    <a:pt x="3784" y="7536"/>
                    <a:pt x="2792" y="6344"/>
                    <a:pt x="2192" y="5028"/>
                  </a:cubicBezTo>
                  <a:cubicBezTo>
                    <a:pt x="1511" y="3527"/>
                    <a:pt x="1552" y="2381"/>
                    <a:pt x="2314" y="1619"/>
                  </a:cubicBezTo>
                  <a:cubicBezTo>
                    <a:pt x="2583" y="1350"/>
                    <a:pt x="2877" y="1171"/>
                    <a:pt x="3164" y="1171"/>
                  </a:cubicBezTo>
                  <a:close/>
                  <a:moveTo>
                    <a:pt x="3169" y="1"/>
                  </a:moveTo>
                  <a:cubicBezTo>
                    <a:pt x="2619" y="1"/>
                    <a:pt x="2030" y="247"/>
                    <a:pt x="1486" y="791"/>
                  </a:cubicBezTo>
                  <a:cubicBezTo>
                    <a:pt x="701" y="1576"/>
                    <a:pt x="0" y="3034"/>
                    <a:pt x="1127" y="5512"/>
                  </a:cubicBezTo>
                  <a:cubicBezTo>
                    <a:pt x="1794" y="6979"/>
                    <a:pt x="2868" y="8274"/>
                    <a:pt x="3398" y="8810"/>
                  </a:cubicBezTo>
                  <a:lnTo>
                    <a:pt x="3402" y="8813"/>
                  </a:lnTo>
                  <a:cubicBezTo>
                    <a:pt x="3938" y="9344"/>
                    <a:pt x="5235" y="10418"/>
                    <a:pt x="6699" y="11085"/>
                  </a:cubicBezTo>
                  <a:cubicBezTo>
                    <a:pt x="7490" y="11445"/>
                    <a:pt x="8308" y="11674"/>
                    <a:pt x="9088" y="11674"/>
                  </a:cubicBezTo>
                  <a:cubicBezTo>
                    <a:pt x="9940" y="11674"/>
                    <a:pt x="10746" y="11400"/>
                    <a:pt x="11421" y="10726"/>
                  </a:cubicBezTo>
                  <a:cubicBezTo>
                    <a:pt x="12488" y="9657"/>
                    <a:pt x="12399" y="8442"/>
                    <a:pt x="11607" y="7665"/>
                  </a:cubicBezTo>
                  <a:cubicBezTo>
                    <a:pt x="11219" y="7278"/>
                    <a:pt x="10791" y="6885"/>
                    <a:pt x="10297" y="6648"/>
                  </a:cubicBezTo>
                  <a:cubicBezTo>
                    <a:pt x="10009" y="6509"/>
                    <a:pt x="9725" y="6440"/>
                    <a:pt x="9455" y="6440"/>
                  </a:cubicBezTo>
                  <a:cubicBezTo>
                    <a:pt x="9034" y="6440"/>
                    <a:pt x="8646" y="6606"/>
                    <a:pt x="8316" y="6935"/>
                  </a:cubicBezTo>
                  <a:cubicBezTo>
                    <a:pt x="8070" y="7180"/>
                    <a:pt x="7732" y="7665"/>
                    <a:pt x="7538" y="7904"/>
                  </a:cubicBezTo>
                  <a:cubicBezTo>
                    <a:pt x="7035" y="7819"/>
                    <a:pt x="6032" y="6974"/>
                    <a:pt x="5634" y="6577"/>
                  </a:cubicBezTo>
                  <a:cubicBezTo>
                    <a:pt x="5236" y="6179"/>
                    <a:pt x="4393" y="5174"/>
                    <a:pt x="4308" y="4674"/>
                  </a:cubicBezTo>
                  <a:cubicBezTo>
                    <a:pt x="4545" y="4481"/>
                    <a:pt x="5031" y="4141"/>
                    <a:pt x="5277" y="3895"/>
                  </a:cubicBezTo>
                  <a:cubicBezTo>
                    <a:pt x="5817" y="3354"/>
                    <a:pt x="5919" y="2652"/>
                    <a:pt x="5564" y="1914"/>
                  </a:cubicBezTo>
                  <a:cubicBezTo>
                    <a:pt x="5327" y="1421"/>
                    <a:pt x="4934" y="993"/>
                    <a:pt x="4546" y="605"/>
                  </a:cubicBezTo>
                  <a:cubicBezTo>
                    <a:pt x="4165" y="216"/>
                    <a:pt x="3684" y="1"/>
                    <a:pt x="3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796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2B41CCA-AEAF-4A9C-A965-44FFB1F5C53A}"/>
              </a:ext>
            </a:extLst>
          </p:cNvPr>
          <p:cNvSpPr/>
          <p:nvPr/>
        </p:nvSpPr>
        <p:spPr>
          <a:xfrm>
            <a:off x="-18387" y="-37515"/>
            <a:ext cx="4274700" cy="52015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6"/>
                </a:solidFill>
              </a:rPr>
              <a:t>imagen</a:t>
            </a:r>
          </a:p>
        </p:txBody>
      </p:sp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4835074" y="576943"/>
            <a:ext cx="3632100" cy="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400"/>
                </a:solidFill>
                <a:latin typeface="Helvetica Neue" panose="02000806000000020004" pitchFamily="2" charset="0"/>
              </a:rPr>
              <a:t>INTRODUCCIÓN</a:t>
            </a:r>
            <a:endParaRPr dirty="0">
              <a:solidFill>
                <a:srgbClr val="000400"/>
              </a:solidFill>
              <a:latin typeface="Helvetica Neue" panose="02000806000000020004" pitchFamily="2" charset="0"/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subTitle" idx="1"/>
          </p:nvPr>
        </p:nvSpPr>
        <p:spPr>
          <a:xfrm>
            <a:off x="4816174" y="2119083"/>
            <a:ext cx="3669900" cy="21626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400"/>
                </a:solidFill>
                <a:latin typeface="Helvetica LT Std Cond" panose="020B0506020202030204" pitchFamily="34" charset="0"/>
              </a:rPr>
              <a:t>Escribe aquí más acerca de tu presentación</a:t>
            </a:r>
            <a:endParaRPr dirty="0">
              <a:solidFill>
                <a:srgbClr val="000400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subTitle" idx="2"/>
          </p:nvPr>
        </p:nvSpPr>
        <p:spPr>
          <a:xfrm>
            <a:off x="5234074" y="1654125"/>
            <a:ext cx="2834100" cy="3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400"/>
                </a:solidFill>
                <a:latin typeface="Helvetica Neue" panose="02000806000000020004" pitchFamily="2" charset="0"/>
              </a:rPr>
              <a:t>TÍTULO</a:t>
            </a:r>
            <a:endParaRPr dirty="0">
              <a:solidFill>
                <a:srgbClr val="000400"/>
              </a:solidFill>
              <a:latin typeface="Helvetica Neue" panose="02000806000000020004" pitchFamily="2" charset="0"/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0313F9C6-9543-4189-9317-2E00EC1E9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4684" b="1017"/>
          <a:stretch/>
        </p:blipFill>
        <p:spPr>
          <a:xfrm>
            <a:off x="166319" y="114528"/>
            <a:ext cx="414594" cy="420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1829910" y="3601364"/>
            <a:ext cx="51939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1E1E1C"/>
                </a:solidFill>
                <a:latin typeface="Helvetica LT Std Cond" panose="020B0506020202030204" pitchFamily="34" charset="0"/>
              </a:rPr>
              <a:t>Subtitulo o explicación si es necesario</a:t>
            </a:r>
            <a:endParaRPr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title" idx="2"/>
          </p:nvPr>
        </p:nvSpPr>
        <p:spPr>
          <a:xfrm>
            <a:off x="3692010" y="1110736"/>
            <a:ext cx="1469700" cy="14721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Helvetica Neue" panose="02000806000000020004" pitchFamily="2" charset="0"/>
              </a:rPr>
              <a:t>1</a:t>
            </a:r>
            <a:endParaRPr dirty="0">
              <a:solidFill>
                <a:schemeClr val="accent6"/>
              </a:solidFill>
              <a:latin typeface="Helvetica Neue" panose="02000806000000020004" pitchFamily="2" charset="0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1986510" y="2676139"/>
            <a:ext cx="48807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</a:rPr>
              <a:t>OBJETIVOS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</a:endParaRPr>
          </a:p>
        </p:txBody>
      </p:sp>
      <p:pic>
        <p:nvPicPr>
          <p:cNvPr id="7" name="Imagen 6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BE2E8801-08A2-49D4-85D2-7323B8DCF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7" t="-4310" r="64468" b="-7472"/>
          <a:stretch/>
        </p:blipFill>
        <p:spPr>
          <a:xfrm>
            <a:off x="8586438" y="148683"/>
            <a:ext cx="453484" cy="4757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594350" y="345687"/>
            <a:ext cx="79554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</a:rPr>
              <a:t>CONTENIDO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  <a:sym typeface="Quicksand Light"/>
            </a:endParaRPr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94350" y="1124857"/>
            <a:ext cx="7955100" cy="3519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</p:txBody>
      </p:sp>
      <p:pic>
        <p:nvPicPr>
          <p:cNvPr id="4" name="Imagen 3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BA8233D6-E714-45D8-A220-4F6856CDD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7" t="-4310" r="64468" b="-7472"/>
          <a:stretch/>
        </p:blipFill>
        <p:spPr>
          <a:xfrm>
            <a:off x="8586438" y="148683"/>
            <a:ext cx="453484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2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1829910" y="3601364"/>
            <a:ext cx="51939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1E1E1C"/>
                </a:solidFill>
                <a:latin typeface="Helvetica LT Std Cond" panose="020B0506020202030204" pitchFamily="34" charset="0"/>
              </a:rPr>
              <a:t>Subtitulo o explicación si es necesario</a:t>
            </a:r>
            <a:endParaRPr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title" idx="2"/>
          </p:nvPr>
        </p:nvSpPr>
        <p:spPr>
          <a:xfrm>
            <a:off x="3692010" y="1110736"/>
            <a:ext cx="1469700" cy="14721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Neue" panose="02000806000000020004" pitchFamily="2" charset="0"/>
              </a:rPr>
              <a:t>2</a:t>
            </a:r>
            <a:endParaRPr dirty="0">
              <a:latin typeface="Helvetica Neue" panose="02000806000000020004" pitchFamily="2" charset="0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1986510" y="2676139"/>
            <a:ext cx="48807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E30D22"/>
                </a:solidFill>
                <a:latin typeface="Helvetica Neue" panose="02000806000000020004" pitchFamily="2" charset="0"/>
              </a:rPr>
              <a:t>METODOLOGÍA</a:t>
            </a:r>
            <a:endParaRPr sz="4400" dirty="0">
              <a:solidFill>
                <a:srgbClr val="E30D22"/>
              </a:solidFill>
              <a:latin typeface="Helvetica Neue" panose="02000806000000020004" pitchFamily="2" charset="0"/>
            </a:endParaRPr>
          </a:p>
        </p:txBody>
      </p:sp>
      <p:pic>
        <p:nvPicPr>
          <p:cNvPr id="7" name="Imagen 6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6DCA3232-D277-4106-8B99-7D95796C1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7" t="-4310" r="64468" b="-7472"/>
          <a:stretch/>
        </p:blipFill>
        <p:spPr>
          <a:xfrm>
            <a:off x="8586438" y="148683"/>
            <a:ext cx="453484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2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594350" y="345687"/>
            <a:ext cx="79554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</a:rPr>
              <a:t>CONTENIDO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  <a:sym typeface="Quicksand Light"/>
            </a:endParaRPr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94350" y="1124857"/>
            <a:ext cx="7955100" cy="3519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</p:txBody>
      </p:sp>
      <p:pic>
        <p:nvPicPr>
          <p:cNvPr id="4" name="Imagen 3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FE8F0A99-353F-4B1E-8E6C-821DC7580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7" t="-4310" r="64468" b="-7472"/>
          <a:stretch/>
        </p:blipFill>
        <p:spPr>
          <a:xfrm>
            <a:off x="8586438" y="148683"/>
            <a:ext cx="453484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1829910" y="3601364"/>
            <a:ext cx="51939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1E1E1C"/>
                </a:solidFill>
                <a:latin typeface="Helvetica LT Std Cond" panose="020B0506020202030204" pitchFamily="34" charset="0"/>
              </a:rPr>
              <a:t>Subtitulo o explicación si es necesario</a:t>
            </a:r>
            <a:endParaRPr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title" idx="2"/>
          </p:nvPr>
        </p:nvSpPr>
        <p:spPr>
          <a:xfrm>
            <a:off x="3692010" y="1110736"/>
            <a:ext cx="1469700" cy="1472100"/>
          </a:xfrm>
          <a:prstGeom prst="rect">
            <a:avLst/>
          </a:prstGeom>
          <a:solidFill>
            <a:srgbClr val="E30D2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Helvetica Neue" panose="02000806000000020004" pitchFamily="2" charset="0"/>
              </a:rPr>
              <a:t>3</a:t>
            </a:r>
            <a:endParaRPr dirty="0">
              <a:solidFill>
                <a:schemeClr val="accent6"/>
              </a:solidFill>
              <a:latin typeface="Helvetica Neue" panose="02000806000000020004" pitchFamily="2" charset="0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1986510" y="2676139"/>
            <a:ext cx="48807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E30D22"/>
                </a:solidFill>
                <a:latin typeface="Helvetica Neue" panose="02000806000000020004" pitchFamily="2" charset="0"/>
              </a:rPr>
              <a:t>RESULTADOS</a:t>
            </a:r>
            <a:endParaRPr sz="4800" dirty="0">
              <a:solidFill>
                <a:srgbClr val="E30D22"/>
              </a:solidFill>
              <a:latin typeface="Helvetica Neue" panose="02000806000000020004" pitchFamily="2" charset="0"/>
            </a:endParaRPr>
          </a:p>
        </p:txBody>
      </p:sp>
      <p:pic>
        <p:nvPicPr>
          <p:cNvPr id="7" name="Imagen 6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0D64F837-32F2-4D27-A14D-FEA33B598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7" t="-4310" r="64468" b="-7472"/>
          <a:stretch/>
        </p:blipFill>
        <p:spPr>
          <a:xfrm>
            <a:off x="8586438" y="148683"/>
            <a:ext cx="453484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594350" y="345687"/>
            <a:ext cx="79554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30D22"/>
                </a:solidFill>
                <a:latin typeface="Helvetica Neue" panose="02000806000000020004" pitchFamily="2" charset="0"/>
              </a:rPr>
              <a:t>CONTENIDO</a:t>
            </a:r>
            <a:endParaRPr dirty="0">
              <a:solidFill>
                <a:srgbClr val="E30D22"/>
              </a:solidFill>
              <a:latin typeface="Helvetica Neue" panose="02000806000000020004" pitchFamily="2" charset="0"/>
              <a:sym typeface="Quicksand Light"/>
            </a:endParaRPr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94350" y="1124857"/>
            <a:ext cx="7955100" cy="3519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	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228600" indent="-228600">
              <a:buClr>
                <a:srgbClr val="1E1E1C"/>
              </a:buClr>
              <a:buSzPts val="1100"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ES" dirty="0">
              <a:solidFill>
                <a:srgbClr val="1E1E1C"/>
              </a:solidFill>
              <a:latin typeface="Helvetica LT Std Cond" panose="020B050602020203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rgbClr val="1E1E1C"/>
                </a:solidFill>
                <a:latin typeface="Helvetica LT Std Cond" panose="020B0506020202030204" pitchFamily="34" charset="0"/>
              </a:rPr>
              <a:t>Explica aquí:</a:t>
            </a:r>
          </a:p>
        </p:txBody>
      </p:sp>
      <p:pic>
        <p:nvPicPr>
          <p:cNvPr id="4" name="Imagen 3" descr="Imagen que contiene botella, firmar, alimentos, parada&#10;&#10;Descripción generada automáticamente">
            <a:extLst>
              <a:ext uri="{FF2B5EF4-FFF2-40B4-BE49-F238E27FC236}">
                <a16:creationId xmlns:a16="http://schemas.microsoft.com/office/drawing/2014/main" id="{93B0B655-0E3A-41B8-B153-3E7F0258C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7" t="-4310" r="64468" b="-7472"/>
          <a:stretch/>
        </p:blipFill>
        <p:spPr>
          <a:xfrm>
            <a:off x="8586438" y="148683"/>
            <a:ext cx="453484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9786"/>
      </p:ext>
    </p:extLst>
  </p:cSld>
  <p:clrMapOvr>
    <a:masterClrMapping/>
  </p:clrMapOvr>
</p:sld>
</file>

<file path=ppt/theme/theme1.xml><?xml version="1.0" encoding="utf-8"?>
<a:theme xmlns:a="http://schemas.openxmlformats.org/drawingml/2006/main" name="Aspire Minimalist Thesis by Slidesgo">
  <a:themeElements>
    <a:clrScheme name="Simple Light">
      <a:dk1>
        <a:srgbClr val="98959C"/>
      </a:dk1>
      <a:lt1>
        <a:srgbClr val="FFFCF5"/>
      </a:lt1>
      <a:dk2>
        <a:srgbClr val="808080"/>
      </a:dk2>
      <a:lt2>
        <a:srgbClr val="F0EBE1"/>
      </a:lt2>
      <a:accent1>
        <a:srgbClr val="FFFFFF"/>
      </a:accent1>
      <a:accent2>
        <a:srgbClr val="98959C"/>
      </a:accent2>
      <a:accent3>
        <a:srgbClr val="FFFCF5"/>
      </a:accent3>
      <a:accent4>
        <a:srgbClr val="808080"/>
      </a:accent4>
      <a:accent5>
        <a:srgbClr val="F0EBE1"/>
      </a:accent5>
      <a:accent6>
        <a:srgbClr val="FFFFFF"/>
      </a:accent6>
      <a:hlink>
        <a:srgbClr val="80808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485</Words>
  <Application>Microsoft Macintosh PowerPoint</Application>
  <PresentationFormat>Presentación en pantalla (16:9)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Helvetica LT Std Cond</vt:lpstr>
      <vt:lpstr>Raleway</vt:lpstr>
      <vt:lpstr>Poppins</vt:lpstr>
      <vt:lpstr>Arial</vt:lpstr>
      <vt:lpstr>Livvic</vt:lpstr>
      <vt:lpstr>Quicksand</vt:lpstr>
      <vt:lpstr>Helvetica Neue</vt:lpstr>
      <vt:lpstr>Roboto Condensed Light</vt:lpstr>
      <vt:lpstr>Quicksand Light</vt:lpstr>
      <vt:lpstr>Poppins Light</vt:lpstr>
      <vt:lpstr>Aspire Minimalist Thesis by Slidesgo</vt:lpstr>
      <vt:lpstr>PLANTILLA PRESENTACIÓN PPT</vt:lpstr>
      <vt:lpstr>CONTENIDOS</vt:lpstr>
      <vt:lpstr>INTRODUCCIÓN</vt:lpstr>
      <vt:lpstr>1</vt:lpstr>
      <vt:lpstr>CONTENIDO</vt:lpstr>
      <vt:lpstr>2</vt:lpstr>
      <vt:lpstr>CONTENIDO</vt:lpstr>
      <vt:lpstr>3</vt:lpstr>
      <vt:lpstr>CONTENIDO</vt:lpstr>
      <vt:lpstr>4</vt:lpstr>
      <vt:lpstr>CONTENIDO</vt:lpstr>
      <vt:lpstr>CONCLUSIÓN</vt:lpstr>
      <vt:lpstr>Gracias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ASPIRE MINIMAL THESIS</dc:title>
  <dc:creator>Aida Caballero Orasio</dc:creator>
  <cp:lastModifiedBy>Julio César Cárdenas Vargas</cp:lastModifiedBy>
  <cp:revision>14</cp:revision>
  <dcterms:modified xsi:type="dcterms:W3CDTF">2024-05-31T09:22:30Z</dcterms:modified>
</cp:coreProperties>
</file>